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1D4"/>
    <a:srgbClr val="200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7-413E-8DF5-4ADB720403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B7-413E-8DF5-4ADB7204034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B7-413E-8DF5-4ADB72040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85858448"/>
        <c:axId val="1684894048"/>
      </c:barChart>
      <c:catAx>
        <c:axId val="198585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4894048"/>
        <c:crosses val="autoZero"/>
        <c:auto val="1"/>
        <c:lblAlgn val="ctr"/>
        <c:lblOffset val="100"/>
        <c:noMultiLvlLbl val="0"/>
      </c:catAx>
      <c:valAx>
        <c:axId val="168489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585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1CF18-607B-432B-BCED-396DAA92FAC7}" type="doc">
      <dgm:prSet loTypeId="urn:microsoft.com/office/officeart/2005/8/layout/process4" loCatId="process" qsTypeId="urn:microsoft.com/office/officeart/2005/8/quickstyle/simple3" qsCatId="simple" csTypeId="urn:microsoft.com/office/officeart/2005/8/colors/colorful1" csCatId="colorful" phldr="0"/>
      <dgm:spPr/>
      <dgm:t>
        <a:bodyPr/>
        <a:lstStyle/>
        <a:p>
          <a:endParaRPr lang="ru-RU"/>
        </a:p>
      </dgm:t>
    </dgm:pt>
    <dgm:pt modelId="{B7A12616-93F9-4D33-A224-247B2DC9988F}">
      <dgm:prSet phldrT="[Текст]" phldr="1"/>
      <dgm:spPr/>
      <dgm:t>
        <a:bodyPr/>
        <a:lstStyle/>
        <a:p>
          <a:endParaRPr lang="ru-RU"/>
        </a:p>
      </dgm:t>
    </dgm:pt>
    <dgm:pt modelId="{8E926AE3-C84B-4B78-BE57-AF00D8C1867B}" type="parTrans" cxnId="{FD7C0800-60E1-4066-B402-0109D91381E2}">
      <dgm:prSet/>
      <dgm:spPr/>
      <dgm:t>
        <a:bodyPr/>
        <a:lstStyle/>
        <a:p>
          <a:endParaRPr lang="ru-RU"/>
        </a:p>
      </dgm:t>
    </dgm:pt>
    <dgm:pt modelId="{4AF32C5E-8DB4-44A0-9653-35F28750EF6A}" type="sibTrans" cxnId="{FD7C0800-60E1-4066-B402-0109D91381E2}">
      <dgm:prSet/>
      <dgm:spPr/>
      <dgm:t>
        <a:bodyPr/>
        <a:lstStyle/>
        <a:p>
          <a:endParaRPr lang="ru-RU"/>
        </a:p>
      </dgm:t>
    </dgm:pt>
    <dgm:pt modelId="{D868258F-9AC6-43A5-8440-7389B98835B6}">
      <dgm:prSet phldrT="[Текст]" phldr="1"/>
      <dgm:spPr/>
      <dgm:t>
        <a:bodyPr/>
        <a:lstStyle/>
        <a:p>
          <a:endParaRPr lang="ru-RU"/>
        </a:p>
      </dgm:t>
    </dgm:pt>
    <dgm:pt modelId="{EFE562B9-9525-4302-B34A-DF2C2D8ACC62}" type="parTrans" cxnId="{2F1F090F-062F-4F39-A4DA-4721A61B90DA}">
      <dgm:prSet/>
      <dgm:spPr/>
      <dgm:t>
        <a:bodyPr/>
        <a:lstStyle/>
        <a:p>
          <a:endParaRPr lang="ru-RU"/>
        </a:p>
      </dgm:t>
    </dgm:pt>
    <dgm:pt modelId="{0F477921-1B80-4C0F-8DC2-D225F473D2D9}" type="sibTrans" cxnId="{2F1F090F-062F-4F39-A4DA-4721A61B90DA}">
      <dgm:prSet/>
      <dgm:spPr/>
      <dgm:t>
        <a:bodyPr/>
        <a:lstStyle/>
        <a:p>
          <a:endParaRPr lang="ru-RU"/>
        </a:p>
      </dgm:t>
    </dgm:pt>
    <dgm:pt modelId="{BDCC035F-EF0E-46EC-A75F-513E6FE9E747}">
      <dgm:prSet phldrT="[Текст]" phldr="1"/>
      <dgm:spPr/>
      <dgm:t>
        <a:bodyPr/>
        <a:lstStyle/>
        <a:p>
          <a:endParaRPr lang="ru-RU"/>
        </a:p>
      </dgm:t>
    </dgm:pt>
    <dgm:pt modelId="{39B61D77-8C4D-40D9-A467-CC66E6AF4599}" type="parTrans" cxnId="{2BF40C3C-733E-4590-9807-4084904AB146}">
      <dgm:prSet/>
      <dgm:spPr/>
      <dgm:t>
        <a:bodyPr/>
        <a:lstStyle/>
        <a:p>
          <a:endParaRPr lang="ru-RU"/>
        </a:p>
      </dgm:t>
    </dgm:pt>
    <dgm:pt modelId="{0403EE57-A13F-4C79-B4D0-23BC242F2BF5}" type="sibTrans" cxnId="{2BF40C3C-733E-4590-9807-4084904AB146}">
      <dgm:prSet/>
      <dgm:spPr/>
      <dgm:t>
        <a:bodyPr/>
        <a:lstStyle/>
        <a:p>
          <a:endParaRPr lang="ru-RU"/>
        </a:p>
      </dgm:t>
    </dgm:pt>
    <dgm:pt modelId="{072FAE87-1201-4429-9971-54916FCF02C1}">
      <dgm:prSet phldrT="[Текст]" phldr="1"/>
      <dgm:spPr/>
      <dgm:t>
        <a:bodyPr/>
        <a:lstStyle/>
        <a:p>
          <a:endParaRPr lang="ru-RU"/>
        </a:p>
      </dgm:t>
    </dgm:pt>
    <dgm:pt modelId="{1B195EBC-0C72-4041-A37C-3343EFFF2E7B}" type="parTrans" cxnId="{CFB014FB-7440-4D2D-8B76-3AF0E06BC670}">
      <dgm:prSet/>
      <dgm:spPr/>
      <dgm:t>
        <a:bodyPr/>
        <a:lstStyle/>
        <a:p>
          <a:endParaRPr lang="ru-RU"/>
        </a:p>
      </dgm:t>
    </dgm:pt>
    <dgm:pt modelId="{D96F0474-578C-4B93-A223-F2A933ECB9C6}" type="sibTrans" cxnId="{CFB014FB-7440-4D2D-8B76-3AF0E06BC670}">
      <dgm:prSet/>
      <dgm:spPr/>
      <dgm:t>
        <a:bodyPr/>
        <a:lstStyle/>
        <a:p>
          <a:endParaRPr lang="ru-RU"/>
        </a:p>
      </dgm:t>
    </dgm:pt>
    <dgm:pt modelId="{05ED7576-5EA2-4601-ABA4-1D1E7AD16320}">
      <dgm:prSet phldrT="[Текст]" phldr="1"/>
      <dgm:spPr/>
      <dgm:t>
        <a:bodyPr/>
        <a:lstStyle/>
        <a:p>
          <a:endParaRPr lang="ru-RU"/>
        </a:p>
      </dgm:t>
    </dgm:pt>
    <dgm:pt modelId="{042BE378-A818-40AD-8D31-5560A51DBE30}" type="parTrans" cxnId="{CFB6BBA2-1FBD-4883-81BD-6835DBBBDAC5}">
      <dgm:prSet/>
      <dgm:spPr/>
      <dgm:t>
        <a:bodyPr/>
        <a:lstStyle/>
        <a:p>
          <a:endParaRPr lang="ru-RU"/>
        </a:p>
      </dgm:t>
    </dgm:pt>
    <dgm:pt modelId="{5EC60BE3-523A-48D4-816F-17D255F6D2FF}" type="sibTrans" cxnId="{CFB6BBA2-1FBD-4883-81BD-6835DBBBDAC5}">
      <dgm:prSet/>
      <dgm:spPr/>
      <dgm:t>
        <a:bodyPr/>
        <a:lstStyle/>
        <a:p>
          <a:endParaRPr lang="ru-RU"/>
        </a:p>
      </dgm:t>
    </dgm:pt>
    <dgm:pt modelId="{CC1A743E-EC80-4DE4-B114-48B7F12F99C8}">
      <dgm:prSet phldrT="[Текст]" phldr="1"/>
      <dgm:spPr/>
      <dgm:t>
        <a:bodyPr/>
        <a:lstStyle/>
        <a:p>
          <a:endParaRPr lang="ru-RU"/>
        </a:p>
      </dgm:t>
    </dgm:pt>
    <dgm:pt modelId="{D664898D-7962-489C-873A-854B989A7068}" type="parTrans" cxnId="{F8D963D2-DBB3-4D29-8B22-A057AA6427FD}">
      <dgm:prSet/>
      <dgm:spPr/>
      <dgm:t>
        <a:bodyPr/>
        <a:lstStyle/>
        <a:p>
          <a:endParaRPr lang="ru-RU"/>
        </a:p>
      </dgm:t>
    </dgm:pt>
    <dgm:pt modelId="{27FADE9D-7B0A-4C3A-BF2E-403E8253F2E9}" type="sibTrans" cxnId="{F8D963D2-DBB3-4D29-8B22-A057AA6427FD}">
      <dgm:prSet/>
      <dgm:spPr/>
      <dgm:t>
        <a:bodyPr/>
        <a:lstStyle/>
        <a:p>
          <a:endParaRPr lang="ru-RU"/>
        </a:p>
      </dgm:t>
    </dgm:pt>
    <dgm:pt modelId="{5DE68026-B147-46BB-8A3D-E5D01C2E2C11}">
      <dgm:prSet phldrT="[Текст]" phldr="1"/>
      <dgm:spPr/>
      <dgm:t>
        <a:bodyPr/>
        <a:lstStyle/>
        <a:p>
          <a:endParaRPr lang="ru-RU"/>
        </a:p>
      </dgm:t>
    </dgm:pt>
    <dgm:pt modelId="{B5322903-3B31-4351-A133-90D3AD2B6DC0}" type="parTrans" cxnId="{E42498E0-170A-401B-BF4F-685E7F9463F5}">
      <dgm:prSet/>
      <dgm:spPr/>
      <dgm:t>
        <a:bodyPr/>
        <a:lstStyle/>
        <a:p>
          <a:endParaRPr lang="ru-RU"/>
        </a:p>
      </dgm:t>
    </dgm:pt>
    <dgm:pt modelId="{95A32EAF-8051-47D2-80C0-2606B92B1805}" type="sibTrans" cxnId="{E42498E0-170A-401B-BF4F-685E7F9463F5}">
      <dgm:prSet/>
      <dgm:spPr/>
      <dgm:t>
        <a:bodyPr/>
        <a:lstStyle/>
        <a:p>
          <a:endParaRPr lang="ru-RU"/>
        </a:p>
      </dgm:t>
    </dgm:pt>
    <dgm:pt modelId="{E11537C7-9B67-485B-804D-B4FF36A20702}">
      <dgm:prSet phldrT="[Текст]" phldr="1"/>
      <dgm:spPr/>
      <dgm:t>
        <a:bodyPr/>
        <a:lstStyle/>
        <a:p>
          <a:endParaRPr lang="ru-RU"/>
        </a:p>
      </dgm:t>
    </dgm:pt>
    <dgm:pt modelId="{62FCA030-F26E-4831-BFB6-E62366984F06}" type="parTrans" cxnId="{374E872C-E9F4-4434-8B7B-688547B2B9A8}">
      <dgm:prSet/>
      <dgm:spPr/>
      <dgm:t>
        <a:bodyPr/>
        <a:lstStyle/>
        <a:p>
          <a:endParaRPr lang="ru-RU"/>
        </a:p>
      </dgm:t>
    </dgm:pt>
    <dgm:pt modelId="{8D44CAE6-DEB8-4534-BD84-9B42234FC944}" type="sibTrans" cxnId="{374E872C-E9F4-4434-8B7B-688547B2B9A8}">
      <dgm:prSet/>
      <dgm:spPr/>
      <dgm:t>
        <a:bodyPr/>
        <a:lstStyle/>
        <a:p>
          <a:endParaRPr lang="ru-RU"/>
        </a:p>
      </dgm:t>
    </dgm:pt>
    <dgm:pt modelId="{DDFBBB7D-A4A1-486E-ADF5-F595E044D4D5}">
      <dgm:prSet phldrT="[Текст]" phldr="1"/>
      <dgm:spPr/>
      <dgm:t>
        <a:bodyPr/>
        <a:lstStyle/>
        <a:p>
          <a:endParaRPr lang="ru-RU"/>
        </a:p>
      </dgm:t>
    </dgm:pt>
    <dgm:pt modelId="{EB296810-75CF-40B1-BD5B-CA5D3396AC6B}" type="parTrans" cxnId="{69E64310-ABBD-4E46-AFD1-F536A0A88CD4}">
      <dgm:prSet/>
      <dgm:spPr/>
      <dgm:t>
        <a:bodyPr/>
        <a:lstStyle/>
        <a:p>
          <a:endParaRPr lang="ru-RU"/>
        </a:p>
      </dgm:t>
    </dgm:pt>
    <dgm:pt modelId="{034E7F22-9BD6-4642-80C2-8DF0DC5FD0FB}" type="sibTrans" cxnId="{69E64310-ABBD-4E46-AFD1-F536A0A88CD4}">
      <dgm:prSet/>
      <dgm:spPr/>
      <dgm:t>
        <a:bodyPr/>
        <a:lstStyle/>
        <a:p>
          <a:endParaRPr lang="ru-RU"/>
        </a:p>
      </dgm:t>
    </dgm:pt>
    <dgm:pt modelId="{F6625E23-C3C2-4E0B-9C54-9491D14A9368}" type="pres">
      <dgm:prSet presAssocID="{E051CF18-607B-432B-BCED-396DAA92FAC7}" presName="Name0" presStyleCnt="0">
        <dgm:presLayoutVars>
          <dgm:dir/>
          <dgm:animLvl val="lvl"/>
          <dgm:resizeHandles val="exact"/>
        </dgm:presLayoutVars>
      </dgm:prSet>
      <dgm:spPr/>
    </dgm:pt>
    <dgm:pt modelId="{7847C4B0-80FD-47CA-A836-3AA0F4D37236}" type="pres">
      <dgm:prSet presAssocID="{5DE68026-B147-46BB-8A3D-E5D01C2E2C11}" presName="boxAndChildren" presStyleCnt="0"/>
      <dgm:spPr/>
    </dgm:pt>
    <dgm:pt modelId="{F6B30559-EE4D-4CFC-9FFF-463BA14E9AA7}" type="pres">
      <dgm:prSet presAssocID="{5DE68026-B147-46BB-8A3D-E5D01C2E2C11}" presName="parentTextBox" presStyleLbl="node1" presStyleIdx="0" presStyleCnt="3"/>
      <dgm:spPr/>
    </dgm:pt>
    <dgm:pt modelId="{4BF2B967-A4CA-41DB-BCA8-F4D42768BF30}" type="pres">
      <dgm:prSet presAssocID="{5DE68026-B147-46BB-8A3D-E5D01C2E2C11}" presName="entireBox" presStyleLbl="node1" presStyleIdx="0" presStyleCnt="3"/>
      <dgm:spPr/>
    </dgm:pt>
    <dgm:pt modelId="{DA351A20-A1DE-4D7D-85D1-5164CBB01E61}" type="pres">
      <dgm:prSet presAssocID="{5DE68026-B147-46BB-8A3D-E5D01C2E2C11}" presName="descendantBox" presStyleCnt="0"/>
      <dgm:spPr/>
    </dgm:pt>
    <dgm:pt modelId="{DFBD56CA-AAC9-4B8C-B3DE-BB666869150E}" type="pres">
      <dgm:prSet presAssocID="{E11537C7-9B67-485B-804D-B4FF36A20702}" presName="childTextBox" presStyleLbl="fgAccFollowNode1" presStyleIdx="0" presStyleCnt="6">
        <dgm:presLayoutVars>
          <dgm:bulletEnabled val="1"/>
        </dgm:presLayoutVars>
      </dgm:prSet>
      <dgm:spPr/>
    </dgm:pt>
    <dgm:pt modelId="{D60F85D6-5270-48E5-84BA-57C9C8E209D9}" type="pres">
      <dgm:prSet presAssocID="{DDFBBB7D-A4A1-486E-ADF5-F595E044D4D5}" presName="childTextBox" presStyleLbl="fgAccFollowNode1" presStyleIdx="1" presStyleCnt="6">
        <dgm:presLayoutVars>
          <dgm:bulletEnabled val="1"/>
        </dgm:presLayoutVars>
      </dgm:prSet>
      <dgm:spPr/>
    </dgm:pt>
    <dgm:pt modelId="{F4BD94B5-652C-4193-B86F-9A389ECEC170}" type="pres">
      <dgm:prSet presAssocID="{D96F0474-578C-4B93-A223-F2A933ECB9C6}" presName="sp" presStyleCnt="0"/>
      <dgm:spPr/>
    </dgm:pt>
    <dgm:pt modelId="{F632149A-491B-4AF6-9723-CC74E244555E}" type="pres">
      <dgm:prSet presAssocID="{072FAE87-1201-4429-9971-54916FCF02C1}" presName="arrowAndChildren" presStyleCnt="0"/>
      <dgm:spPr/>
    </dgm:pt>
    <dgm:pt modelId="{E44C81D1-EC54-41F9-A634-F743A124A2C0}" type="pres">
      <dgm:prSet presAssocID="{072FAE87-1201-4429-9971-54916FCF02C1}" presName="parentTextArrow" presStyleLbl="node1" presStyleIdx="0" presStyleCnt="3"/>
      <dgm:spPr/>
    </dgm:pt>
    <dgm:pt modelId="{8CE8A54C-4332-4F6C-B2F4-59B92113B5DF}" type="pres">
      <dgm:prSet presAssocID="{072FAE87-1201-4429-9971-54916FCF02C1}" presName="arrow" presStyleLbl="node1" presStyleIdx="1" presStyleCnt="3"/>
      <dgm:spPr/>
    </dgm:pt>
    <dgm:pt modelId="{89915024-EF32-4B10-9E1D-DD1010EAC61B}" type="pres">
      <dgm:prSet presAssocID="{072FAE87-1201-4429-9971-54916FCF02C1}" presName="descendantArrow" presStyleCnt="0"/>
      <dgm:spPr/>
    </dgm:pt>
    <dgm:pt modelId="{DB8124D0-FE14-4298-90BC-61D368A755AC}" type="pres">
      <dgm:prSet presAssocID="{05ED7576-5EA2-4601-ABA4-1D1E7AD16320}" presName="childTextArrow" presStyleLbl="fgAccFollowNode1" presStyleIdx="2" presStyleCnt="6">
        <dgm:presLayoutVars>
          <dgm:bulletEnabled val="1"/>
        </dgm:presLayoutVars>
      </dgm:prSet>
      <dgm:spPr/>
    </dgm:pt>
    <dgm:pt modelId="{522D988D-DA03-47F3-A562-0FA0F5BFDAF5}" type="pres">
      <dgm:prSet presAssocID="{CC1A743E-EC80-4DE4-B114-48B7F12F99C8}" presName="childTextArrow" presStyleLbl="fgAccFollowNode1" presStyleIdx="3" presStyleCnt="6">
        <dgm:presLayoutVars>
          <dgm:bulletEnabled val="1"/>
        </dgm:presLayoutVars>
      </dgm:prSet>
      <dgm:spPr/>
    </dgm:pt>
    <dgm:pt modelId="{FFD43AFB-51CD-4EE6-902C-E0B24F9F44B9}" type="pres">
      <dgm:prSet presAssocID="{4AF32C5E-8DB4-44A0-9653-35F28750EF6A}" presName="sp" presStyleCnt="0"/>
      <dgm:spPr/>
    </dgm:pt>
    <dgm:pt modelId="{40A08649-8685-471B-912C-0E47E97B70E9}" type="pres">
      <dgm:prSet presAssocID="{B7A12616-93F9-4D33-A224-247B2DC9988F}" presName="arrowAndChildren" presStyleCnt="0"/>
      <dgm:spPr/>
    </dgm:pt>
    <dgm:pt modelId="{7A18C749-CA57-45BF-B4C1-D311188E3859}" type="pres">
      <dgm:prSet presAssocID="{B7A12616-93F9-4D33-A224-247B2DC9988F}" presName="parentTextArrow" presStyleLbl="node1" presStyleIdx="1" presStyleCnt="3"/>
      <dgm:spPr/>
    </dgm:pt>
    <dgm:pt modelId="{D43CD646-86DD-4E23-87AF-E677FE3DD08A}" type="pres">
      <dgm:prSet presAssocID="{B7A12616-93F9-4D33-A224-247B2DC9988F}" presName="arrow" presStyleLbl="node1" presStyleIdx="2" presStyleCnt="3"/>
      <dgm:spPr/>
    </dgm:pt>
    <dgm:pt modelId="{97321D0B-76BA-47FA-853C-E63A0DEDBE14}" type="pres">
      <dgm:prSet presAssocID="{B7A12616-93F9-4D33-A224-247B2DC9988F}" presName="descendantArrow" presStyleCnt="0"/>
      <dgm:spPr/>
    </dgm:pt>
    <dgm:pt modelId="{FE289FD9-543A-4815-8258-89AC360C812B}" type="pres">
      <dgm:prSet presAssocID="{D868258F-9AC6-43A5-8440-7389B98835B6}" presName="childTextArrow" presStyleLbl="fgAccFollowNode1" presStyleIdx="4" presStyleCnt="6">
        <dgm:presLayoutVars>
          <dgm:bulletEnabled val="1"/>
        </dgm:presLayoutVars>
      </dgm:prSet>
      <dgm:spPr/>
    </dgm:pt>
    <dgm:pt modelId="{81FB9E04-1719-4EF0-AA1B-2D4F286496E2}" type="pres">
      <dgm:prSet presAssocID="{BDCC035F-EF0E-46EC-A75F-513E6FE9E747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FD7C0800-60E1-4066-B402-0109D91381E2}" srcId="{E051CF18-607B-432B-BCED-396DAA92FAC7}" destId="{B7A12616-93F9-4D33-A224-247B2DC9988F}" srcOrd="0" destOrd="0" parTransId="{8E926AE3-C84B-4B78-BE57-AF00D8C1867B}" sibTransId="{4AF32C5E-8DB4-44A0-9653-35F28750EF6A}"/>
    <dgm:cxn modelId="{2F1F090F-062F-4F39-A4DA-4721A61B90DA}" srcId="{B7A12616-93F9-4D33-A224-247B2DC9988F}" destId="{D868258F-9AC6-43A5-8440-7389B98835B6}" srcOrd="0" destOrd="0" parTransId="{EFE562B9-9525-4302-B34A-DF2C2D8ACC62}" sibTransId="{0F477921-1B80-4C0F-8DC2-D225F473D2D9}"/>
    <dgm:cxn modelId="{69E64310-ABBD-4E46-AFD1-F536A0A88CD4}" srcId="{5DE68026-B147-46BB-8A3D-E5D01C2E2C11}" destId="{DDFBBB7D-A4A1-486E-ADF5-F595E044D4D5}" srcOrd="1" destOrd="0" parTransId="{EB296810-75CF-40B1-BD5B-CA5D3396AC6B}" sibTransId="{034E7F22-9BD6-4642-80C2-8DF0DC5FD0FB}"/>
    <dgm:cxn modelId="{62868823-9456-4F15-8268-7AB61E3358FA}" type="presOf" srcId="{072FAE87-1201-4429-9971-54916FCF02C1}" destId="{8CE8A54C-4332-4F6C-B2F4-59B92113B5DF}" srcOrd="1" destOrd="0" presId="urn:microsoft.com/office/officeart/2005/8/layout/process4"/>
    <dgm:cxn modelId="{374E872C-E9F4-4434-8B7B-688547B2B9A8}" srcId="{5DE68026-B147-46BB-8A3D-E5D01C2E2C11}" destId="{E11537C7-9B67-485B-804D-B4FF36A20702}" srcOrd="0" destOrd="0" parTransId="{62FCA030-F26E-4831-BFB6-E62366984F06}" sibTransId="{8D44CAE6-DEB8-4534-BD84-9B42234FC944}"/>
    <dgm:cxn modelId="{5D7D4D3A-2332-478A-BFE7-6FD3C3B6BA36}" type="presOf" srcId="{D868258F-9AC6-43A5-8440-7389B98835B6}" destId="{FE289FD9-543A-4815-8258-89AC360C812B}" srcOrd="0" destOrd="0" presId="urn:microsoft.com/office/officeart/2005/8/layout/process4"/>
    <dgm:cxn modelId="{2BF40C3C-733E-4590-9807-4084904AB146}" srcId="{B7A12616-93F9-4D33-A224-247B2DC9988F}" destId="{BDCC035F-EF0E-46EC-A75F-513E6FE9E747}" srcOrd="1" destOrd="0" parTransId="{39B61D77-8C4D-40D9-A467-CC66E6AF4599}" sibTransId="{0403EE57-A13F-4C79-B4D0-23BC242F2BF5}"/>
    <dgm:cxn modelId="{84FF5768-64DB-4D7D-A137-B82CAC513EF4}" type="presOf" srcId="{B7A12616-93F9-4D33-A224-247B2DC9988F}" destId="{D43CD646-86DD-4E23-87AF-E677FE3DD08A}" srcOrd="1" destOrd="0" presId="urn:microsoft.com/office/officeart/2005/8/layout/process4"/>
    <dgm:cxn modelId="{B709EA4B-D189-4F19-9591-F0B6034347F9}" type="presOf" srcId="{E051CF18-607B-432B-BCED-396DAA92FAC7}" destId="{F6625E23-C3C2-4E0B-9C54-9491D14A9368}" srcOrd="0" destOrd="0" presId="urn:microsoft.com/office/officeart/2005/8/layout/process4"/>
    <dgm:cxn modelId="{C5C60D71-0764-4F64-B549-3A9E0537A233}" type="presOf" srcId="{05ED7576-5EA2-4601-ABA4-1D1E7AD16320}" destId="{DB8124D0-FE14-4298-90BC-61D368A755AC}" srcOrd="0" destOrd="0" presId="urn:microsoft.com/office/officeart/2005/8/layout/process4"/>
    <dgm:cxn modelId="{70A8F488-278F-4F06-AFD1-4279DB4A7C4A}" type="presOf" srcId="{E11537C7-9B67-485B-804D-B4FF36A20702}" destId="{DFBD56CA-AAC9-4B8C-B3DE-BB666869150E}" srcOrd="0" destOrd="0" presId="urn:microsoft.com/office/officeart/2005/8/layout/process4"/>
    <dgm:cxn modelId="{CFB6BBA2-1FBD-4883-81BD-6835DBBBDAC5}" srcId="{072FAE87-1201-4429-9971-54916FCF02C1}" destId="{05ED7576-5EA2-4601-ABA4-1D1E7AD16320}" srcOrd="0" destOrd="0" parTransId="{042BE378-A818-40AD-8D31-5560A51DBE30}" sibTransId="{5EC60BE3-523A-48D4-816F-17D255F6D2FF}"/>
    <dgm:cxn modelId="{965ABEBE-33B5-4561-86DB-EF70C5C80DC2}" type="presOf" srcId="{DDFBBB7D-A4A1-486E-ADF5-F595E044D4D5}" destId="{D60F85D6-5270-48E5-84BA-57C9C8E209D9}" srcOrd="0" destOrd="0" presId="urn:microsoft.com/office/officeart/2005/8/layout/process4"/>
    <dgm:cxn modelId="{FBA219BF-BF23-4E1B-B805-D585F9B472D6}" type="presOf" srcId="{072FAE87-1201-4429-9971-54916FCF02C1}" destId="{E44C81D1-EC54-41F9-A634-F743A124A2C0}" srcOrd="0" destOrd="0" presId="urn:microsoft.com/office/officeart/2005/8/layout/process4"/>
    <dgm:cxn modelId="{F31FE8BF-A49C-4730-BE9A-317630E46411}" type="presOf" srcId="{5DE68026-B147-46BB-8A3D-E5D01C2E2C11}" destId="{F6B30559-EE4D-4CFC-9FFF-463BA14E9AA7}" srcOrd="0" destOrd="0" presId="urn:microsoft.com/office/officeart/2005/8/layout/process4"/>
    <dgm:cxn modelId="{C89248C3-1D1F-4AFD-8A5B-B79DD190DB0B}" type="presOf" srcId="{BDCC035F-EF0E-46EC-A75F-513E6FE9E747}" destId="{81FB9E04-1719-4EF0-AA1B-2D4F286496E2}" srcOrd="0" destOrd="0" presId="urn:microsoft.com/office/officeart/2005/8/layout/process4"/>
    <dgm:cxn modelId="{FC49A0C6-8362-4A6B-820E-C07ACE46269E}" type="presOf" srcId="{CC1A743E-EC80-4DE4-B114-48B7F12F99C8}" destId="{522D988D-DA03-47F3-A562-0FA0F5BFDAF5}" srcOrd="0" destOrd="0" presId="urn:microsoft.com/office/officeart/2005/8/layout/process4"/>
    <dgm:cxn modelId="{F8D963D2-DBB3-4D29-8B22-A057AA6427FD}" srcId="{072FAE87-1201-4429-9971-54916FCF02C1}" destId="{CC1A743E-EC80-4DE4-B114-48B7F12F99C8}" srcOrd="1" destOrd="0" parTransId="{D664898D-7962-489C-873A-854B989A7068}" sibTransId="{27FADE9D-7B0A-4C3A-BF2E-403E8253F2E9}"/>
    <dgm:cxn modelId="{E42498E0-170A-401B-BF4F-685E7F9463F5}" srcId="{E051CF18-607B-432B-BCED-396DAA92FAC7}" destId="{5DE68026-B147-46BB-8A3D-E5D01C2E2C11}" srcOrd="2" destOrd="0" parTransId="{B5322903-3B31-4351-A133-90D3AD2B6DC0}" sibTransId="{95A32EAF-8051-47D2-80C0-2606B92B1805}"/>
    <dgm:cxn modelId="{74E2A4F0-7F76-4276-94F0-454EBA14CB56}" type="presOf" srcId="{5DE68026-B147-46BB-8A3D-E5D01C2E2C11}" destId="{4BF2B967-A4CA-41DB-BCA8-F4D42768BF30}" srcOrd="1" destOrd="0" presId="urn:microsoft.com/office/officeart/2005/8/layout/process4"/>
    <dgm:cxn modelId="{A6C96DFA-DC7E-4289-A4E8-82D35F12C0C0}" type="presOf" srcId="{B7A12616-93F9-4D33-A224-247B2DC9988F}" destId="{7A18C749-CA57-45BF-B4C1-D311188E3859}" srcOrd="0" destOrd="0" presId="urn:microsoft.com/office/officeart/2005/8/layout/process4"/>
    <dgm:cxn modelId="{CFB014FB-7440-4D2D-8B76-3AF0E06BC670}" srcId="{E051CF18-607B-432B-BCED-396DAA92FAC7}" destId="{072FAE87-1201-4429-9971-54916FCF02C1}" srcOrd="1" destOrd="0" parTransId="{1B195EBC-0C72-4041-A37C-3343EFFF2E7B}" sibTransId="{D96F0474-578C-4B93-A223-F2A933ECB9C6}"/>
    <dgm:cxn modelId="{749516B6-102D-4D54-A4E7-3753AD8AAA16}" type="presParOf" srcId="{F6625E23-C3C2-4E0B-9C54-9491D14A9368}" destId="{7847C4B0-80FD-47CA-A836-3AA0F4D37236}" srcOrd="0" destOrd="0" presId="urn:microsoft.com/office/officeart/2005/8/layout/process4"/>
    <dgm:cxn modelId="{14E0669D-0810-490F-A78F-E3EC02283377}" type="presParOf" srcId="{7847C4B0-80FD-47CA-A836-3AA0F4D37236}" destId="{F6B30559-EE4D-4CFC-9FFF-463BA14E9AA7}" srcOrd="0" destOrd="0" presId="urn:microsoft.com/office/officeart/2005/8/layout/process4"/>
    <dgm:cxn modelId="{4EF43FD6-8C50-489E-AC99-9D2643B8C44D}" type="presParOf" srcId="{7847C4B0-80FD-47CA-A836-3AA0F4D37236}" destId="{4BF2B967-A4CA-41DB-BCA8-F4D42768BF30}" srcOrd="1" destOrd="0" presId="urn:microsoft.com/office/officeart/2005/8/layout/process4"/>
    <dgm:cxn modelId="{8702F140-1DC1-4752-B6A1-96AC9D7B55AE}" type="presParOf" srcId="{7847C4B0-80FD-47CA-A836-3AA0F4D37236}" destId="{DA351A20-A1DE-4D7D-85D1-5164CBB01E61}" srcOrd="2" destOrd="0" presId="urn:microsoft.com/office/officeart/2005/8/layout/process4"/>
    <dgm:cxn modelId="{F4D49A78-E4EE-4EB2-8347-B77A33DF7F68}" type="presParOf" srcId="{DA351A20-A1DE-4D7D-85D1-5164CBB01E61}" destId="{DFBD56CA-AAC9-4B8C-B3DE-BB666869150E}" srcOrd="0" destOrd="0" presId="urn:microsoft.com/office/officeart/2005/8/layout/process4"/>
    <dgm:cxn modelId="{18DB1C29-BF96-4818-B992-5B53DF2DB04C}" type="presParOf" srcId="{DA351A20-A1DE-4D7D-85D1-5164CBB01E61}" destId="{D60F85D6-5270-48E5-84BA-57C9C8E209D9}" srcOrd="1" destOrd="0" presId="urn:microsoft.com/office/officeart/2005/8/layout/process4"/>
    <dgm:cxn modelId="{A4B4DE50-563A-4717-B698-454C24637DDD}" type="presParOf" srcId="{F6625E23-C3C2-4E0B-9C54-9491D14A9368}" destId="{F4BD94B5-652C-4193-B86F-9A389ECEC170}" srcOrd="1" destOrd="0" presId="urn:microsoft.com/office/officeart/2005/8/layout/process4"/>
    <dgm:cxn modelId="{B852AD99-0051-4AD4-A816-60487CE21071}" type="presParOf" srcId="{F6625E23-C3C2-4E0B-9C54-9491D14A9368}" destId="{F632149A-491B-4AF6-9723-CC74E244555E}" srcOrd="2" destOrd="0" presId="urn:microsoft.com/office/officeart/2005/8/layout/process4"/>
    <dgm:cxn modelId="{3346C3E4-0249-4168-835A-83F63FAB83B2}" type="presParOf" srcId="{F632149A-491B-4AF6-9723-CC74E244555E}" destId="{E44C81D1-EC54-41F9-A634-F743A124A2C0}" srcOrd="0" destOrd="0" presId="urn:microsoft.com/office/officeart/2005/8/layout/process4"/>
    <dgm:cxn modelId="{0388D12A-7FE2-4743-AFDE-DD6C3BF8568D}" type="presParOf" srcId="{F632149A-491B-4AF6-9723-CC74E244555E}" destId="{8CE8A54C-4332-4F6C-B2F4-59B92113B5DF}" srcOrd="1" destOrd="0" presId="urn:microsoft.com/office/officeart/2005/8/layout/process4"/>
    <dgm:cxn modelId="{1F71EA56-D947-4164-82C6-D95C09551577}" type="presParOf" srcId="{F632149A-491B-4AF6-9723-CC74E244555E}" destId="{89915024-EF32-4B10-9E1D-DD1010EAC61B}" srcOrd="2" destOrd="0" presId="urn:microsoft.com/office/officeart/2005/8/layout/process4"/>
    <dgm:cxn modelId="{F52947EA-6B17-4D43-ADE3-C9D7A3EF2BB8}" type="presParOf" srcId="{89915024-EF32-4B10-9E1D-DD1010EAC61B}" destId="{DB8124D0-FE14-4298-90BC-61D368A755AC}" srcOrd="0" destOrd="0" presId="urn:microsoft.com/office/officeart/2005/8/layout/process4"/>
    <dgm:cxn modelId="{8A91219B-139F-44C8-9F13-15095B1CC8BB}" type="presParOf" srcId="{89915024-EF32-4B10-9E1D-DD1010EAC61B}" destId="{522D988D-DA03-47F3-A562-0FA0F5BFDAF5}" srcOrd="1" destOrd="0" presId="urn:microsoft.com/office/officeart/2005/8/layout/process4"/>
    <dgm:cxn modelId="{6CA5FB2B-B857-4EDD-8B16-88AC8D165E14}" type="presParOf" srcId="{F6625E23-C3C2-4E0B-9C54-9491D14A9368}" destId="{FFD43AFB-51CD-4EE6-902C-E0B24F9F44B9}" srcOrd="3" destOrd="0" presId="urn:microsoft.com/office/officeart/2005/8/layout/process4"/>
    <dgm:cxn modelId="{056AA8E3-8A10-43CE-8000-1938C960F7DB}" type="presParOf" srcId="{F6625E23-C3C2-4E0B-9C54-9491D14A9368}" destId="{40A08649-8685-471B-912C-0E47E97B70E9}" srcOrd="4" destOrd="0" presId="urn:microsoft.com/office/officeart/2005/8/layout/process4"/>
    <dgm:cxn modelId="{66E2C7E3-1FEF-4162-9B97-217B8CED022B}" type="presParOf" srcId="{40A08649-8685-471B-912C-0E47E97B70E9}" destId="{7A18C749-CA57-45BF-B4C1-D311188E3859}" srcOrd="0" destOrd="0" presId="urn:microsoft.com/office/officeart/2005/8/layout/process4"/>
    <dgm:cxn modelId="{64B85211-3EB7-48CB-A07F-56CE4414AB77}" type="presParOf" srcId="{40A08649-8685-471B-912C-0E47E97B70E9}" destId="{D43CD646-86DD-4E23-87AF-E677FE3DD08A}" srcOrd="1" destOrd="0" presId="urn:microsoft.com/office/officeart/2005/8/layout/process4"/>
    <dgm:cxn modelId="{C3650678-ED1B-451E-A899-6CCBC52265B3}" type="presParOf" srcId="{40A08649-8685-471B-912C-0E47E97B70E9}" destId="{97321D0B-76BA-47FA-853C-E63A0DEDBE14}" srcOrd="2" destOrd="0" presId="urn:microsoft.com/office/officeart/2005/8/layout/process4"/>
    <dgm:cxn modelId="{E5BD4485-72A9-4AC8-8439-56C1F948E496}" type="presParOf" srcId="{97321D0B-76BA-47FA-853C-E63A0DEDBE14}" destId="{FE289FD9-543A-4815-8258-89AC360C812B}" srcOrd="0" destOrd="0" presId="urn:microsoft.com/office/officeart/2005/8/layout/process4"/>
    <dgm:cxn modelId="{41B62F1C-7D10-4314-ADFD-E54DCC9BB3F3}" type="presParOf" srcId="{97321D0B-76BA-47FA-853C-E63A0DEDBE14}" destId="{81FB9E04-1719-4EF0-AA1B-2D4F286496E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2B967-A4CA-41DB-BCA8-F4D42768BF30}">
      <dsp:nvSpPr>
        <dsp:cNvPr id="0" name=""/>
        <dsp:cNvSpPr/>
      </dsp:nvSpPr>
      <dsp:spPr>
        <a:xfrm>
          <a:off x="0" y="4078917"/>
          <a:ext cx="8128000" cy="13387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0" y="4078917"/>
        <a:ext cx="8128000" cy="722947"/>
      </dsp:txXfrm>
    </dsp:sp>
    <dsp:sp modelId="{DFBD56CA-AAC9-4B8C-B3DE-BB666869150E}">
      <dsp:nvSpPr>
        <dsp:cNvPr id="0" name=""/>
        <dsp:cNvSpPr/>
      </dsp:nvSpPr>
      <dsp:spPr>
        <a:xfrm>
          <a:off x="0" y="4775089"/>
          <a:ext cx="4064000" cy="6158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0" y="4775089"/>
        <a:ext cx="4064000" cy="615844"/>
      </dsp:txXfrm>
    </dsp:sp>
    <dsp:sp modelId="{D60F85D6-5270-48E5-84BA-57C9C8E209D9}">
      <dsp:nvSpPr>
        <dsp:cNvPr id="0" name=""/>
        <dsp:cNvSpPr/>
      </dsp:nvSpPr>
      <dsp:spPr>
        <a:xfrm>
          <a:off x="4064000" y="4775089"/>
          <a:ext cx="4064000" cy="61584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4064000" y="4775089"/>
        <a:ext cx="4064000" cy="615844"/>
      </dsp:txXfrm>
    </dsp:sp>
    <dsp:sp modelId="{8CE8A54C-4332-4F6C-B2F4-59B92113B5DF}">
      <dsp:nvSpPr>
        <dsp:cNvPr id="0" name=""/>
        <dsp:cNvSpPr/>
      </dsp:nvSpPr>
      <dsp:spPr>
        <a:xfrm rot="10800000">
          <a:off x="0" y="2039937"/>
          <a:ext cx="8128000" cy="2059061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10800000">
        <a:off x="0" y="2039937"/>
        <a:ext cx="8128000" cy="722730"/>
      </dsp:txXfrm>
    </dsp:sp>
    <dsp:sp modelId="{DB8124D0-FE14-4298-90BC-61D368A755AC}">
      <dsp:nvSpPr>
        <dsp:cNvPr id="0" name=""/>
        <dsp:cNvSpPr/>
      </dsp:nvSpPr>
      <dsp:spPr>
        <a:xfrm>
          <a:off x="0" y="2762668"/>
          <a:ext cx="4064000" cy="61565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0" y="2762668"/>
        <a:ext cx="4064000" cy="615659"/>
      </dsp:txXfrm>
    </dsp:sp>
    <dsp:sp modelId="{522D988D-DA03-47F3-A562-0FA0F5BFDAF5}">
      <dsp:nvSpPr>
        <dsp:cNvPr id="0" name=""/>
        <dsp:cNvSpPr/>
      </dsp:nvSpPr>
      <dsp:spPr>
        <a:xfrm>
          <a:off x="4064000" y="2762668"/>
          <a:ext cx="4064000" cy="61565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4064000" y="2762668"/>
        <a:ext cx="4064000" cy="615659"/>
      </dsp:txXfrm>
    </dsp:sp>
    <dsp:sp modelId="{D43CD646-86DD-4E23-87AF-E677FE3DD08A}">
      <dsp:nvSpPr>
        <dsp:cNvPr id="0" name=""/>
        <dsp:cNvSpPr/>
      </dsp:nvSpPr>
      <dsp:spPr>
        <a:xfrm rot="10800000">
          <a:off x="0" y="957"/>
          <a:ext cx="8128000" cy="2059061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10800000">
        <a:off x="0" y="957"/>
        <a:ext cx="8128000" cy="722730"/>
      </dsp:txXfrm>
    </dsp:sp>
    <dsp:sp modelId="{FE289FD9-543A-4815-8258-89AC360C812B}">
      <dsp:nvSpPr>
        <dsp:cNvPr id="0" name=""/>
        <dsp:cNvSpPr/>
      </dsp:nvSpPr>
      <dsp:spPr>
        <a:xfrm>
          <a:off x="0" y="723688"/>
          <a:ext cx="4064000" cy="61565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0" y="723688"/>
        <a:ext cx="4064000" cy="615659"/>
      </dsp:txXfrm>
    </dsp:sp>
    <dsp:sp modelId="{81FB9E04-1719-4EF0-AA1B-2D4F286496E2}">
      <dsp:nvSpPr>
        <dsp:cNvPr id="0" name=""/>
        <dsp:cNvSpPr/>
      </dsp:nvSpPr>
      <dsp:spPr>
        <a:xfrm>
          <a:off x="4064000" y="723688"/>
          <a:ext cx="4064000" cy="6156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46990" rIns="263144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700" kern="1200"/>
        </a:p>
      </dsp:txBody>
      <dsp:txXfrm>
        <a:off x="4064000" y="723688"/>
        <a:ext cx="4064000" cy="615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06FA1-4082-A359-1729-3441321D2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C595F6-AE35-B60D-9EB1-7837046A2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17DD41-FD18-B601-17E8-4534AA8A0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F579D3-8CDF-D5F8-379B-0D2F90E7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5F29D0-3367-4422-48CA-A2A72732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3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6E192-B793-BC0E-0679-0DF5C4EAB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743D1D-E832-1CBF-E87A-61609D4D6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936935-9AE0-81DC-67E9-CB6FD7B5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066390-C5D4-1495-8B61-BBDBE50D2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B0D23-5F47-1C78-649B-0A45F8EF0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72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726FC4-0347-150C-6DD0-23029C7B0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05611A-D6AA-3E60-3173-BFA737A01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32F6FE-A184-E743-A81F-91DD8CBD4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5C6A6-B231-146E-F11A-5137289D4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061897-2C48-7CCF-705B-BD770A05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4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573A6-48B2-6634-3F85-748B7D01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E8180-9F49-A25E-38F4-52F95255F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AEB530-7E4E-A8BD-15DC-8CF33ED6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ACCC8-A1A2-63EA-DB38-D81A03E2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19C62B-364E-068B-5E61-2FF92841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22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CFCA1-799A-13A2-6643-25401A9F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BB2DC-633B-49BB-FE4F-6CC31FC73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A69E98-BD12-CB22-A32B-08674AAA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4D11C2-F5AE-8C6E-C5F2-3C06878D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3FAF67-145B-725B-04E6-43089A38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14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04707-DF2B-4B44-7AFF-6A1B93E56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B68B91-D193-CAF9-2590-E17690E3E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7F18BE-ED2C-8EAE-F697-B0DE9076F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C7B900-C4BE-7A7F-D565-EB0ED2009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887795-DEE7-A97C-4460-07924AF16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19664B-3AA2-E6D0-E985-304EB002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7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A06D1-6AFF-DF73-D898-A2C676C0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E08648-0876-2C96-B25B-C84BC474C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1E85BB-F430-E242-6BAE-EF76AB495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122B94-42D0-A898-FE86-D60A8B059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A9866F-8F42-3EEA-6F91-DC50638C91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52F5B7-E108-A9CF-13E4-B1EFDD8DE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574EF3-C463-E4CA-DB5C-722DDC6F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3589A1-138B-CE73-A6EE-D586F18E2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3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38FD4-E0EE-DC5A-164F-731F8216B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C53677-F62A-9C2C-FBED-9A9B9311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843659-2A34-52C6-6DB6-A56D1128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6DFABD-C1A6-D288-5D45-B4F58A09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1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E7101C-0EAC-0925-83EF-6A21BE6F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F24D4E-1123-2E0D-9C5D-D2C85EB3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55023A-1421-6620-1DE5-C5DBFE011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88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28C54-38FD-BED1-FC0A-96CF0510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C42DFF-371B-1A4F-0CA3-B36B44853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54AD19-F396-793A-E29A-AA132BACD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0FD0FA-3F1D-9F56-44DA-D6EBEFAF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D7863-42B2-946A-444A-768C091F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BC47D1-E55D-78EA-1F59-352FFE04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593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4F657-5653-4B43-2A15-683F47455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455453-616E-043C-5363-2A0C8D0CC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F40BF-200A-2577-FB3E-B530E347E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20A2A4-70A5-764D-D975-A31797961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FC9BB7-8887-21D6-CA84-8CB077F85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C848F7-26C5-9F85-185D-5A8D8BDB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2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C54D6-F446-D702-F58D-F6A0157EB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5FA615-743F-F64A-B3DD-FFF97A4B9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B92DC-706C-B0C4-5342-A1E68C24C5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7531C-7450-4DC1-AA4A-3F308865CCDC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4D86CE-FBEC-EDF7-9146-62371A278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F77337-F3F0-9693-6522-46D65BB98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C4EF1-1197-4596-A525-D7DF8641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7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F064F5-E4B8-B711-154B-13041A9D2DF6}"/>
              </a:ext>
            </a:extLst>
          </p:cNvPr>
          <p:cNvSpPr txBox="1"/>
          <p:nvPr/>
        </p:nvSpPr>
        <p:spPr>
          <a:xfrm>
            <a:off x="1682496" y="342900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Montserrat SemiBold" panose="00000700000000000000" pitchFamily="2" charset="-52"/>
              </a:rPr>
              <a:t>ТЕМА ВЫСТУПЛЕНИЯ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128A73-41BE-DB01-5378-285935B27A45}"/>
              </a:ext>
            </a:extLst>
          </p:cNvPr>
          <p:cNvSpPr txBox="1"/>
          <p:nvPr/>
        </p:nvSpPr>
        <p:spPr>
          <a:xfrm>
            <a:off x="6900672" y="5291328"/>
            <a:ext cx="5071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Докладчик:………………………………………………………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0D6FD7-A8D4-C48F-200D-E08CF2290E18}"/>
              </a:ext>
            </a:extLst>
          </p:cNvPr>
          <p:cNvSpPr txBox="1"/>
          <p:nvPr/>
        </p:nvSpPr>
        <p:spPr>
          <a:xfrm>
            <a:off x="4787821" y="6217920"/>
            <a:ext cx="2616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Дата / СМОЛЕНСК / 2026</a:t>
            </a:r>
          </a:p>
        </p:txBody>
      </p:sp>
    </p:spTree>
    <p:extLst>
      <p:ext uri="{BB962C8B-B14F-4D97-AF65-F5344CB8AC3E}">
        <p14:creationId xmlns:p14="http://schemas.microsoft.com/office/powerpoint/2010/main" val="403258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04D6B7-01CE-B045-6B88-FA1619CE1A2A}"/>
              </a:ext>
            </a:extLst>
          </p:cNvPr>
          <p:cNvSpPr/>
          <p:nvPr/>
        </p:nvSpPr>
        <p:spPr>
          <a:xfrm>
            <a:off x="0" y="292608"/>
            <a:ext cx="12192000" cy="548640"/>
          </a:xfrm>
          <a:prstGeom prst="rect">
            <a:avLst/>
          </a:prstGeom>
          <a:solidFill>
            <a:srgbClr val="290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Montserrat SemiBold" panose="00000700000000000000" pitchFamily="2" charset="-52"/>
              </a:rPr>
              <a:t>ЗАГОЛОВОК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C893214-860C-BB1E-6417-602447B0A011}"/>
              </a:ext>
            </a:extLst>
          </p:cNvPr>
          <p:cNvSpPr/>
          <p:nvPr/>
        </p:nvSpPr>
        <p:spPr>
          <a:xfrm>
            <a:off x="341376" y="1158240"/>
            <a:ext cx="3633216" cy="5181600"/>
          </a:xfrm>
          <a:prstGeom prst="roundRect">
            <a:avLst>
              <a:gd name="adj" fmla="val 8613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22E533B-C43C-53E3-7102-D53F496FF2B0}"/>
              </a:ext>
            </a:extLst>
          </p:cNvPr>
          <p:cNvSpPr/>
          <p:nvPr/>
        </p:nvSpPr>
        <p:spPr>
          <a:xfrm>
            <a:off x="4279392" y="1158240"/>
            <a:ext cx="3633216" cy="5181600"/>
          </a:xfrm>
          <a:prstGeom prst="roundRect">
            <a:avLst>
              <a:gd name="adj" fmla="val 8613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0323C9F-2DA8-FCA1-A2E2-4BF470BB9924}"/>
              </a:ext>
            </a:extLst>
          </p:cNvPr>
          <p:cNvSpPr/>
          <p:nvPr/>
        </p:nvSpPr>
        <p:spPr>
          <a:xfrm>
            <a:off x="8217408" y="1158240"/>
            <a:ext cx="3633216" cy="5181600"/>
          </a:xfrm>
          <a:prstGeom prst="roundRect">
            <a:avLst>
              <a:gd name="adj" fmla="val 8613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35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4A8FA-A223-238A-8652-4B4F6D036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1DB59B-0C87-E4EF-C56C-2698ECFC748B}"/>
              </a:ext>
            </a:extLst>
          </p:cNvPr>
          <p:cNvSpPr/>
          <p:nvPr/>
        </p:nvSpPr>
        <p:spPr>
          <a:xfrm>
            <a:off x="0" y="292608"/>
            <a:ext cx="12192000" cy="548640"/>
          </a:xfrm>
          <a:prstGeom prst="rect">
            <a:avLst/>
          </a:prstGeom>
          <a:solidFill>
            <a:srgbClr val="290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Montserrat SemiBold" panose="00000700000000000000" pitchFamily="2" charset="-52"/>
              </a:rPr>
              <a:t>ЗАГОЛОВОК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6172A3F-3468-91C0-BAF4-B5EA0B111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090745"/>
              </p:ext>
            </p:extLst>
          </p:nvPr>
        </p:nvGraphicFramePr>
        <p:xfrm>
          <a:off x="2141728" y="114672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0328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9000" t="-9000" r="7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4A8C7F-3BAC-4D7F-7FEB-87C7285EF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9DFCD3-EC9D-FB33-15A0-F23753EEB067}"/>
              </a:ext>
            </a:extLst>
          </p:cNvPr>
          <p:cNvSpPr/>
          <p:nvPr/>
        </p:nvSpPr>
        <p:spPr>
          <a:xfrm>
            <a:off x="2560320" y="182880"/>
            <a:ext cx="9631680" cy="536448"/>
          </a:xfrm>
          <a:prstGeom prst="rect">
            <a:avLst/>
          </a:prstGeom>
          <a:solidFill>
            <a:srgbClr val="290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Montserrat SemiBold" panose="00000700000000000000" pitchFamily="2" charset="-52"/>
              </a:rPr>
              <a:t>ЗАГОЛОВОК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51E132E-95B5-E02C-29DA-78B959CE13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00121"/>
              </p:ext>
            </p:extLst>
          </p:nvPr>
        </p:nvGraphicFramePr>
        <p:xfrm>
          <a:off x="3397504" y="1097957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40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F064F5-E4B8-B711-154B-13041A9D2DF6}"/>
              </a:ext>
            </a:extLst>
          </p:cNvPr>
          <p:cNvSpPr txBox="1"/>
          <p:nvPr/>
        </p:nvSpPr>
        <p:spPr>
          <a:xfrm>
            <a:off x="1676400" y="3246120"/>
            <a:ext cx="8839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Montserrat SemiBold" panose="00000700000000000000" pitchFamily="2" charset="-52"/>
              </a:rPr>
              <a:t>БЛАГОДАРЮ</a:t>
            </a:r>
            <a:br>
              <a:rPr lang="ru-RU" sz="4400" dirty="0">
                <a:solidFill>
                  <a:schemeClr val="bg1"/>
                </a:solidFill>
                <a:latin typeface="Montserrat SemiBold" panose="00000700000000000000" pitchFamily="2" charset="-52"/>
              </a:rPr>
            </a:br>
            <a:r>
              <a:rPr lang="ru-RU" sz="4400" dirty="0">
                <a:solidFill>
                  <a:schemeClr val="bg1"/>
                </a:solidFill>
                <a:latin typeface="Montserrat SemiBold" panose="00000700000000000000" pitchFamily="2" charset="-52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15419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</Words>
  <Application>Microsoft Office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Montserrat SemiBold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Алёнка</cp:lastModifiedBy>
  <cp:revision>2</cp:revision>
  <dcterms:created xsi:type="dcterms:W3CDTF">2026-08-10T13:23:09Z</dcterms:created>
  <dcterms:modified xsi:type="dcterms:W3CDTF">2026-08-13T12:25:01Z</dcterms:modified>
</cp:coreProperties>
</file>