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ttp://school2100.com/img/preeemstv/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49079"/>
            <a:ext cx="3528392" cy="20376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29358"/>
            <a:ext cx="8496944" cy="261972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0000"/>
              </a:lnSpc>
            </a:pPr>
            <a:r>
              <a:rPr lang="ru-RU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Реализация преемственности уровней образования: </a:t>
            </a: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</a:t>
            </a:r>
            <a:r>
              <a:rPr lang="ru-RU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НОО, ООО, </a:t>
            </a: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СОО </a:t>
            </a:r>
            <a:r>
              <a:rPr lang="ru-RU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проблемы</a:t>
            </a:r>
            <a:r>
              <a:rPr lang="ru-RU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пути </a:t>
            </a:r>
            <a:r>
              <a:rPr lang="ru-RU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решения</a:t>
            </a:r>
            <a:endParaRPr lang="ru-RU" b="1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52536" y="188640"/>
            <a:ext cx="957706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ГАУ ДПО «Смоленский областной институт развития образования»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627784" y="6402085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/>
              <a:t>28 июня 2016 года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537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024744" cy="1143000"/>
          </a:xfrm>
        </p:spPr>
        <p:txBody>
          <a:bodyPr>
            <a:normAutofit/>
          </a:bodyPr>
          <a:lstStyle/>
          <a:p>
            <a:r>
              <a:rPr lang="ru-RU" sz="3600" b="1" u="sng" dirty="0">
                <a:latin typeface="Arial" pitchFamily="34" charset="0"/>
                <a:cs typeface="Arial" pitchFamily="34" charset="0"/>
              </a:rPr>
              <a:t>ФГОС, раздел </a:t>
            </a:r>
            <a:r>
              <a:rPr lang="en-US" sz="3600" b="1" u="sng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u="sng" dirty="0">
                <a:latin typeface="Arial" pitchFamily="34" charset="0"/>
                <a:cs typeface="Arial" pitchFamily="34" charset="0"/>
              </a:rPr>
              <a:t>п.1:</a:t>
            </a:r>
            <a:endParaRPr lang="ru-RU" sz="36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416824" cy="3096344"/>
          </a:xfrm>
          <a:noFill/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Стандарт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направлен на обеспечение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преемственности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ООП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начального общего, основного общего, среднего (полного) общего, профессионального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образования.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64896" cy="79208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Преемственность в образовании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7488832" cy="4104456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Такая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связь старого с новым и нового со старым, когда возникающие в условиях этой связи диалектические противоречия разрешаются путем организованного взаимодействия соответствующих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компонентов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Антонелене</a:t>
            </a:r>
            <a:r>
              <a:rPr lang="ru-RU" dirty="0">
                <a:latin typeface="Arial" pitchFamily="34" charset="0"/>
                <a:cs typeface="Arial" pitchFamily="34" charset="0"/>
              </a:rPr>
              <a:t> Э.Н</a:t>
            </a:r>
            <a:r>
              <a:rPr lang="ru-RU" dirty="0">
                <a:latin typeface="Arial" pitchFamily="34" charset="0"/>
                <a:cs typeface="Arial" pitchFamily="34" charset="0"/>
              </a:rPr>
              <a:t>.)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С точки зрения философии – диалектический переход «отрицания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отрицания</a:t>
            </a:r>
            <a:r>
              <a:rPr lang="ru-RU" dirty="0">
                <a:latin typeface="Arial" pitchFamily="34" charset="0"/>
                <a:cs typeface="Arial" pitchFamily="34" charset="0"/>
              </a:rPr>
              <a:t>»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Основное условие обеспечения непрерывности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7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Виды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преемственности: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16424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u="sng" dirty="0">
                <a:latin typeface="Arial" pitchFamily="34" charset="0"/>
                <a:cs typeface="Arial" pitchFamily="34" charset="0"/>
              </a:rPr>
              <a:t>Целевая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- цели образования на каждом этапе должны соотноситься с конечными целями образования </a:t>
            </a:r>
          </a:p>
          <a:p>
            <a:r>
              <a:rPr lang="ru-RU" sz="2600" b="1" u="sng" dirty="0">
                <a:latin typeface="Arial" pitchFamily="34" charset="0"/>
                <a:cs typeface="Arial" pitchFamily="34" charset="0"/>
              </a:rPr>
              <a:t>Управленческая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 - обеспечивает возможность прогнозирования процесса развития образовательного учреждения, творческий рост и профессиональную культуру, стимулирования и оценки результатов творческого поиска одного педагога, научное руководство и организаторскую работу по внедрению науки в практику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  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725144"/>
            <a:ext cx="777686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latin typeface="Arial" pitchFamily="34" charset="0"/>
                <a:cs typeface="Arial" pitchFamily="34" charset="0"/>
              </a:rPr>
              <a:t>Преемственность в управлении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подразумевает    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наличие общего для отдельных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компонентов    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системы руководства; единых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требований, предъявляемых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к процессу образования;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единство установок.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488832" cy="4347845"/>
          </a:xfrm>
        </p:spPr>
        <p:txBody>
          <a:bodyPr>
            <a:normAutofit lnSpcReduction="10000"/>
          </a:bodyPr>
          <a:lstStyle/>
          <a:p>
            <a:r>
              <a:rPr lang="ru-RU" u="sng" dirty="0" smtClean="0">
                <a:latin typeface="Arial" pitchFamily="34" charset="0"/>
                <a:cs typeface="Arial" pitchFamily="34" charset="0"/>
              </a:rPr>
              <a:t>Структурно-организационная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преемственность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учебных заведений разного уровня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от дошкольного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последипломного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ru-RU" dirty="0">
                <a:latin typeface="Arial" pitchFamily="34" charset="0"/>
                <a:cs typeface="Arial" pitchFamily="34" charset="0"/>
              </a:rPr>
              <a:t>) означает «жесткую» структуру образовательных комплексов, при которой отсутствие какого-либо звена нарушит функционирование комплекса в целом. При соблюдении структурно-организационной преемственности «выход» низшей ступени образования естественным образом «стыкуется» со «входом» последующей </a:t>
            </a:r>
            <a:r>
              <a:rPr lang="ru-RU" dirty="0">
                <a:latin typeface="Arial" pitchFamily="34" charset="0"/>
                <a:cs typeface="Arial" pitchFamily="34" charset="0"/>
              </a:rPr>
              <a:t>ступени ( Вертикальная преемственность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Виды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преемственности: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616624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Arial" pitchFamily="34" charset="0"/>
                <a:cs typeface="Arial" pitchFamily="34" charset="0"/>
              </a:rPr>
              <a:t>Психологическая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>
                <a:latin typeface="Arial" pitchFamily="34" charset="0"/>
                <a:cs typeface="Arial" pitchFamily="34" charset="0"/>
              </a:rPr>
              <a:t>требует учета возрастных особенностей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обучающихся, </a:t>
            </a:r>
            <a:r>
              <a:rPr lang="ru-RU" dirty="0">
                <a:latin typeface="Arial" pitchFamily="34" charset="0"/>
                <a:cs typeface="Arial" pitchFamily="34" charset="0"/>
              </a:rPr>
              <a:t>их ведущего типа деятельности,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сензитивных</a:t>
            </a:r>
            <a:r>
              <a:rPr lang="ru-RU" dirty="0">
                <a:latin typeface="Arial" pitchFamily="34" charset="0"/>
                <a:cs typeface="Arial" pitchFamily="34" charset="0"/>
              </a:rPr>
              <a:t> периодов и в то же время способствует снятию психологических трудностей адаптационных «переходных» периодов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u="sng" dirty="0" smtClean="0">
                <a:latin typeface="Arial" pitchFamily="34" charset="0"/>
                <a:cs typeface="Arial" pitchFamily="34" charset="0"/>
              </a:rPr>
              <a:t>Содержательная -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непрерывное развитие предметно-содержательного компонента, который включается в общую логику развертывания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курса, т.е. создание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каждом этапе базы для последующего изучения учебного предмета на более высоком уровне за счет расширения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углубления, обеспечения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«сквозных» линий в содержании, повторений, пропедевтики, а также использование принципа концентричности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межпредметных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связей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(горизонтальная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преемственность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Виды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преемственности: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7128792" cy="3508977"/>
          </a:xfrm>
        </p:spPr>
        <p:txBody>
          <a:bodyPr>
            <a:normAutofit/>
          </a:bodyPr>
          <a:lstStyle/>
          <a:p>
            <a:r>
              <a:rPr lang="ru-RU" u="sng" dirty="0">
                <a:latin typeface="Arial" pitchFamily="34" charset="0"/>
                <a:cs typeface="Arial" pitchFamily="34" charset="0"/>
              </a:rPr>
              <a:t>Технологическая</a:t>
            </a:r>
            <a:r>
              <a:rPr lang="ru-RU" dirty="0">
                <a:latin typeface="Arial" pitchFamily="34" charset="0"/>
                <a:cs typeface="Arial" pitchFamily="34" charset="0"/>
              </a:rPr>
              <a:t> преемственность находит свое выражение во взаимодействии применяемых на разных ступенях образовательной лестницы средств, форм и методов обучения, характеризует требования, предъявляемые к знаниям и умениям учащихся на каждом этапе обучения, а также к формам и приемам объяснения нового материала.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Виды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преемственности: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3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5780" y="2537470"/>
            <a:ext cx="7772400" cy="110755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4400" b="1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52536" y="188640"/>
            <a:ext cx="957706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ГАУ ДПО </a:t>
            </a:r>
            <a:r>
              <a:rPr lang="ru-RU" b="1" dirty="0" smtClean="0">
                <a:solidFill>
                  <a:schemeClr val="tx1"/>
                </a:solidFill>
              </a:rPr>
              <a:t>«Смоленский </a:t>
            </a:r>
            <a:r>
              <a:rPr lang="ru-RU" b="1" dirty="0">
                <a:solidFill>
                  <a:schemeClr val="tx1"/>
                </a:solidFill>
              </a:rPr>
              <a:t>областной институт развития </a:t>
            </a:r>
            <a:r>
              <a:rPr lang="ru-RU" b="1" dirty="0" smtClean="0">
                <a:solidFill>
                  <a:schemeClr val="tx1"/>
                </a:solidFill>
              </a:rPr>
              <a:t>образования»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627784" y="6402085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/>
              <a:t>28 июня 2016 года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47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283</TotalTime>
  <Words>166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Реализация преемственности уровней образования:  ДО, НОО, ООО,  СОО –  проблемы, пути решения</vt:lpstr>
      <vt:lpstr>ФГОС, раздел I п.1:</vt:lpstr>
      <vt:lpstr>Преемственность в образовании</vt:lpstr>
      <vt:lpstr>Виды преемственности:</vt:lpstr>
      <vt:lpstr>Виды преемственности:</vt:lpstr>
      <vt:lpstr>Виды преемственности:</vt:lpstr>
      <vt:lpstr>Виды преемственности: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ситуация как средство реализации деятельностного подхода</dc:title>
  <dc:creator>ФГОС-2</dc:creator>
  <cp:lastModifiedBy>Ольга</cp:lastModifiedBy>
  <cp:revision>19</cp:revision>
  <dcterms:created xsi:type="dcterms:W3CDTF">2015-12-18T05:44:21Z</dcterms:created>
  <dcterms:modified xsi:type="dcterms:W3CDTF">2016-06-28T07:38:51Z</dcterms:modified>
</cp:coreProperties>
</file>