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320B7B-F98F-41A1-B8EB-C5EFAB48E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B6EB-2135-4281-8005-2B902AEF3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0E627-BFB9-4459-B3E0-631F3CA5E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FEB069-E489-4F08-A29E-CD44586BB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6D35-BF94-4D22-A4B5-4EA704F2A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8EB5-4D21-4022-98DC-74DAB2A01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D8BDFF-D0B6-4C05-8016-750FFDCD5F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315B-5952-4610-BE13-BD242F08D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4F54-9759-4157-9FA5-C630FDB41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B5DB-5796-4527-A0FD-2BFEB7BE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3933-85A0-491C-B1C5-ED86B3774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0F4D1C-FD79-43DB-B714-3AD4A9FB18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9;&#1095;&#1077;&#1073;&#1085;&#1072;&#1103;\&#1055;&#1088;&#1077;&#1079;&#1077;&#1085;&#1090;&#1072;&#1094;&#1080;&#1103;_2007\01_&#1051;&#1086;&#1084;&#1086;&#1085;&#1086;&#1089;&#1086;&#1074;_01_&#1054;%20&#1076;&#1074;&#1080;&#1078;&#1077;&#1085;&#1080;&#1080;%20&#1047;&#1077;&#1084;&#1083;&#1080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video" Target="file:///C:\Documents%20and%20Settings\All%20Users\&#1044;&#1086;&#1082;&#1091;&#1084;&#1077;&#1085;&#1090;&#1099;\&#1059;&#1095;&#1077;&#1073;&#1085;&#1072;&#1103;\&#1055;&#1088;&#1077;&#1079;&#1077;&#1085;&#1090;&#1072;&#1094;&#1080;&#1103;_2007\video_&#1051;&#1086;&#1084;&#1086;&#1085;&#1086;&#1089;&#1086;&#1074;_&#1043;&#1080;&#1084;&#1085;.wmv" TargetMode="External"/><Relationship Id="rId1" Type="http://schemas.openxmlformats.org/officeDocument/2006/relationships/video" Target="file:///C:\Documents%20and%20Settings\All%20Users\&#1044;&#1086;&#1082;&#1091;&#1084;&#1077;&#1085;&#1090;&#1099;\&#1059;&#1095;&#1077;&#1073;&#1085;&#1072;&#1103;\&#1055;&#1088;&#1077;&#1079;&#1077;&#1085;&#1090;&#1072;&#1094;&#1080;&#1103;_2007\video%201_Cut.wmv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285852" y="285728"/>
            <a:ext cx="6313508" cy="63135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8429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День науки</a:t>
            </a:r>
            <a:endParaRPr lang="ru-RU" sz="9600" b="1" cap="none" spc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Documents and Settings\Толик\Мои документы\учебная\Методическое объединение\2009-10 уч.г\День науки\Картинки Ломоносов\L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3116"/>
            <a:ext cx="3200400" cy="38481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Важнейшей проблемой в эпоху Ломоносова было формирование русского национального языка, языка отечественной культуры, науки, литературы, государственного строительства.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Без богатого языка с его четко очерченными внутренними законами нет и не может быть развитого искусства, просвещения, науки.</a:t>
            </a:r>
          </a:p>
        </p:txBody>
      </p:sp>
      <p:pic>
        <p:nvPicPr>
          <p:cNvPr id="5122" name="Picture 2" descr="Работы М. В. Ломоносова &quot;Российская грамматика&quot; и &quot;Ритори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85992"/>
            <a:ext cx="1571636" cy="23112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3" name="Picture 3" descr="C:\Documents and Settings\Толик\Мои документы\учебная\Методическое объединение\2009-10 уч.г\День науки\Картинки Ломоносов\3_XIV_01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3000364" cy="4095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125" name="Picture 5" descr="C:\Documents and Settings\Толик\Мои документы\учебная\Методическое объединение\2009-10 уч.г\День науки\Картинки Ломоносов\0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285992"/>
            <a:ext cx="1857388" cy="23186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01_Ломоносов_01_О движении Зем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5984" y="428604"/>
            <a:ext cx="621507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А.С.Пушкин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сказал о нём: «Он создал первый университет. Он, лучше сказать, сам был первым нашим университетом».</a:t>
            </a:r>
          </a:p>
        </p:txBody>
      </p:sp>
      <p:pic>
        <p:nvPicPr>
          <p:cNvPr id="9218" name="Picture 2" descr="C:\Documents and Settings\Толик\Мои документы\учебная\Методическое объединение\2009-10 уч.г\День науки\Картинки Ломоносов\107_0717_IM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2857520" cy="381002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4" descr="Полное собрание сочинений М. В. Ломоносова 1950-1959 г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286124"/>
            <a:ext cx="5477646" cy="20002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1026" name="Picture 2" descr="C:\Documents and Settings\Толик\Мои документы\учебная\Методическое объединение\2009-10 уч.г\День науки\Картинки Ломоносов\1233594658_lomonosov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2381250" cy="3124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642918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 истории каждого народа есть великие личности, которые столетиями с неослабной силой привлекают к себе внимание.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878687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русской истории это, прежде всего выдающийся учёный и писатель, инженер и художник, историк и педагог, общественный деятель и пламенный борец за национальное достоинство  России Михаил Васильевич Ломоносов.</a:t>
            </a:r>
          </a:p>
        </p:txBody>
      </p:sp>
      <p:pic>
        <p:nvPicPr>
          <p:cNvPr id="6" name="video 1_Cu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42910" y="1928802"/>
            <a:ext cx="4214842" cy="316113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video_Ломоносов_Гимн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42910" y="1928802"/>
            <a:ext cx="4214842" cy="316113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5429256" y="2285992"/>
            <a:ext cx="3000396" cy="10001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istral" pitchFamily="66" charset="0"/>
              </a:rPr>
              <a:t>М</a:t>
            </a:r>
            <a:r>
              <a:rPr lang="ru-RU" sz="6000" b="1" cap="none" dirty="0" smtClean="0">
                <a:latin typeface="Mistral" pitchFamily="66" charset="0"/>
              </a:rPr>
              <a:t>ихаил </a:t>
            </a:r>
            <a:r>
              <a:rPr lang="ru-RU" sz="6000" b="1" cap="none" dirty="0" smtClean="0">
                <a:latin typeface="Adine Kirnberg" pitchFamily="2" charset="0"/>
              </a:rPr>
              <a:t/>
            </a:r>
            <a:br>
              <a:rPr lang="ru-RU" sz="6000" b="1" cap="none" dirty="0" smtClean="0">
                <a:latin typeface="Adine Kirnberg" pitchFamily="2" charset="0"/>
              </a:rPr>
            </a:br>
            <a:endParaRPr lang="ru-RU" sz="2000" b="1" cap="none" dirty="0">
              <a:latin typeface="Corbel" pitchFamily="34" charset="0"/>
            </a:endParaRPr>
          </a:p>
        </p:txBody>
      </p:sp>
      <p:pic>
        <p:nvPicPr>
          <p:cNvPr id="5" name="Содержимое 4" descr="LOMONO~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928802"/>
            <a:ext cx="3530063" cy="4392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571480"/>
            <a:ext cx="72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ston" pitchFamily="66" charset="0"/>
              </a:rPr>
              <a:t>Основоположник русской науки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ston" pitchFamily="66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500694" y="4714884"/>
            <a:ext cx="3000396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(1711 – 1765)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500694" y="2786058"/>
            <a:ext cx="3000396" cy="12239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В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асильевич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500694" y="4286256"/>
            <a:ext cx="3000396" cy="10715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Л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омо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носов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dine Kirnberg" pitchFamily="2" charset="0"/>
                <a:ea typeface="+mj-ea"/>
                <a:cs typeface="+mj-cs"/>
              </a:rPr>
              <a:t/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dine Kirnberg" pitchFamily="2" charset="0"/>
                <a:ea typeface="+mj-ea"/>
                <a:cs typeface="+mj-cs"/>
              </a:rPr>
            </a:b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5" name="Заголовок 10"/>
          <p:cNvSpPr txBox="1">
            <a:spLocks/>
          </p:cNvSpPr>
          <p:nvPr/>
        </p:nvSpPr>
        <p:spPr>
          <a:xfrm>
            <a:off x="2500298" y="357166"/>
            <a:ext cx="5643602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5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Врата учёности</a:t>
            </a:r>
            <a:endParaRPr kumimoji="0" lang="ru-RU" sz="3600" b="0" i="0" u="none" strike="noStrike" kern="1200" cap="none" spc="50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Толик\Мои документы\учебная\Методическое объединение\2009-10 уч.г\День науки\Картинки Ломоносов\18_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43142"/>
            <a:ext cx="2438400" cy="18288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C:\Documents and Settings\Толик\Мои документы\учебная\Методическое объединение\2009-10 уч.г\День науки\Картинки Ломоносов\18_1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08557"/>
            <a:ext cx="2438400" cy="14779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-32" y="4110343"/>
            <a:ext cx="45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"Грамматика" М.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Смотрицкого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8" y="6253483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"Арифметика" Л. Магницкого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1474761"/>
            <a:ext cx="700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Образцы почерка Ломоносова 14-летнего и 19-летнего М.В.Ломоносова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C:\Documents and Settings\Толик\Мои документы\учебная\Методическое объединение\2009-10 уч.г\День науки\Картинки Ломоносов\pocherk_1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571744"/>
            <a:ext cx="4071966" cy="15269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7" name="Picture 5" descr="C:\Documents and Settings\Толик\Мои документы\учебная\Методическое объединение\2009-10 уч.г\День науки\Картинки Ломоносов\pocherk_1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688095"/>
            <a:ext cx="4071966" cy="15269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14546" y="428604"/>
            <a:ext cx="5643602" cy="838200"/>
          </a:xfrm>
        </p:spPr>
        <p:txBody>
          <a:bodyPr>
            <a:normAutofit/>
          </a:bodyPr>
          <a:lstStyle/>
          <a:p>
            <a:pPr algn="ctr"/>
            <a:r>
              <a:rPr lang="ru-RU" cap="none" spc="500" dirty="0" smtClean="0"/>
              <a:t>Путь в науку</a:t>
            </a:r>
            <a:endParaRPr lang="ru-RU" cap="none" spc="500" dirty="0"/>
          </a:p>
        </p:txBody>
      </p:sp>
      <p:pic>
        <p:nvPicPr>
          <p:cNvPr id="14" name="Рисунок 13" descr="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39190"/>
            <a:ext cx="2643206" cy="464739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071802" y="1740180"/>
            <a:ext cx="30003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rbel" pitchFamily="34" charset="0"/>
              </a:rPr>
              <a:t>Сын крестьянина-помора из деревни Денисовка около Холмогор в устье северной Двины, он в 19 лет отправился пешком в Москву.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rbel" pitchFamily="34" charset="0"/>
            </a:endParaRPr>
          </a:p>
        </p:txBody>
      </p:sp>
      <p:pic>
        <p:nvPicPr>
          <p:cNvPr id="17" name="Рисунок 16" descr="image_large.jpg"/>
          <p:cNvPicPr>
            <a:picLocks noChangeAspect="1"/>
          </p:cNvPicPr>
          <p:nvPr/>
        </p:nvPicPr>
        <p:blipFill>
          <a:blip r:embed="rId4" cstate="print"/>
          <a:srcRect r="4819" b="3500"/>
          <a:stretch>
            <a:fillRect/>
          </a:stretch>
        </p:blipFill>
        <p:spPr>
          <a:xfrm>
            <a:off x="6215074" y="2357430"/>
            <a:ext cx="2786082" cy="4254066"/>
          </a:xfrm>
          <a:prstGeom prst="ellips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500042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Там ему удалось поступить в Славяно-греко-латинскую академию.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401591"/>
            <a:ext cx="7358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Потом он учился в Академическом университете в Санкт-Петербурге, после которого продолжил обучение в Германии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zab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4114800" cy="28575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Рисунок 10" descr="att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285992"/>
            <a:ext cx="3786214" cy="28926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8" name="Рисунок 7" descr="Poltava_2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1618517" cy="207170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 descr="photo_56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571612"/>
            <a:ext cx="4500570" cy="5100646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3" name="Рисунок 12" descr="1001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800634"/>
            <a:ext cx="1557610" cy="19859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 descr="023032538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1486474"/>
            <a:ext cx="3577833" cy="17996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Documents and Settings\Толик\Мои документы\учебная\Методическое объединение\2009-10 уч.г\День науки\Картинки Ломоносов\image00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4" y="4000504"/>
            <a:ext cx="1352024" cy="19288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 descr="lomonosov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3429000"/>
            <a:ext cx="1838324" cy="13136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 descr="lomonosov_krasnorechie.jpg"/>
          <p:cNvPicPr>
            <a:picLocks noChangeAspect="1"/>
          </p:cNvPicPr>
          <p:nvPr/>
        </p:nvPicPr>
        <p:blipFill>
          <a:blip r:embed="rId9" cstate="print"/>
          <a:srcRect l="54431" t="5179" r="3471" b="5179"/>
          <a:stretch>
            <a:fillRect/>
          </a:stretch>
        </p:blipFill>
        <p:spPr>
          <a:xfrm>
            <a:off x="1285852" y="5000636"/>
            <a:ext cx="1071570" cy="169195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928794" y="21429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Он занимался исследованиями по математике, физике, астрономии, географии, геологии, биологии, языкознанию, философии, истории.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Documents and Settings\Толик\Мои документы\учебная\Методическое объединение\2009-10 уч.г\День науки\Картинки Ломоносов\thumbs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4572008"/>
            <a:ext cx="1575291" cy="204787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pic>
        <p:nvPicPr>
          <p:cNvPr id="11" name="pictureRes" descr="resEDDD4255-9BB7-4C27-B0F9-D2E294451ED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4323" t="28053" r="3542" b="29338"/>
          <a:stretch>
            <a:fillRect/>
          </a:stretch>
        </p:blipFill>
        <p:spPr bwMode="auto">
          <a:xfrm>
            <a:off x="357158" y="3857628"/>
            <a:ext cx="3451229" cy="159414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000232" y="33485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Ломоносов впервые в истории оптики поставил перед собой задачу: сделать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ночезрительную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трубу», посредством которой,  можно было бы, рассмотреть в светлую ночь или сумерки неяркие небесные светила, и предметы на земле и на море, едва различимые глазом.</a:t>
            </a:r>
          </a:p>
        </p:txBody>
      </p:sp>
      <p:pic>
        <p:nvPicPr>
          <p:cNvPr id="2050" name="Picture 2" descr="C:\Documents and Settings\Толик\Мои документы\учебная\Методическое объединение\2009-10 уч.г\День науки\Картинки Ломоносов\4_XVI_03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4667256" cy="33837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285728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 кабинете учёного</a:t>
            </a:r>
          </a:p>
        </p:txBody>
      </p:sp>
      <p:pic>
        <p:nvPicPr>
          <p:cNvPr id="3075" name="Picture 3" descr="C:\Documents and Settings\Толик\Мои документы\учебная\Методическое объединение\2009-10 уч.г\День науки\Картинки Ломоносов\350x280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3333750" cy="2667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6" name="Picture 4" descr="C:\Documents and Settings\Толик\Мои документы\учебная\Методическое объединение\2009-10 уч.г\День науки\Картинки Ломоносов\03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57" y="4143380"/>
            <a:ext cx="3655453" cy="250033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7" name="Picture 5" descr="C:\Documents and Settings\Толик\Мои документы\учебная\Методическое объединение\2009-10 уч.г\День науки\Картинки Ломоносов\3_XIV_08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214422"/>
            <a:ext cx="2090868" cy="27860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8" name="Picture 6" descr="C:\Documents and Settings\Толик\Мои документы\учебная\Методическое объединение\2009-10 уч.г\День науки\Картинки Ломоносов\3_XIV_03b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80"/>
            <a:ext cx="3357586" cy="251819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65008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Мозаичных дел мастер</a:t>
            </a:r>
          </a:p>
        </p:txBody>
      </p:sp>
      <p:pic>
        <p:nvPicPr>
          <p:cNvPr id="4099" name="Picture 3" descr="C:\Documents and Settings\Толик\Мои документы\учебная\Методическое объединение\2009-10 уч.г\День науки\Картинки Ломоносов\Poltav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7038744" cy="478634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100" name="Picture 4" descr="C:\Documents and Settings\Толик\Мои документы\учебная\Методическое объединение\2009-10 уч.г\День науки\Картинки Ломоносов\moz_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1460500" cy="1828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4101" name="Picture 5" descr="C:\Documents and Settings\Толик\Мои документы\учебная\Методическое объединение\2009-10 уч.г\День науки\Картинки Ломоносов\moz_2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314844"/>
            <a:ext cx="1504950" cy="1828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</TotalTime>
  <Words>271</Words>
  <Application>Microsoft Office PowerPoint</Application>
  <PresentationFormat>Экран (4:3)</PresentationFormat>
  <Paragraphs>23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Михаил  </vt:lpstr>
      <vt:lpstr>Слайд 3</vt:lpstr>
      <vt:lpstr>Путь в науку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workgryp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Толик</dc:creator>
  <cp:lastModifiedBy>Анатолий</cp:lastModifiedBy>
  <cp:revision>42</cp:revision>
  <dcterms:created xsi:type="dcterms:W3CDTF">2010-01-20T20:17:49Z</dcterms:created>
  <dcterms:modified xsi:type="dcterms:W3CDTF">2010-01-22T22:55:32Z</dcterms:modified>
</cp:coreProperties>
</file>