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4"/>
  </p:notesMasterIdLst>
  <p:sldIdLst>
    <p:sldId id="276" r:id="rId2"/>
    <p:sldId id="275" r:id="rId3"/>
    <p:sldId id="274" r:id="rId4"/>
    <p:sldId id="258" r:id="rId5"/>
    <p:sldId id="259" r:id="rId6"/>
    <p:sldId id="261" r:id="rId7"/>
    <p:sldId id="263" r:id="rId8"/>
    <p:sldId id="264" r:id="rId9"/>
    <p:sldId id="277" r:id="rId10"/>
    <p:sldId id="267" r:id="rId11"/>
    <p:sldId id="268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горь" initials="и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7200"/>
    <a:srgbClr val="FDF47B"/>
    <a:srgbClr val="FFC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F23A7-DBFF-4046-8A69-7DCE3DE21167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C8AC24C-6659-43E8-BFA7-62B653E9D8EB}">
      <dgm:prSet phldrT="[Текст]" custT="1"/>
      <dgm:spPr/>
      <dgm:t>
        <a:bodyPr/>
        <a:lstStyle/>
        <a:p>
          <a:pPr algn="l"/>
          <a:r>
            <a:rPr lang="ru-RU" sz="3600" b="1" dirty="0" smtClean="0">
              <a:latin typeface="Times New Roman" pitchFamily="18" charset="0"/>
              <a:cs typeface="Times New Roman" pitchFamily="18" charset="0"/>
            </a:rPr>
            <a:t>Реализация смысла</a:t>
          </a:r>
          <a:endParaRPr lang="ru-RU" sz="3600" b="1" dirty="0">
            <a:latin typeface="Times New Roman" pitchFamily="18" charset="0"/>
            <a:cs typeface="Times New Roman" pitchFamily="18" charset="0"/>
          </a:endParaRPr>
        </a:p>
      </dgm:t>
    </dgm:pt>
    <dgm:pt modelId="{C4501DF6-B249-457D-B193-D4E7408CCA6E}" type="parTrans" cxnId="{D6E150F1-3AF8-4190-B3F0-F893CD4BE358}">
      <dgm:prSet/>
      <dgm:spPr/>
      <dgm:t>
        <a:bodyPr/>
        <a:lstStyle/>
        <a:p>
          <a:endParaRPr lang="ru-RU"/>
        </a:p>
      </dgm:t>
    </dgm:pt>
    <dgm:pt modelId="{BEC54E3F-33F3-4379-A32E-06EB818E8D50}" type="sibTrans" cxnId="{D6E150F1-3AF8-4190-B3F0-F893CD4BE358}">
      <dgm:prSet/>
      <dgm:spPr/>
      <dgm:t>
        <a:bodyPr/>
        <a:lstStyle/>
        <a:p>
          <a:endParaRPr lang="ru-RU"/>
        </a:p>
      </dgm:t>
    </dgm:pt>
    <dgm:pt modelId="{7BF49D49-0EAB-4D99-AE1A-8DDF4FAB4B56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Зигзаг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473AD95A-7D93-40FF-B5CB-FF00ACBA6BAB}" type="parTrans" cxnId="{B4E9024B-B81F-41A8-AD59-EFF739640D3B}">
      <dgm:prSet/>
      <dgm:spPr/>
      <dgm:t>
        <a:bodyPr/>
        <a:lstStyle/>
        <a:p>
          <a:endParaRPr lang="ru-RU"/>
        </a:p>
      </dgm:t>
    </dgm:pt>
    <dgm:pt modelId="{D77FC6C1-DD8F-4793-9DC5-1C36E59927B1}" type="sibTrans" cxnId="{B4E9024B-B81F-41A8-AD59-EFF739640D3B}">
      <dgm:prSet/>
      <dgm:spPr/>
      <dgm:t>
        <a:bodyPr/>
        <a:lstStyle/>
        <a:p>
          <a:endParaRPr lang="ru-RU"/>
        </a:p>
      </dgm:t>
    </dgm:pt>
    <dgm:pt modelId="{5575E6BF-BB01-456A-AED7-FF209F20A3DB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Продвинутая лекция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3EFD69B1-354A-47B1-BE8A-36AA58980925}" type="parTrans" cxnId="{F4C7713A-B6D1-4EDE-9630-269A196C5F1E}">
      <dgm:prSet/>
      <dgm:spPr/>
      <dgm:t>
        <a:bodyPr/>
        <a:lstStyle/>
        <a:p>
          <a:endParaRPr lang="ru-RU"/>
        </a:p>
      </dgm:t>
    </dgm:pt>
    <dgm:pt modelId="{24D5CBED-013C-4315-88E1-CF36BC0718B3}" type="sibTrans" cxnId="{F4C7713A-B6D1-4EDE-9630-269A196C5F1E}">
      <dgm:prSet/>
      <dgm:spPr/>
      <dgm:t>
        <a:bodyPr/>
        <a:lstStyle/>
        <a:p>
          <a:endParaRPr lang="ru-RU"/>
        </a:p>
      </dgm:t>
    </dgm:pt>
    <dgm:pt modelId="{93F57721-43B4-4B78-BAC3-642CD35B845C}">
      <dgm:prSet phldrT="[Текст]" custT="1"/>
      <dgm:spPr/>
      <dgm:t>
        <a:bodyPr/>
        <a:lstStyle/>
        <a:p>
          <a:pPr algn="l"/>
          <a:r>
            <a:rPr lang="ru-RU" sz="3600" b="1" dirty="0" smtClean="0">
              <a:latin typeface="Times New Roman" pitchFamily="18" charset="0"/>
              <a:cs typeface="Times New Roman" pitchFamily="18" charset="0"/>
            </a:rPr>
            <a:t>Рефлексия</a:t>
          </a:r>
          <a:endParaRPr lang="ru-RU" sz="3600" b="1" dirty="0">
            <a:latin typeface="Times New Roman" pitchFamily="18" charset="0"/>
            <a:cs typeface="Times New Roman" pitchFamily="18" charset="0"/>
          </a:endParaRPr>
        </a:p>
      </dgm:t>
    </dgm:pt>
    <dgm:pt modelId="{26FF628F-BB4C-4E2A-9D69-DE98A6A941E7}" type="parTrans" cxnId="{ED6275FF-524F-442F-A271-5F9357346594}">
      <dgm:prSet/>
      <dgm:spPr/>
      <dgm:t>
        <a:bodyPr/>
        <a:lstStyle/>
        <a:p>
          <a:endParaRPr lang="ru-RU"/>
        </a:p>
      </dgm:t>
    </dgm:pt>
    <dgm:pt modelId="{E951804B-332C-47A9-A02F-43A8CA7E7FA2}" type="sibTrans" cxnId="{ED6275FF-524F-442F-A271-5F9357346594}">
      <dgm:prSet/>
      <dgm:spPr/>
      <dgm:t>
        <a:bodyPr/>
        <a:lstStyle/>
        <a:p>
          <a:endParaRPr lang="ru-RU"/>
        </a:p>
      </dgm:t>
    </dgm:pt>
    <dgm:pt modelId="{577811A5-0D72-4EC3-A299-09FA63B7F25C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Кластер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A8C04B59-53B5-47DA-A7C2-35623E8B8E51}" type="parTrans" cxnId="{C5E9EE9D-3080-4B9F-B727-A672FF7B3E08}">
      <dgm:prSet/>
      <dgm:spPr/>
      <dgm:t>
        <a:bodyPr/>
        <a:lstStyle/>
        <a:p>
          <a:endParaRPr lang="ru-RU"/>
        </a:p>
      </dgm:t>
    </dgm:pt>
    <dgm:pt modelId="{9B24F5D3-C126-4447-B7DE-497BA95AEFBC}" type="sibTrans" cxnId="{C5E9EE9D-3080-4B9F-B727-A672FF7B3E08}">
      <dgm:prSet/>
      <dgm:spPr/>
      <dgm:t>
        <a:bodyPr/>
        <a:lstStyle/>
        <a:p>
          <a:endParaRPr lang="ru-RU"/>
        </a:p>
      </dgm:t>
    </dgm:pt>
    <dgm:pt modelId="{7B3068D4-2D85-4026-9967-3FE8848B3317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Синквейн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7564BB1E-7685-4A02-B9A6-8B08D2407E4B}" type="parTrans" cxnId="{1FB8306B-2641-4A15-BB0E-4C04ACFE602D}">
      <dgm:prSet/>
      <dgm:spPr/>
      <dgm:t>
        <a:bodyPr/>
        <a:lstStyle/>
        <a:p>
          <a:endParaRPr lang="ru-RU"/>
        </a:p>
      </dgm:t>
    </dgm:pt>
    <dgm:pt modelId="{0BBAE57D-5D9E-445D-97DC-B88217C4FDDD}" type="sibTrans" cxnId="{1FB8306B-2641-4A15-BB0E-4C04ACFE602D}">
      <dgm:prSet/>
      <dgm:spPr/>
      <dgm:t>
        <a:bodyPr/>
        <a:lstStyle/>
        <a:p>
          <a:endParaRPr lang="ru-RU"/>
        </a:p>
      </dgm:t>
    </dgm:pt>
    <dgm:pt modelId="{4272C547-CDFE-46F8-9CC2-D9E5572BA88D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3наю - хочу узнать - узнал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6DC797E9-64D6-4204-BA99-26F546E43062}" type="sibTrans" cxnId="{22E235CC-6B29-4CAB-B536-E533A9F3975C}">
      <dgm:prSet/>
      <dgm:spPr/>
      <dgm:t>
        <a:bodyPr/>
        <a:lstStyle/>
        <a:p>
          <a:endParaRPr lang="ru-RU"/>
        </a:p>
      </dgm:t>
    </dgm:pt>
    <dgm:pt modelId="{69BEFA0F-34D3-4D09-8A85-7FB7985C7D72}" type="parTrans" cxnId="{22E235CC-6B29-4CAB-B536-E533A9F3975C}">
      <dgm:prSet/>
      <dgm:spPr/>
      <dgm:t>
        <a:bodyPr/>
        <a:lstStyle/>
        <a:p>
          <a:endParaRPr lang="ru-RU"/>
        </a:p>
      </dgm:t>
    </dgm:pt>
    <dgm:pt modelId="{89786FC7-A004-496D-9DCA-5DAECDF40D0D}">
      <dgm:prSet phldrT="[Текст]" custT="1"/>
      <dgm:spPr/>
      <dgm:t>
        <a:bodyPr/>
        <a:lstStyle/>
        <a:p>
          <a:pPr algn="l"/>
          <a:r>
            <a:rPr lang="ru-RU" sz="3600" b="1" dirty="0" smtClean="0">
              <a:latin typeface="Times New Roman" pitchFamily="18" charset="0"/>
              <a:cs typeface="Times New Roman" pitchFamily="18" charset="0"/>
            </a:rPr>
            <a:t>Вызов</a:t>
          </a:r>
          <a:endParaRPr lang="ru-RU" sz="3600" b="1" dirty="0">
            <a:latin typeface="Times New Roman" pitchFamily="18" charset="0"/>
            <a:cs typeface="Times New Roman" pitchFamily="18" charset="0"/>
          </a:endParaRPr>
        </a:p>
      </dgm:t>
    </dgm:pt>
    <dgm:pt modelId="{DEEFDC84-108C-48AB-875D-C022B3582BF2}" type="sibTrans" cxnId="{4C24D9F6-2550-4374-9339-F4ED79AA33A0}">
      <dgm:prSet/>
      <dgm:spPr/>
      <dgm:t>
        <a:bodyPr/>
        <a:lstStyle/>
        <a:p>
          <a:endParaRPr lang="ru-RU"/>
        </a:p>
      </dgm:t>
    </dgm:pt>
    <dgm:pt modelId="{973209AD-99C2-47F2-A393-E558B16BF0E9}" type="parTrans" cxnId="{4C24D9F6-2550-4374-9339-F4ED79AA33A0}">
      <dgm:prSet/>
      <dgm:spPr/>
      <dgm:t>
        <a:bodyPr/>
        <a:lstStyle/>
        <a:p>
          <a:endParaRPr lang="ru-RU"/>
        </a:p>
      </dgm:t>
    </dgm:pt>
    <dgm:pt modelId="{D64FB279-7D10-46D5-AACC-4B6356C2AE5D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Хокку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C1823922-3F5E-444F-86D6-AD50F4D283AB}" type="parTrans" cxnId="{81129046-BD63-45B4-93B1-B9AD3CB43F17}">
      <dgm:prSet/>
      <dgm:spPr/>
      <dgm:t>
        <a:bodyPr/>
        <a:lstStyle/>
        <a:p>
          <a:endParaRPr lang="ru-RU"/>
        </a:p>
      </dgm:t>
    </dgm:pt>
    <dgm:pt modelId="{8963694E-4E9F-4796-B82B-5AE98B5AD641}" type="sibTrans" cxnId="{81129046-BD63-45B4-93B1-B9AD3CB43F17}">
      <dgm:prSet/>
      <dgm:spPr/>
      <dgm:t>
        <a:bodyPr/>
        <a:lstStyle/>
        <a:p>
          <a:endParaRPr lang="ru-RU"/>
        </a:p>
      </dgm:t>
    </dgm:pt>
    <dgm:pt modelId="{661C790D-AF5C-40AD-9D80-AC00814A1ABA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Верные – неверные утверждения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AF3E55C1-4A58-433F-A43D-693032CF2B56}" type="parTrans" cxnId="{C7936319-7788-4269-8456-0213C03289AB}">
      <dgm:prSet/>
      <dgm:spPr/>
      <dgm:t>
        <a:bodyPr/>
        <a:lstStyle/>
        <a:p>
          <a:endParaRPr lang="ru-RU"/>
        </a:p>
      </dgm:t>
    </dgm:pt>
    <dgm:pt modelId="{92FF6793-77CC-4743-9499-BAA7E4B8798C}" type="sibTrans" cxnId="{C7936319-7788-4269-8456-0213C03289AB}">
      <dgm:prSet/>
      <dgm:spPr/>
      <dgm:t>
        <a:bodyPr/>
        <a:lstStyle/>
        <a:p>
          <a:endParaRPr lang="ru-RU"/>
        </a:p>
      </dgm:t>
    </dgm:pt>
    <dgm:pt modelId="{9CC16220-6B63-4A67-B624-AFADFDFCEE9C}" type="pres">
      <dgm:prSet presAssocID="{2ACF23A7-DBFF-4046-8A69-7DCE3DE2116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3AE4E0-E2B4-48D6-A1E0-0D0D788E6839}" type="pres">
      <dgm:prSet presAssocID="{89786FC7-A004-496D-9DCA-5DAECDF40D0D}" presName="circle1" presStyleLbl="node1" presStyleIdx="0" presStyleCnt="3"/>
      <dgm:spPr/>
      <dgm:t>
        <a:bodyPr/>
        <a:lstStyle/>
        <a:p>
          <a:endParaRPr lang="ru-RU"/>
        </a:p>
      </dgm:t>
    </dgm:pt>
    <dgm:pt modelId="{6490041A-FE3E-4C4E-8205-1A0E2694186D}" type="pres">
      <dgm:prSet presAssocID="{89786FC7-A004-496D-9DCA-5DAECDF40D0D}" presName="space" presStyleCnt="0"/>
      <dgm:spPr/>
      <dgm:t>
        <a:bodyPr/>
        <a:lstStyle/>
        <a:p>
          <a:endParaRPr lang="ru-RU"/>
        </a:p>
      </dgm:t>
    </dgm:pt>
    <dgm:pt modelId="{5D0B2461-09BE-40BF-9207-E723E2F94392}" type="pres">
      <dgm:prSet presAssocID="{89786FC7-A004-496D-9DCA-5DAECDF40D0D}" presName="rect1" presStyleLbl="alignAcc1" presStyleIdx="0" presStyleCnt="3"/>
      <dgm:spPr/>
      <dgm:t>
        <a:bodyPr/>
        <a:lstStyle/>
        <a:p>
          <a:endParaRPr lang="ru-RU"/>
        </a:p>
      </dgm:t>
    </dgm:pt>
    <dgm:pt modelId="{324CDE0A-1DC0-4125-8AFF-D07C9ACF07B1}" type="pres">
      <dgm:prSet presAssocID="{0C8AC24C-6659-43E8-BFA7-62B653E9D8EB}" presName="vertSpace2" presStyleLbl="node1" presStyleIdx="0" presStyleCnt="3"/>
      <dgm:spPr/>
      <dgm:t>
        <a:bodyPr/>
        <a:lstStyle/>
        <a:p>
          <a:endParaRPr lang="ru-RU"/>
        </a:p>
      </dgm:t>
    </dgm:pt>
    <dgm:pt modelId="{02A78A4E-F416-4AF6-8C82-580D23621979}" type="pres">
      <dgm:prSet presAssocID="{0C8AC24C-6659-43E8-BFA7-62B653E9D8EB}" presName="circle2" presStyleLbl="node1" presStyleIdx="1" presStyleCnt="3"/>
      <dgm:spPr/>
      <dgm:t>
        <a:bodyPr/>
        <a:lstStyle/>
        <a:p>
          <a:endParaRPr lang="ru-RU"/>
        </a:p>
      </dgm:t>
    </dgm:pt>
    <dgm:pt modelId="{989C14A2-2DE6-4939-B598-CC7A90361C6F}" type="pres">
      <dgm:prSet presAssocID="{0C8AC24C-6659-43E8-BFA7-62B653E9D8EB}" presName="rect2" presStyleLbl="alignAcc1" presStyleIdx="1" presStyleCnt="3"/>
      <dgm:spPr/>
      <dgm:t>
        <a:bodyPr/>
        <a:lstStyle/>
        <a:p>
          <a:endParaRPr lang="ru-RU"/>
        </a:p>
      </dgm:t>
    </dgm:pt>
    <dgm:pt modelId="{30F848F6-A212-424F-8255-87302EA80662}" type="pres">
      <dgm:prSet presAssocID="{93F57721-43B4-4B78-BAC3-642CD35B845C}" presName="vertSpace3" presStyleLbl="node1" presStyleIdx="1" presStyleCnt="3"/>
      <dgm:spPr/>
      <dgm:t>
        <a:bodyPr/>
        <a:lstStyle/>
        <a:p>
          <a:endParaRPr lang="ru-RU"/>
        </a:p>
      </dgm:t>
    </dgm:pt>
    <dgm:pt modelId="{12D41ADF-5319-4262-9B9E-0FDE9B3EAFE6}" type="pres">
      <dgm:prSet presAssocID="{93F57721-43B4-4B78-BAC3-642CD35B845C}" presName="circle3" presStyleLbl="node1" presStyleIdx="2" presStyleCnt="3"/>
      <dgm:spPr/>
      <dgm:t>
        <a:bodyPr/>
        <a:lstStyle/>
        <a:p>
          <a:endParaRPr lang="ru-RU"/>
        </a:p>
      </dgm:t>
    </dgm:pt>
    <dgm:pt modelId="{E8345E71-D92C-4D7B-88F7-BFBC6EB0FCBA}" type="pres">
      <dgm:prSet presAssocID="{93F57721-43B4-4B78-BAC3-642CD35B845C}" presName="rect3" presStyleLbl="alignAcc1" presStyleIdx="2" presStyleCnt="3"/>
      <dgm:spPr/>
      <dgm:t>
        <a:bodyPr/>
        <a:lstStyle/>
        <a:p>
          <a:endParaRPr lang="ru-RU"/>
        </a:p>
      </dgm:t>
    </dgm:pt>
    <dgm:pt modelId="{9C21E802-A549-4E68-A019-6DA7D234C245}" type="pres">
      <dgm:prSet presAssocID="{89786FC7-A004-496D-9DCA-5DAECDF40D0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47260-6738-492F-B921-77E398064D5A}" type="pres">
      <dgm:prSet presAssocID="{89786FC7-A004-496D-9DCA-5DAECDF40D0D}" presName="rect1ChTx" presStyleLbl="alignAcc1" presStyleIdx="2" presStyleCnt="3" custScaleX="122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C4C22-A303-4758-8E51-4640048A3271}" type="pres">
      <dgm:prSet presAssocID="{0C8AC24C-6659-43E8-BFA7-62B653E9D8EB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19F21-2E65-42DE-9D96-5987622EBCF1}" type="pres">
      <dgm:prSet presAssocID="{0C8AC24C-6659-43E8-BFA7-62B653E9D8EB}" presName="rect2ChTx" presStyleLbl="alignAcc1" presStyleIdx="2" presStyleCnt="3" custScaleX="120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1320E6-01F9-4FE4-8EBE-948F030C3C29}" type="pres">
      <dgm:prSet presAssocID="{93F57721-43B4-4B78-BAC3-642CD35B845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C57C0-2159-44E8-A695-468FBCA9CE90}" type="pres">
      <dgm:prSet presAssocID="{93F57721-43B4-4B78-BAC3-642CD35B845C}" presName="rect3ChTx" presStyleLbl="alignAcc1" presStyleIdx="2" presStyleCnt="3" custScaleX="120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E150F1-3AF8-4190-B3F0-F893CD4BE358}" srcId="{2ACF23A7-DBFF-4046-8A69-7DCE3DE21167}" destId="{0C8AC24C-6659-43E8-BFA7-62B653E9D8EB}" srcOrd="1" destOrd="0" parTransId="{C4501DF6-B249-457D-B193-D4E7408CCA6E}" sibTransId="{BEC54E3F-33F3-4379-A32E-06EB818E8D50}"/>
    <dgm:cxn modelId="{FC1465F7-59F0-412F-A99A-1D92003DEB47}" type="presOf" srcId="{93F57721-43B4-4B78-BAC3-642CD35B845C}" destId="{211320E6-01F9-4FE4-8EBE-948F030C3C29}" srcOrd="1" destOrd="0" presId="urn:microsoft.com/office/officeart/2005/8/layout/target3"/>
    <dgm:cxn modelId="{EB688868-D905-4711-9060-8654CB029769}" type="presOf" srcId="{89786FC7-A004-496D-9DCA-5DAECDF40D0D}" destId="{5D0B2461-09BE-40BF-9207-E723E2F94392}" srcOrd="0" destOrd="0" presId="urn:microsoft.com/office/officeart/2005/8/layout/target3"/>
    <dgm:cxn modelId="{F159AE25-3CBF-4BFF-A1C0-9CC23BF0F768}" type="presOf" srcId="{0C8AC24C-6659-43E8-BFA7-62B653E9D8EB}" destId="{989C14A2-2DE6-4939-B598-CC7A90361C6F}" srcOrd="0" destOrd="0" presId="urn:microsoft.com/office/officeart/2005/8/layout/target3"/>
    <dgm:cxn modelId="{2776BA5C-FC1D-432C-B251-E5BCBA43C6DA}" type="presOf" srcId="{2ACF23A7-DBFF-4046-8A69-7DCE3DE21167}" destId="{9CC16220-6B63-4A67-B624-AFADFDFCEE9C}" srcOrd="0" destOrd="0" presId="urn:microsoft.com/office/officeart/2005/8/layout/target3"/>
    <dgm:cxn modelId="{A3836FED-8A2E-440B-A1E9-F602543A6308}" type="presOf" srcId="{0C8AC24C-6659-43E8-BFA7-62B653E9D8EB}" destId="{835C4C22-A303-4758-8E51-4640048A3271}" srcOrd="1" destOrd="0" presId="urn:microsoft.com/office/officeart/2005/8/layout/target3"/>
    <dgm:cxn modelId="{F4C7713A-B6D1-4EDE-9630-269A196C5F1E}" srcId="{0C8AC24C-6659-43E8-BFA7-62B653E9D8EB}" destId="{5575E6BF-BB01-456A-AED7-FF209F20A3DB}" srcOrd="1" destOrd="0" parTransId="{3EFD69B1-354A-47B1-BE8A-36AA58980925}" sibTransId="{24D5CBED-013C-4315-88E1-CF36BC0718B3}"/>
    <dgm:cxn modelId="{8D1BA6C9-0E8C-422F-B24D-80F34ECE87AE}" type="presOf" srcId="{89786FC7-A004-496D-9DCA-5DAECDF40D0D}" destId="{9C21E802-A549-4E68-A019-6DA7D234C245}" srcOrd="1" destOrd="0" presId="urn:microsoft.com/office/officeart/2005/8/layout/target3"/>
    <dgm:cxn modelId="{9BD581BA-DBDB-48A5-82E2-486F65B2AD78}" type="presOf" srcId="{7BF49D49-0EAB-4D99-AE1A-8DDF4FAB4B56}" destId="{65E19F21-2E65-42DE-9D96-5987622EBCF1}" srcOrd="0" destOrd="0" presId="urn:microsoft.com/office/officeart/2005/8/layout/target3"/>
    <dgm:cxn modelId="{73B614FB-C339-428D-9DAA-1561FA58C70E}" type="presOf" srcId="{D64FB279-7D10-46D5-AACC-4B6356C2AE5D}" destId="{F0EC57C0-2159-44E8-A695-468FBCA9CE90}" srcOrd="0" destOrd="1" presId="urn:microsoft.com/office/officeart/2005/8/layout/target3"/>
    <dgm:cxn modelId="{98A89CBD-5BA3-4F2E-9CF1-3DCACDEA9869}" type="presOf" srcId="{93F57721-43B4-4B78-BAC3-642CD35B845C}" destId="{E8345E71-D92C-4D7B-88F7-BFBC6EB0FCBA}" srcOrd="0" destOrd="0" presId="urn:microsoft.com/office/officeart/2005/8/layout/target3"/>
    <dgm:cxn modelId="{ED6275FF-524F-442F-A271-5F9357346594}" srcId="{2ACF23A7-DBFF-4046-8A69-7DCE3DE21167}" destId="{93F57721-43B4-4B78-BAC3-642CD35B845C}" srcOrd="2" destOrd="0" parTransId="{26FF628F-BB4C-4E2A-9D69-DE98A6A941E7}" sibTransId="{E951804B-332C-47A9-A02F-43A8CA7E7FA2}"/>
    <dgm:cxn modelId="{C830E175-EAF5-4E9C-8DFF-3B018DB0DC4D}" type="presOf" srcId="{577811A5-0D72-4EC3-A299-09FA63B7F25C}" destId="{F0EC57C0-2159-44E8-A695-468FBCA9CE90}" srcOrd="0" destOrd="0" presId="urn:microsoft.com/office/officeart/2005/8/layout/target3"/>
    <dgm:cxn modelId="{81129046-BD63-45B4-93B1-B9AD3CB43F17}" srcId="{93F57721-43B4-4B78-BAC3-642CD35B845C}" destId="{D64FB279-7D10-46D5-AACC-4B6356C2AE5D}" srcOrd="1" destOrd="0" parTransId="{C1823922-3F5E-444F-86D6-AD50F4D283AB}" sibTransId="{8963694E-4E9F-4796-B82B-5AE98B5AD641}"/>
    <dgm:cxn modelId="{1FB8306B-2641-4A15-BB0E-4C04ACFE602D}" srcId="{93F57721-43B4-4B78-BAC3-642CD35B845C}" destId="{7B3068D4-2D85-4026-9967-3FE8848B3317}" srcOrd="2" destOrd="0" parTransId="{7564BB1E-7685-4A02-B9A6-8B08D2407E4B}" sibTransId="{0BBAE57D-5D9E-445D-97DC-B88217C4FDDD}"/>
    <dgm:cxn modelId="{C5E9EE9D-3080-4B9F-B727-A672FF7B3E08}" srcId="{93F57721-43B4-4B78-BAC3-642CD35B845C}" destId="{577811A5-0D72-4EC3-A299-09FA63B7F25C}" srcOrd="0" destOrd="0" parTransId="{A8C04B59-53B5-47DA-A7C2-35623E8B8E51}" sibTransId="{9B24F5D3-C126-4447-B7DE-497BA95AEFBC}"/>
    <dgm:cxn modelId="{C7936319-7788-4269-8456-0213C03289AB}" srcId="{89786FC7-A004-496D-9DCA-5DAECDF40D0D}" destId="{661C790D-AF5C-40AD-9D80-AC00814A1ABA}" srcOrd="1" destOrd="0" parTransId="{AF3E55C1-4A58-433F-A43D-693032CF2B56}" sibTransId="{92FF6793-77CC-4743-9499-BAA7E4B8798C}"/>
    <dgm:cxn modelId="{6666DFF0-C380-4621-838B-2031E57EDE93}" type="presOf" srcId="{4272C547-CDFE-46F8-9CC2-D9E5572BA88D}" destId="{5A647260-6738-492F-B921-77E398064D5A}" srcOrd="0" destOrd="0" presId="urn:microsoft.com/office/officeart/2005/8/layout/target3"/>
    <dgm:cxn modelId="{75299CD5-E199-4AF5-87A0-314D78812D36}" type="presOf" srcId="{5575E6BF-BB01-456A-AED7-FF209F20A3DB}" destId="{65E19F21-2E65-42DE-9D96-5987622EBCF1}" srcOrd="0" destOrd="1" presId="urn:microsoft.com/office/officeart/2005/8/layout/target3"/>
    <dgm:cxn modelId="{46FE5B3C-36A8-4AB7-A6F9-6163AB67AC4B}" type="presOf" srcId="{661C790D-AF5C-40AD-9D80-AC00814A1ABA}" destId="{5A647260-6738-492F-B921-77E398064D5A}" srcOrd="0" destOrd="1" presId="urn:microsoft.com/office/officeart/2005/8/layout/target3"/>
    <dgm:cxn modelId="{B4E9024B-B81F-41A8-AD59-EFF739640D3B}" srcId="{0C8AC24C-6659-43E8-BFA7-62B653E9D8EB}" destId="{7BF49D49-0EAB-4D99-AE1A-8DDF4FAB4B56}" srcOrd="0" destOrd="0" parTransId="{473AD95A-7D93-40FF-B5CB-FF00ACBA6BAB}" sibTransId="{D77FC6C1-DD8F-4793-9DC5-1C36E59927B1}"/>
    <dgm:cxn modelId="{4C24D9F6-2550-4374-9339-F4ED79AA33A0}" srcId="{2ACF23A7-DBFF-4046-8A69-7DCE3DE21167}" destId="{89786FC7-A004-496D-9DCA-5DAECDF40D0D}" srcOrd="0" destOrd="0" parTransId="{973209AD-99C2-47F2-A393-E558B16BF0E9}" sibTransId="{DEEFDC84-108C-48AB-875D-C022B3582BF2}"/>
    <dgm:cxn modelId="{3239DADB-5A9C-435A-9D53-17911674BDDD}" type="presOf" srcId="{7B3068D4-2D85-4026-9967-3FE8848B3317}" destId="{F0EC57C0-2159-44E8-A695-468FBCA9CE90}" srcOrd="0" destOrd="2" presId="urn:microsoft.com/office/officeart/2005/8/layout/target3"/>
    <dgm:cxn modelId="{22E235CC-6B29-4CAB-B536-E533A9F3975C}" srcId="{89786FC7-A004-496D-9DCA-5DAECDF40D0D}" destId="{4272C547-CDFE-46F8-9CC2-D9E5572BA88D}" srcOrd="0" destOrd="0" parTransId="{69BEFA0F-34D3-4D09-8A85-7FB7985C7D72}" sibTransId="{6DC797E9-64D6-4204-BA99-26F546E43062}"/>
    <dgm:cxn modelId="{7AFA97F0-CA82-45D1-8EA2-08DB0FFC6A08}" type="presParOf" srcId="{9CC16220-6B63-4A67-B624-AFADFDFCEE9C}" destId="{F83AE4E0-E2B4-48D6-A1E0-0D0D788E6839}" srcOrd="0" destOrd="0" presId="urn:microsoft.com/office/officeart/2005/8/layout/target3"/>
    <dgm:cxn modelId="{61A6AB1F-8CF4-4CC6-8EA1-2AAD0ED1C752}" type="presParOf" srcId="{9CC16220-6B63-4A67-B624-AFADFDFCEE9C}" destId="{6490041A-FE3E-4C4E-8205-1A0E2694186D}" srcOrd="1" destOrd="0" presId="urn:microsoft.com/office/officeart/2005/8/layout/target3"/>
    <dgm:cxn modelId="{C30C37B0-A619-444B-B004-FF6569841F03}" type="presParOf" srcId="{9CC16220-6B63-4A67-B624-AFADFDFCEE9C}" destId="{5D0B2461-09BE-40BF-9207-E723E2F94392}" srcOrd="2" destOrd="0" presId="urn:microsoft.com/office/officeart/2005/8/layout/target3"/>
    <dgm:cxn modelId="{D0A5D424-D149-4CEB-B14C-9E719C9AE949}" type="presParOf" srcId="{9CC16220-6B63-4A67-B624-AFADFDFCEE9C}" destId="{324CDE0A-1DC0-4125-8AFF-D07C9ACF07B1}" srcOrd="3" destOrd="0" presId="urn:microsoft.com/office/officeart/2005/8/layout/target3"/>
    <dgm:cxn modelId="{01FD40EC-3DB9-482A-B0C0-2437790560C4}" type="presParOf" srcId="{9CC16220-6B63-4A67-B624-AFADFDFCEE9C}" destId="{02A78A4E-F416-4AF6-8C82-580D23621979}" srcOrd="4" destOrd="0" presId="urn:microsoft.com/office/officeart/2005/8/layout/target3"/>
    <dgm:cxn modelId="{F0B92834-5BD9-40A6-81F5-AD291CF1617B}" type="presParOf" srcId="{9CC16220-6B63-4A67-B624-AFADFDFCEE9C}" destId="{989C14A2-2DE6-4939-B598-CC7A90361C6F}" srcOrd="5" destOrd="0" presId="urn:microsoft.com/office/officeart/2005/8/layout/target3"/>
    <dgm:cxn modelId="{9D610164-BC80-4289-AD2E-06EF8BA67178}" type="presParOf" srcId="{9CC16220-6B63-4A67-B624-AFADFDFCEE9C}" destId="{30F848F6-A212-424F-8255-87302EA80662}" srcOrd="6" destOrd="0" presId="urn:microsoft.com/office/officeart/2005/8/layout/target3"/>
    <dgm:cxn modelId="{D192EF7B-8815-46EC-96CC-DE0AFD6185D9}" type="presParOf" srcId="{9CC16220-6B63-4A67-B624-AFADFDFCEE9C}" destId="{12D41ADF-5319-4262-9B9E-0FDE9B3EAFE6}" srcOrd="7" destOrd="0" presId="urn:microsoft.com/office/officeart/2005/8/layout/target3"/>
    <dgm:cxn modelId="{FEAC0903-C970-405E-84AF-694204F6055F}" type="presParOf" srcId="{9CC16220-6B63-4A67-B624-AFADFDFCEE9C}" destId="{E8345E71-D92C-4D7B-88F7-BFBC6EB0FCBA}" srcOrd="8" destOrd="0" presId="urn:microsoft.com/office/officeart/2005/8/layout/target3"/>
    <dgm:cxn modelId="{C6F8977E-5A14-4AD1-B429-9E9D84C3239F}" type="presParOf" srcId="{9CC16220-6B63-4A67-B624-AFADFDFCEE9C}" destId="{9C21E802-A549-4E68-A019-6DA7D234C245}" srcOrd="9" destOrd="0" presId="urn:microsoft.com/office/officeart/2005/8/layout/target3"/>
    <dgm:cxn modelId="{8A129C23-25C3-484E-B45D-412D83244139}" type="presParOf" srcId="{9CC16220-6B63-4A67-B624-AFADFDFCEE9C}" destId="{5A647260-6738-492F-B921-77E398064D5A}" srcOrd="10" destOrd="0" presId="urn:microsoft.com/office/officeart/2005/8/layout/target3"/>
    <dgm:cxn modelId="{6C2B3696-89E4-4E0C-8DC7-2D4596A6C3C4}" type="presParOf" srcId="{9CC16220-6B63-4A67-B624-AFADFDFCEE9C}" destId="{835C4C22-A303-4758-8E51-4640048A3271}" srcOrd="11" destOrd="0" presId="urn:microsoft.com/office/officeart/2005/8/layout/target3"/>
    <dgm:cxn modelId="{DA44BB03-119A-4914-96A1-BDFE05E893B4}" type="presParOf" srcId="{9CC16220-6B63-4A67-B624-AFADFDFCEE9C}" destId="{65E19F21-2E65-42DE-9D96-5987622EBCF1}" srcOrd="12" destOrd="0" presId="urn:microsoft.com/office/officeart/2005/8/layout/target3"/>
    <dgm:cxn modelId="{F4661A73-9C36-4A6F-B68F-943BC09296D8}" type="presParOf" srcId="{9CC16220-6B63-4A67-B624-AFADFDFCEE9C}" destId="{211320E6-01F9-4FE4-8EBE-948F030C3C29}" srcOrd="13" destOrd="0" presId="urn:microsoft.com/office/officeart/2005/8/layout/target3"/>
    <dgm:cxn modelId="{AAD01AD9-DE10-411D-9381-B311578B786C}" type="presParOf" srcId="{9CC16220-6B63-4A67-B624-AFADFDFCEE9C}" destId="{F0EC57C0-2159-44E8-A695-468FBCA9CE90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AE4E0-E2B4-48D6-A1E0-0D0D788E6839}">
      <dsp:nvSpPr>
        <dsp:cNvPr id="0" name=""/>
        <dsp:cNvSpPr/>
      </dsp:nvSpPr>
      <dsp:spPr>
        <a:xfrm>
          <a:off x="-159301" y="0"/>
          <a:ext cx="4714907" cy="471490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B2461-09BE-40BF-9207-E723E2F94392}">
      <dsp:nvSpPr>
        <dsp:cNvPr id="0" name=""/>
        <dsp:cNvSpPr/>
      </dsp:nvSpPr>
      <dsp:spPr>
        <a:xfrm>
          <a:off x="2198152" y="0"/>
          <a:ext cx="5786478" cy="47149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Вызов</a:t>
          </a:r>
          <a:endParaRPr lang="ru-RU" sz="3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98152" y="0"/>
        <a:ext cx="2893239" cy="1414475"/>
      </dsp:txXfrm>
    </dsp:sp>
    <dsp:sp modelId="{02A78A4E-F416-4AF6-8C82-580D23621979}">
      <dsp:nvSpPr>
        <dsp:cNvPr id="0" name=""/>
        <dsp:cNvSpPr/>
      </dsp:nvSpPr>
      <dsp:spPr>
        <a:xfrm>
          <a:off x="665808" y="1414475"/>
          <a:ext cx="3064687" cy="306468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687027"/>
            <a:satOff val="4366"/>
            <a:lumOff val="-8531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C14A2-2DE6-4939-B598-CC7A90361C6F}">
      <dsp:nvSpPr>
        <dsp:cNvPr id="0" name=""/>
        <dsp:cNvSpPr/>
      </dsp:nvSpPr>
      <dsp:spPr>
        <a:xfrm>
          <a:off x="2198152" y="1414475"/>
          <a:ext cx="5786478" cy="3064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687027"/>
              <a:satOff val="4366"/>
              <a:lumOff val="-85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Реализация смысла</a:t>
          </a:r>
          <a:endParaRPr lang="ru-RU" sz="3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98152" y="1414475"/>
        <a:ext cx="2893239" cy="1414470"/>
      </dsp:txXfrm>
    </dsp:sp>
    <dsp:sp modelId="{12D41ADF-5319-4262-9B9E-0FDE9B3EAFE6}">
      <dsp:nvSpPr>
        <dsp:cNvPr id="0" name=""/>
        <dsp:cNvSpPr/>
      </dsp:nvSpPr>
      <dsp:spPr>
        <a:xfrm>
          <a:off x="1490916" y="2828946"/>
          <a:ext cx="1414470" cy="141447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374054"/>
            <a:satOff val="8732"/>
            <a:lumOff val="-17062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45E71-D92C-4D7B-88F7-BFBC6EB0FCBA}">
      <dsp:nvSpPr>
        <dsp:cNvPr id="0" name=""/>
        <dsp:cNvSpPr/>
      </dsp:nvSpPr>
      <dsp:spPr>
        <a:xfrm>
          <a:off x="2198152" y="2828946"/>
          <a:ext cx="5786478" cy="14144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1374054"/>
              <a:satOff val="8732"/>
              <a:lumOff val="-170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Рефлексия</a:t>
          </a:r>
          <a:endParaRPr lang="ru-RU" sz="3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98152" y="2828946"/>
        <a:ext cx="2893239" cy="1414470"/>
      </dsp:txXfrm>
    </dsp:sp>
    <dsp:sp modelId="{5A647260-6738-492F-B921-77E398064D5A}">
      <dsp:nvSpPr>
        <dsp:cNvPr id="0" name=""/>
        <dsp:cNvSpPr/>
      </dsp:nvSpPr>
      <dsp:spPr>
        <a:xfrm>
          <a:off x="4772787" y="0"/>
          <a:ext cx="3530445" cy="1414475"/>
        </a:xfrm>
        <a:prstGeom prst="rect">
          <a:avLst/>
        </a:prstGeom>
        <a:noFill/>
        <a:ln w="400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3наю - хочу узнать - узнал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Верные – неверные утверждения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72787" y="0"/>
        <a:ext cx="3530445" cy="1414475"/>
      </dsp:txXfrm>
    </dsp:sp>
    <dsp:sp modelId="{65E19F21-2E65-42DE-9D96-5987622EBCF1}">
      <dsp:nvSpPr>
        <dsp:cNvPr id="0" name=""/>
        <dsp:cNvSpPr/>
      </dsp:nvSpPr>
      <dsp:spPr>
        <a:xfrm>
          <a:off x="4799897" y="1414475"/>
          <a:ext cx="3476226" cy="1414470"/>
        </a:xfrm>
        <a:prstGeom prst="rect">
          <a:avLst/>
        </a:prstGeom>
        <a:noFill/>
        <a:ln w="400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Зигзаг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Продвинутая лекция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99897" y="1414475"/>
        <a:ext cx="3476226" cy="1414470"/>
      </dsp:txXfrm>
    </dsp:sp>
    <dsp:sp modelId="{F0EC57C0-2159-44E8-A695-468FBCA9CE90}">
      <dsp:nvSpPr>
        <dsp:cNvPr id="0" name=""/>
        <dsp:cNvSpPr/>
      </dsp:nvSpPr>
      <dsp:spPr>
        <a:xfrm>
          <a:off x="4799897" y="2828946"/>
          <a:ext cx="3476226" cy="1414470"/>
        </a:xfrm>
        <a:prstGeom prst="rect">
          <a:avLst/>
        </a:prstGeom>
        <a:noFill/>
        <a:ln w="400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Кластер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Хокку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Синквейн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99897" y="2828946"/>
        <a:ext cx="3476226" cy="1414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9DB2A-545F-4E3A-BC6C-53B1FB992204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0072E-F786-48D6-ABB6-E36FB111A6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814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00188" y="1524000"/>
            <a:ext cx="7491412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00188" y="3957638"/>
            <a:ext cx="7491412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11398-C360-488A-92E6-750BA78DB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4ADDB-112F-447B-A0C7-0A0ABD94FA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FB8A1-187B-4133-A83C-ADECBAC36F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2C747-D3CA-48AC-9446-AEFEF4B39B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2">
                <a:lumMod val="90000"/>
              </a:schemeClr>
            </a:gs>
            <a:gs pos="100000">
              <a:schemeClr val="tx1">
                <a:lumMod val="60000"/>
                <a:lumOff val="4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D7623E-8FC9-4FBC-A2AC-1F6235BA1E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ransition>
    <p:strips dir="r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Глагол как часть речи</a:t>
            </a:r>
            <a:endParaRPr lang="ru-RU" b="1" dirty="0">
              <a:ln w="1143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b="1" dirty="0" smtClean="0">
                <a:ln w="11430">
                  <a:solidFill>
                    <a:schemeClr val="tx1">
                      <a:lumMod val="60000"/>
                      <a:lumOff val="40000"/>
                    </a:schemeClr>
                  </a:solidFill>
                </a:ln>
                <a:solidFill>
                  <a:srgbClr val="C07200"/>
                </a:solidFill>
                <a:latin typeface="Times New Roman" pitchFamily="18" charset="0"/>
                <a:cs typeface="Times New Roman" pitchFamily="18" charset="0"/>
              </a:rPr>
              <a:t>Мастер - класс</a:t>
            </a:r>
          </a:p>
          <a:p>
            <a:pPr algn="ct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800" b="1" dirty="0" smtClean="0">
                <a:ln w="11430"/>
                <a:solidFill>
                  <a:schemeClr val="tx1">
                    <a:lumMod val="75000"/>
                  </a:schemeClr>
                </a:solidFill>
              </a:rPr>
              <a:t>«</a:t>
            </a:r>
            <a:r>
              <a:rPr lang="ru-RU" sz="4800" b="1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развития критического мышления»</a:t>
            </a:r>
          </a:p>
          <a:p>
            <a:pPr algn="ctr">
              <a:buNone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907704" y="4653136"/>
            <a:ext cx="5544616" cy="1800200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учителя  русского </a:t>
            </a:r>
            <a:r>
              <a:rPr lang="ru-RU" sz="2000" dirty="0" smtClean="0">
                <a:solidFill>
                  <a:schemeClr val="tx1"/>
                </a:solidFill>
              </a:rPr>
              <a:t>языка и литературы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 МБОУ Пржевальская СОШ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Парфеновой З.В.</a:t>
            </a:r>
          </a:p>
          <a:p>
            <a:endParaRPr lang="ru-RU" sz="2000" dirty="0">
              <a:solidFill>
                <a:schemeClr val="tx1"/>
              </a:solidFill>
            </a:endParaRPr>
          </a:p>
          <a:p>
            <a:pPr algn="ctr"/>
            <a:r>
              <a:rPr lang="ru-RU" sz="2000" smtClean="0">
                <a:solidFill>
                  <a:schemeClr val="tx1"/>
                </a:solidFill>
              </a:rPr>
              <a:t>2016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Фразеологизмы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sz="half" idx="2"/>
          </p:nvPr>
        </p:nvSpPr>
        <p:spPr>
          <a:xfrm flipV="1">
            <a:off x="9429784" y="6026137"/>
            <a:ext cx="2466964" cy="46069"/>
          </a:xfrm>
        </p:spPr>
        <p:txBody>
          <a:bodyPr>
            <a:normAutofit fontScale="250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071538" y="1285860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Клевать носом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143504" y="2143116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Убежать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5072066" y="1214422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Обидеться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071538" y="2250273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Зарубить на носу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071538" y="3214686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Унести ноги</a:t>
            </a: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1071538" y="4143380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Путаться под ногами</a:t>
            </a: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071538" y="5143512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Надуть губы</a:t>
            </a: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143504" y="3071810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Мешать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5143504" y="4071942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Дремать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5143504" y="5072074"/>
            <a:ext cx="3143272" cy="7143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Запомнить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00034" y="285728"/>
            <a:ext cx="8229600" cy="8572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1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Фразеологизмы</a:t>
            </a:r>
          </a:p>
        </p:txBody>
      </p:sp>
      <p:cxnSp>
        <p:nvCxnSpPr>
          <p:cNvPr id="20" name="Прямая со стрелкой 19"/>
          <p:cNvCxnSpPr>
            <a:stCxn id="5" idx="3"/>
            <a:endCxn id="14" idx="1"/>
          </p:cNvCxnSpPr>
          <p:nvPr/>
        </p:nvCxnSpPr>
        <p:spPr>
          <a:xfrm>
            <a:off x="4214810" y="1643050"/>
            <a:ext cx="928694" cy="2786082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5" idx="1"/>
          </p:cNvCxnSpPr>
          <p:nvPr/>
        </p:nvCxnSpPr>
        <p:spPr>
          <a:xfrm rot="16200000" flipH="1">
            <a:off x="3178959" y="3464719"/>
            <a:ext cx="3000396" cy="928694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2" idx="3"/>
            <a:endCxn id="8" idx="1"/>
          </p:cNvCxnSpPr>
          <p:nvPr/>
        </p:nvCxnSpPr>
        <p:spPr>
          <a:xfrm flipV="1">
            <a:off x="4214810" y="1571612"/>
            <a:ext cx="857256" cy="392909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7" idx="1"/>
          </p:cNvCxnSpPr>
          <p:nvPr/>
        </p:nvCxnSpPr>
        <p:spPr>
          <a:xfrm rot="5400000" flipH="1" flipV="1">
            <a:off x="4179091" y="2536025"/>
            <a:ext cx="1000132" cy="928694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1" idx="3"/>
            <a:endCxn id="13" idx="1"/>
          </p:cNvCxnSpPr>
          <p:nvPr/>
        </p:nvCxnSpPr>
        <p:spPr>
          <a:xfrm flipV="1">
            <a:off x="4214810" y="3429000"/>
            <a:ext cx="928694" cy="107157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>
                  <a:solidFill>
                    <a:schemeClr val="tx1">
                      <a:lumMod val="75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Синквейн</a:t>
            </a:r>
            <a:endParaRPr lang="ru-RU" b="1" dirty="0" smtClean="0">
              <a:ln w="11430">
                <a:solidFill>
                  <a:schemeClr val="tx1">
                    <a:lumMod val="75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5143504" y="1285860"/>
            <a:ext cx="3857652" cy="474027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Глагол</a:t>
            </a:r>
          </a:p>
          <a:p>
            <a:pPr marL="514350" indent="-514350"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Живой, яркий</a:t>
            </a:r>
          </a:p>
          <a:p>
            <a:pPr marL="514350" indent="-5143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Работает, знает, говорит</a:t>
            </a:r>
          </a:p>
          <a:p>
            <a:pPr marL="514350" indent="-5143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Самая деятельная часть речи</a:t>
            </a:r>
          </a:p>
          <a:p>
            <a:pPr marL="514350" indent="-5143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Действие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428736"/>
            <a:ext cx="42148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Имя существительное</a:t>
            </a:r>
          </a:p>
          <a:p>
            <a:pPr marL="342900" indent="-34290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Два прилагательных</a:t>
            </a:r>
          </a:p>
          <a:p>
            <a:pPr marL="342900" indent="-34290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Три глагола</a:t>
            </a:r>
          </a:p>
          <a:p>
            <a:pPr marL="342900" indent="-34290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Фраза из четырёх слов</a:t>
            </a:r>
          </a:p>
          <a:p>
            <a:pPr marL="342900" indent="-34290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«Смысловой синоним»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6400800" cy="4714908"/>
          </a:xfrm>
        </p:spPr>
        <p:txBody>
          <a:bodyPr>
            <a:normAutofit fontScale="2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>
              <a:buFont typeface="Arial" pitchFamily="34" charset="0"/>
              <a:buChar char="•"/>
            </a:pP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Учебник «Русский язык», 5-й класс. Р.Н. </a:t>
            </a: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Бунеев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Е.В. </a:t>
            </a: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Бунеева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Л.Ю. Комиссаров.- М.: </a:t>
            </a: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Баласс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2012. - 234 с.</a:t>
            </a:r>
          </a:p>
          <a:p>
            <a:pPr algn="l">
              <a:buFont typeface="Arial" pitchFamily="34" charset="0"/>
              <a:buChar char="•"/>
            </a:pP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Бунеева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Е.В. Русский язык. 5 класс. Методические рекомендации для </a:t>
            </a: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учителя\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Е.В. </a:t>
            </a: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Бунеева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Н.А. Исаева, Л.Ю. Комисарова. – Изд. 3-е, </a:t>
            </a: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.- М. : </a:t>
            </a:r>
            <a:r>
              <a:rPr lang="ru-RU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Баласс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2012. – 432 с. </a:t>
            </a:r>
          </a:p>
          <a:p>
            <a:pPr algn="l">
              <a:buFont typeface="Arial" pitchFamily="34" charset="0"/>
              <a:buChar char="•"/>
            </a:pP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 развития критического мышления через чтение и письмо. </a:t>
            </a:r>
            <a:r>
              <a:rPr lang="en-US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 –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dirty="0" err="1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URh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www.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fgos-shkola14nv.narod.ru›35.html</a:t>
            </a:r>
            <a:r>
              <a:rPr lang="en-US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1200" dirty="0" smtClean="0">
                <a:ln w="11430"/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дата обращения 27.06.2013)</a:t>
            </a:r>
          </a:p>
          <a:p>
            <a:r>
              <a:rPr lang="ru-RU" sz="11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4ADDB-112F-447B-A0C7-0A0ABD94FA0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428604"/>
            <a:ext cx="7215238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Образовательные результаты ТРКМ: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357298"/>
            <a:ext cx="7885112" cy="68151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задавать вопросы, самостоятельно формулировать  проблему;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вырабатывать собственное мнение на основе осмысления различного опыта, идей и представлений;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аргументировать свою точку зрения и учитывать точки зрения других;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участвовать в совместном принятии решения;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сотрудничать и работать в группе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14290"/>
            <a:ext cx="8072494" cy="10001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 урока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714348" y="1357298"/>
          <a:ext cx="814393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Picture 4" descr="pict2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7315200" y="4929198"/>
            <a:ext cx="1828800" cy="1733550"/>
          </a:xfr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Вспоминаем то, что знаем: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latin typeface="Arial" charset="0"/>
              </a:rPr>
              <a:t>Что обозначает глагол?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Arial" charset="0"/>
              </a:rPr>
              <a:t>Какие лексические значения имеют глаголы?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Arial" charset="0"/>
              </a:rPr>
              <a:t> Какие морфологические признаки (постоянные и непостоянные) глагола вы знаете?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Arial" charset="0"/>
              </a:rPr>
              <a:t>Как изменяются глаголы?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Arial" charset="0"/>
              </a:rPr>
              <a:t>Что вы знаете о спряжении глаголов?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Arial" charset="0"/>
              </a:rPr>
              <a:t>Какова синтаксическая роль глаголов?</a:t>
            </a:r>
          </a:p>
          <a:p>
            <a:pPr>
              <a:lnSpc>
                <a:spcPct val="90000"/>
              </a:lnSpc>
            </a:pPr>
            <a:endParaRPr lang="ru-RU" dirty="0" smtClean="0">
              <a:latin typeface="Arial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2428868"/>
            <a:ext cx="7786742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24" y="0"/>
            <a:ext cx="7885112" cy="12684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Прием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«Знаю- хочу узнать – узнал»</a:t>
            </a:r>
          </a:p>
        </p:txBody>
      </p:sp>
      <p:graphicFrame>
        <p:nvGraphicFramePr>
          <p:cNvPr id="145428" name="Group 20"/>
          <p:cNvGraphicFramePr>
            <a:graphicFrameLocks noGrp="1"/>
          </p:cNvGraphicFramePr>
          <p:nvPr/>
        </p:nvGraphicFramePr>
        <p:xfrm>
          <a:off x="928688" y="2357431"/>
          <a:ext cx="7929592" cy="3071834"/>
        </p:xfrm>
        <a:graphic>
          <a:graphicData uri="http://schemas.openxmlformats.org/drawingml/2006/table">
            <a:tbl>
              <a:tblPr/>
              <a:tblGrid>
                <a:gridCol w="2758110"/>
                <a:gridCol w="2599714"/>
                <a:gridCol w="2571768"/>
              </a:tblGrid>
              <a:tr h="1069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Хочу узнать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Узнал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в паре: что я знаю о теме урока?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Формулирование целей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Соотношение старой и новой информации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процесс 17"/>
          <p:cNvSpPr/>
          <p:nvPr/>
        </p:nvSpPr>
        <p:spPr>
          <a:xfrm>
            <a:off x="571472" y="1714488"/>
            <a:ext cx="8429684" cy="3714776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0"/>
            <a:ext cx="7385078" cy="12684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Прием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«Знаю – хочу узнать - узнал»</a:t>
            </a:r>
          </a:p>
        </p:txBody>
      </p:sp>
      <p:graphicFrame>
        <p:nvGraphicFramePr>
          <p:cNvPr id="57373" name="Group 29"/>
          <p:cNvGraphicFramePr>
            <a:graphicFrameLocks noGrp="1"/>
          </p:cNvGraphicFramePr>
          <p:nvPr/>
        </p:nvGraphicFramePr>
        <p:xfrm>
          <a:off x="642909" y="1714488"/>
          <a:ext cx="8501091" cy="365353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024218"/>
                <a:gridCol w="2976573"/>
                <a:gridCol w="2500300"/>
              </a:tblGrid>
              <a:tr h="379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Знаю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Хочу узнать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Узнал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135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4348" y="3357562"/>
            <a:ext cx="292895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еопределённая форма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Что делать? Что сделать?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14348" y="2214554"/>
            <a:ext cx="2736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амостоятельная </a:t>
            </a:r>
            <a:b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часть речи, </a:t>
            </a:r>
            <a:b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«действие предмета»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</a:pPr>
            <a:endParaRPr kumimoji="0"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857620" y="2285993"/>
            <a:ext cx="24288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тимологическое </a:t>
            </a:r>
            <a:endParaRPr kumimoji="0"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spcBef>
                <a:spcPct val="20000"/>
              </a:spcBef>
              <a:buClr>
                <a:schemeClr val="hlink"/>
              </a:buClr>
            </a:pPr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значение</a:t>
            </a:r>
            <a:endParaRPr kumimoji="0"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29058" y="3286124"/>
            <a:ext cx="250033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</a:pPr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Способы</a:t>
            </a:r>
          </a:p>
          <a:p>
            <a:pPr marL="533400" indent="-533400">
              <a:spcBef>
                <a:spcPct val="20000"/>
              </a:spcBef>
              <a:buClr>
                <a:schemeClr val="hlink"/>
              </a:buClr>
            </a:pPr>
            <a:r>
              <a:rPr kumimoji="0"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kumimoji="0"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spcBef>
                <a:spcPct val="20000"/>
              </a:spcBef>
              <a:buClr>
                <a:schemeClr val="hlink"/>
              </a:buClr>
            </a:pPr>
            <a:r>
              <a:rPr kumimoji="0" lang="ru-RU" sz="2000" b="1" dirty="0">
                <a:latin typeface="Times New Roman" pitchFamily="18" charset="0"/>
                <a:cs typeface="Times New Roman" pitchFamily="18" charset="0"/>
              </a:rPr>
              <a:t>глагола.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Этимологическое значение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старославянском языке ГЛАГОЛЪ- «слово», ГЛАГОЛАТИ – «говорить».</a:t>
            </a:r>
          </a:p>
          <a:p>
            <a:r>
              <a:rPr lang="ru-RU" dirty="0" smtClean="0"/>
              <a:t>Существует в древнерусском языке с</a:t>
            </a:r>
            <a:r>
              <a:rPr lang="en-US" dirty="0" smtClean="0"/>
              <a:t> XI </a:t>
            </a:r>
            <a:r>
              <a:rPr lang="ru-RU" dirty="0" smtClean="0"/>
              <a:t>века.</a:t>
            </a:r>
          </a:p>
          <a:p>
            <a:r>
              <a:rPr lang="ru-RU" dirty="0" smtClean="0"/>
              <a:t>Как грамматический термин употребляется с </a:t>
            </a:r>
            <a:r>
              <a:rPr lang="en-US" dirty="0" smtClean="0"/>
              <a:t>XVII </a:t>
            </a:r>
            <a:r>
              <a:rPr lang="ru-RU" dirty="0" smtClean="0"/>
              <a:t> века, в словарях – с 1704 года.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Этимологическое</a:t>
            </a:r>
            <a:r>
              <a:rPr kumimoji="0" lang="ru-RU" sz="44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значение</a:t>
            </a:r>
          </a:p>
        </p:txBody>
      </p:sp>
      <p:pic>
        <p:nvPicPr>
          <p:cNvPr id="7" name="Рисунок 6" descr="iCAWF7IJ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4756906"/>
            <a:ext cx="3571885" cy="2101094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500034" y="3786166"/>
            <a:ext cx="8215370" cy="3071834"/>
          </a:xfrm>
          <a:prstGeom prst="horizontalScrol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словаре С.И. Ожегова: Глагол- часть речи, обозначающая действие или состояние и изменяющаяся по временам, числам и лицам (в наст.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.) и родам (в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прош.вр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00034" y="2590881"/>
            <a:ext cx="8215370" cy="1247586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1270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словаре В.И. Даля: «Глагол – это речь человека, разумный говор, язык».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00034" y="1428736"/>
            <a:ext cx="8215370" cy="1214446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2400" b="1" dirty="0" smtClean="0"/>
          </a:p>
          <a:p>
            <a:pPr algn="just"/>
            <a:r>
              <a:rPr lang="ru-RU" sz="2800" b="1" dirty="0" smtClean="0"/>
              <a:t>Слово «</a:t>
            </a:r>
            <a:r>
              <a:rPr lang="ru-RU" sz="2800" b="1" i="1" dirty="0" smtClean="0"/>
              <a:t>глагол» </a:t>
            </a:r>
            <a:r>
              <a:rPr lang="ru-RU" sz="2800" b="1" dirty="0" smtClean="0"/>
              <a:t>в Древней Руси обозначало речь вообще.</a:t>
            </a:r>
          </a:p>
          <a:p>
            <a:pPr algn="ctr"/>
            <a:endParaRPr lang="ru-RU" dirty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A800B4-A855-4448-A772-CD9CBE2B0D00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14313"/>
            <a:ext cx="8229600" cy="1143000"/>
          </a:xfrm>
          <a:solidFill>
            <a:schemeClr val="bg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Лексическое  значение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4ADDB-112F-447B-A0C7-0A0ABD94FA0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14546" y="274638"/>
            <a:ext cx="6015054" cy="9397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Значение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слова «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глагол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571736" y="1214422"/>
            <a:ext cx="857256" cy="857256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037009" y="1677975"/>
            <a:ext cx="928694" cy="158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679289" y="1250141"/>
            <a:ext cx="928694" cy="857256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Блок-схема: процесс 47"/>
          <p:cNvSpPr/>
          <p:nvPr/>
        </p:nvSpPr>
        <p:spPr>
          <a:xfrm>
            <a:off x="428596" y="2285992"/>
            <a:ext cx="2143140" cy="928694"/>
          </a:xfrm>
          <a:prstGeom prst="flowChartProcess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СЛОВО</a:t>
            </a:r>
          </a:p>
        </p:txBody>
      </p:sp>
      <p:sp>
        <p:nvSpPr>
          <p:cNvPr id="49" name="Блок-схема: процесс 48"/>
          <p:cNvSpPr/>
          <p:nvPr/>
        </p:nvSpPr>
        <p:spPr>
          <a:xfrm>
            <a:off x="6286512" y="2214554"/>
            <a:ext cx="2357454" cy="1071570"/>
          </a:xfrm>
          <a:prstGeom prst="flowChartProcess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Орудие казни (стол с перекладиной в форме буквы Г)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Блок-схема: процесс 49"/>
          <p:cNvSpPr/>
          <p:nvPr/>
        </p:nvSpPr>
        <p:spPr>
          <a:xfrm>
            <a:off x="3428992" y="2214554"/>
            <a:ext cx="2286016" cy="1071570"/>
          </a:xfrm>
          <a:prstGeom prst="flowChartProcess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Название буквы в старорусской азбуке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1472" y="3643314"/>
            <a:ext cx="20717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"глаголом жги сердца людей»</a:t>
            </a:r>
            <a:endParaRPr lang="ru-RU" sz="2800" b="1" i="1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 стрелкой 52"/>
          <p:cNvCxnSpPr>
            <a:stCxn id="48" idx="2"/>
          </p:cNvCxnSpPr>
          <p:nvPr/>
        </p:nvCxnSpPr>
        <p:spPr>
          <a:xfrm rot="5400000">
            <a:off x="1178695" y="3536157"/>
            <a:ext cx="642942" cy="1588"/>
          </a:xfrm>
          <a:prstGeom prst="straightConnector1">
            <a:avLst/>
          </a:prstGeom>
          <a:ln w="28575">
            <a:solidFill>
              <a:schemeClr val="tx1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2955788" y="3786190"/>
            <a:ext cx="32324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«А да Б как Аз да Буки, В – как Веди, Г – глагол»</a:t>
            </a:r>
            <a:endParaRPr lang="ru-RU" sz="2800" b="1" i="1" dirty="0">
              <a:solidFill>
                <a:srgbClr val="4C2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>
            <a:off x="4037009" y="3606801"/>
            <a:ext cx="642942" cy="1588"/>
          </a:xfrm>
          <a:prstGeom prst="straightConnector1">
            <a:avLst/>
          </a:prstGeom>
          <a:ln w="28575">
            <a:solidFill>
              <a:schemeClr val="tx1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>
            <a:off x="7144562" y="3571082"/>
            <a:ext cx="571504" cy="1588"/>
          </a:xfrm>
          <a:prstGeom prst="straightConnector1">
            <a:avLst/>
          </a:prstGeom>
          <a:ln w="28575">
            <a:solidFill>
              <a:schemeClr val="tx1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Блок-схема: процесс 58"/>
          <p:cNvSpPr/>
          <p:nvPr/>
        </p:nvSpPr>
        <p:spPr>
          <a:xfrm>
            <a:off x="6429388" y="3929066"/>
            <a:ext cx="2286016" cy="111271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«Кругом пустыня, дичь и голь…</a:t>
            </a:r>
          </a:p>
          <a:p>
            <a:pPr lvl="0" algn="ctr"/>
            <a:r>
              <a:rPr lang="ru-RU" sz="20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в стороне торчит глаголь…"</a:t>
            </a:r>
            <a:endParaRPr lang="ru-RU" sz="2000" b="1" i="1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iC@EA1Z6O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DD"/>
              </a:clrFrom>
              <a:clrTo>
                <a:srgbClr val="FFFFD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285728"/>
            <a:ext cx="1676401" cy="1571626"/>
          </a:xfrm>
          <a:prstGeom prst="rect">
            <a:avLst/>
          </a:prstGeom>
        </p:spPr>
      </p:pic>
      <p:pic>
        <p:nvPicPr>
          <p:cNvPr id="17" name="Рисунок 16" descr="iCADPILC3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6EEBD"/>
              </a:clrFrom>
              <a:clrTo>
                <a:srgbClr val="F6EEB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71868" y="5143512"/>
            <a:ext cx="2095500" cy="142875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924900"/>
      </a:dk1>
      <a:lt1>
        <a:sysClr val="window" lastClr="FFFFFF"/>
      </a:lt1>
      <a:dk2>
        <a:srgbClr val="9A4D00"/>
      </a:dk2>
      <a:lt2>
        <a:srgbClr val="FEFAC9"/>
      </a:lt2>
      <a:accent1>
        <a:srgbClr val="A5B592"/>
      </a:accent1>
      <a:accent2>
        <a:srgbClr val="F3A447"/>
      </a:accent2>
      <a:accent3>
        <a:srgbClr val="DFCE04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496</Words>
  <Application>Microsoft Office PowerPoint</Application>
  <PresentationFormat>Экран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Глагол как часть речи</vt:lpstr>
      <vt:lpstr>Образовательные результаты ТРКМ: </vt:lpstr>
      <vt:lpstr>Модель урока</vt:lpstr>
      <vt:lpstr>Вспоминаем то, что знаем:</vt:lpstr>
      <vt:lpstr>Прием «Знаю- хочу узнать – узнал»</vt:lpstr>
      <vt:lpstr>Прием «Знаю – хочу узнать - узнал»</vt:lpstr>
      <vt:lpstr>Этимологическое значение</vt:lpstr>
      <vt:lpstr>Лексическое  значение</vt:lpstr>
      <vt:lpstr>   Значение слова «глагол»</vt:lpstr>
      <vt:lpstr>Фразеологизмы</vt:lpstr>
      <vt:lpstr>Синквейн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 как часть речи</dc:title>
  <dc:creator>игорь</dc:creator>
  <cp:lastModifiedBy>kf-1</cp:lastModifiedBy>
  <cp:revision>73</cp:revision>
  <dcterms:created xsi:type="dcterms:W3CDTF">2013-06-25T06:48:01Z</dcterms:created>
  <dcterms:modified xsi:type="dcterms:W3CDTF">2016-03-09T09:10:48Z</dcterms:modified>
</cp:coreProperties>
</file>