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7" r:id="rId2"/>
    <p:sldId id="259" r:id="rId3"/>
    <p:sldId id="261" r:id="rId4"/>
    <p:sldId id="263" r:id="rId5"/>
    <p:sldId id="262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CF377-F59A-4C17-BCCC-3177777EF1E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114642-E91D-4317-A61F-EE55E2C1E484}">
      <dgm:prSet phldrT="[Текст]"/>
      <dgm:spPr/>
      <dgm:t>
        <a:bodyPr/>
        <a:lstStyle/>
        <a:p>
          <a:r>
            <a:rPr lang="ru-RU" dirty="0" err="1" smtClean="0"/>
            <a:t>д</a:t>
          </a:r>
          <a:r>
            <a:rPr lang="ru-RU" dirty="0" smtClean="0"/>
            <a:t>/с «Теремок»</a:t>
          </a:r>
          <a:endParaRPr lang="ru-RU" dirty="0"/>
        </a:p>
      </dgm:t>
    </dgm:pt>
    <dgm:pt modelId="{949FDDB2-1438-462D-BB0A-9B0FFDF25240}" type="parTrans" cxnId="{5CBA8AC0-BF6B-478C-8FA1-B177BFC5B564}">
      <dgm:prSet/>
      <dgm:spPr/>
      <dgm:t>
        <a:bodyPr/>
        <a:lstStyle/>
        <a:p>
          <a:endParaRPr lang="ru-RU"/>
        </a:p>
      </dgm:t>
    </dgm:pt>
    <dgm:pt modelId="{C45C8E33-3B8D-432F-AE24-A26FDDD76D68}" type="sibTrans" cxnId="{5CBA8AC0-BF6B-478C-8FA1-B177BFC5B564}">
      <dgm:prSet/>
      <dgm:spPr/>
      <dgm:t>
        <a:bodyPr/>
        <a:lstStyle/>
        <a:p>
          <a:endParaRPr lang="ru-RU"/>
        </a:p>
      </dgm:t>
    </dgm:pt>
    <dgm:pt modelId="{81902FD1-7C7A-4A67-93E8-6CC257EC3FDB}">
      <dgm:prSet phldrT="[Текст]"/>
      <dgm:spPr/>
      <dgm:t>
        <a:bodyPr/>
        <a:lstStyle/>
        <a:p>
          <a:r>
            <a:rPr lang="ru-RU" dirty="0" smtClean="0"/>
            <a:t>Образование, культура, общественные организации</a:t>
          </a:r>
          <a:endParaRPr lang="ru-RU" dirty="0"/>
        </a:p>
      </dgm:t>
    </dgm:pt>
    <dgm:pt modelId="{D34C50A3-0DBD-476F-B17C-D844CAD1F83D}" type="parTrans" cxnId="{9EB16834-1FCA-4862-BC16-230D7E62FDD4}">
      <dgm:prSet/>
      <dgm:spPr/>
      <dgm:t>
        <a:bodyPr/>
        <a:lstStyle/>
        <a:p>
          <a:endParaRPr lang="ru-RU"/>
        </a:p>
      </dgm:t>
    </dgm:pt>
    <dgm:pt modelId="{F47BEA4C-D9D6-43A4-9BC1-A94B814164D8}" type="sibTrans" cxnId="{9EB16834-1FCA-4862-BC16-230D7E62FDD4}">
      <dgm:prSet/>
      <dgm:spPr/>
      <dgm:t>
        <a:bodyPr/>
        <a:lstStyle/>
        <a:p>
          <a:endParaRPr lang="ru-RU"/>
        </a:p>
      </dgm:t>
    </dgm:pt>
    <dgm:pt modelId="{4485DA8C-AE7A-4935-80FF-7A20474BFC61}">
      <dgm:prSet phldrT="[Текст]"/>
      <dgm:spPr/>
      <dgm:t>
        <a:bodyPr/>
        <a:lstStyle/>
        <a:p>
          <a:r>
            <a:rPr lang="ru-RU" dirty="0" smtClean="0"/>
            <a:t>Организации здравоохранения и спорта</a:t>
          </a:r>
          <a:endParaRPr lang="ru-RU" dirty="0"/>
        </a:p>
      </dgm:t>
    </dgm:pt>
    <dgm:pt modelId="{88E1247C-97B3-4A3E-8281-AB8BCA832972}" type="parTrans" cxnId="{4AC4B7DD-EB7B-4599-8955-53E530FBEB14}">
      <dgm:prSet/>
      <dgm:spPr/>
      <dgm:t>
        <a:bodyPr/>
        <a:lstStyle/>
        <a:p>
          <a:endParaRPr lang="ru-RU"/>
        </a:p>
      </dgm:t>
    </dgm:pt>
    <dgm:pt modelId="{B2E8A811-F0BC-4CD9-B498-55BC025E8221}" type="sibTrans" cxnId="{4AC4B7DD-EB7B-4599-8955-53E530FBEB14}">
      <dgm:prSet/>
      <dgm:spPr/>
      <dgm:t>
        <a:bodyPr/>
        <a:lstStyle/>
        <a:p>
          <a:endParaRPr lang="ru-RU"/>
        </a:p>
      </dgm:t>
    </dgm:pt>
    <dgm:pt modelId="{E0A23A9B-4EAB-462E-8E75-469D1A076225}">
      <dgm:prSet phldrT="[Текст]"/>
      <dgm:spPr/>
      <dgm:t>
        <a:bodyPr/>
        <a:lstStyle/>
        <a:p>
          <a:r>
            <a:rPr lang="ru-RU" dirty="0" smtClean="0"/>
            <a:t>Организации, обеспечивающие безопасность</a:t>
          </a:r>
          <a:endParaRPr lang="ru-RU" dirty="0"/>
        </a:p>
      </dgm:t>
    </dgm:pt>
    <dgm:pt modelId="{0BDF924E-5017-4B55-B921-61D30A86FD52}" type="parTrans" cxnId="{1B4E4783-A4ED-4C72-9155-B9B60418E199}">
      <dgm:prSet/>
      <dgm:spPr/>
      <dgm:t>
        <a:bodyPr/>
        <a:lstStyle/>
        <a:p>
          <a:endParaRPr lang="ru-RU"/>
        </a:p>
      </dgm:t>
    </dgm:pt>
    <dgm:pt modelId="{77FACE50-0C3C-4A45-99ED-B192C431A71A}" type="sibTrans" cxnId="{1B4E4783-A4ED-4C72-9155-B9B60418E199}">
      <dgm:prSet/>
      <dgm:spPr/>
      <dgm:t>
        <a:bodyPr/>
        <a:lstStyle/>
        <a:p>
          <a:endParaRPr lang="ru-RU"/>
        </a:p>
      </dgm:t>
    </dgm:pt>
    <dgm:pt modelId="{5C023CA0-58F5-4D71-B338-B5135435B1AE}">
      <dgm:prSet phldrT="[Текст]"/>
      <dgm:spPr/>
      <dgm:t>
        <a:bodyPr/>
        <a:lstStyle/>
        <a:p>
          <a:r>
            <a:rPr lang="ru-RU" dirty="0" smtClean="0"/>
            <a:t>Семьи воспитанников</a:t>
          </a:r>
          <a:endParaRPr lang="ru-RU" dirty="0"/>
        </a:p>
      </dgm:t>
    </dgm:pt>
    <dgm:pt modelId="{8A15EFC2-3D12-4247-A644-3DDBB2A67D5F}" type="parTrans" cxnId="{0B61F473-A87C-47F0-9C04-BDA844E3C470}">
      <dgm:prSet/>
      <dgm:spPr/>
      <dgm:t>
        <a:bodyPr/>
        <a:lstStyle/>
        <a:p>
          <a:endParaRPr lang="ru-RU"/>
        </a:p>
      </dgm:t>
    </dgm:pt>
    <dgm:pt modelId="{D0625D1F-C07D-48DD-B9CD-1721469E5A1A}" type="sibTrans" cxnId="{0B61F473-A87C-47F0-9C04-BDA844E3C470}">
      <dgm:prSet/>
      <dgm:spPr/>
      <dgm:t>
        <a:bodyPr/>
        <a:lstStyle/>
        <a:p>
          <a:endParaRPr lang="ru-RU"/>
        </a:p>
      </dgm:t>
    </dgm:pt>
    <dgm:pt modelId="{74FBDA5C-5903-4268-A415-E6DDE23B06E4}">
      <dgm:prSet phldrT="[Текст]"/>
      <dgm:spPr/>
      <dgm:t>
        <a:bodyPr/>
        <a:lstStyle/>
        <a:p>
          <a:r>
            <a:rPr lang="ru-RU" dirty="0" smtClean="0"/>
            <a:t>Структуры управления и власти</a:t>
          </a:r>
          <a:endParaRPr lang="ru-RU" dirty="0"/>
        </a:p>
      </dgm:t>
    </dgm:pt>
    <dgm:pt modelId="{AFC7507D-16B6-4FED-9902-8B5A1DD97977}" type="parTrans" cxnId="{63358BE8-E153-4599-AD4A-56B937A0BDF7}">
      <dgm:prSet/>
      <dgm:spPr/>
      <dgm:t>
        <a:bodyPr/>
        <a:lstStyle/>
        <a:p>
          <a:endParaRPr lang="ru-RU"/>
        </a:p>
      </dgm:t>
    </dgm:pt>
    <dgm:pt modelId="{9D43B126-AE11-4CF5-A345-7A4BD4D01110}" type="sibTrans" cxnId="{63358BE8-E153-4599-AD4A-56B937A0BDF7}">
      <dgm:prSet/>
      <dgm:spPr/>
      <dgm:t>
        <a:bodyPr/>
        <a:lstStyle/>
        <a:p>
          <a:endParaRPr lang="ru-RU"/>
        </a:p>
      </dgm:t>
    </dgm:pt>
    <dgm:pt modelId="{272F6B54-33D4-4448-9A68-A8F37E0F3635}">
      <dgm:prSet phldrT="[Текст]"/>
      <dgm:spPr/>
      <dgm:t>
        <a:bodyPr/>
        <a:lstStyle/>
        <a:p>
          <a:r>
            <a:rPr lang="ru-RU" dirty="0" smtClean="0"/>
            <a:t>Спонсоры и шефы</a:t>
          </a:r>
          <a:endParaRPr lang="ru-RU" dirty="0"/>
        </a:p>
      </dgm:t>
    </dgm:pt>
    <dgm:pt modelId="{7CEDFC0E-0518-4373-91C6-353550F5CABA}" type="parTrans" cxnId="{AD60A8F8-A879-40C2-91DA-158E3AB33CBF}">
      <dgm:prSet/>
      <dgm:spPr/>
      <dgm:t>
        <a:bodyPr/>
        <a:lstStyle/>
        <a:p>
          <a:endParaRPr lang="ru-RU"/>
        </a:p>
      </dgm:t>
    </dgm:pt>
    <dgm:pt modelId="{1144BDDD-A8CA-49A5-8E41-F49C80DB73E4}" type="sibTrans" cxnId="{AD60A8F8-A879-40C2-91DA-158E3AB33CBF}">
      <dgm:prSet/>
      <dgm:spPr/>
      <dgm:t>
        <a:bodyPr/>
        <a:lstStyle/>
        <a:p>
          <a:endParaRPr lang="ru-RU"/>
        </a:p>
      </dgm:t>
    </dgm:pt>
    <dgm:pt modelId="{533D7F55-A97B-4AAC-8638-EF006BFFA482}">
      <dgm:prSet phldrT="[Текст]"/>
      <dgm:spPr/>
      <dgm:t>
        <a:bodyPr/>
        <a:lstStyle/>
        <a:p>
          <a:r>
            <a:rPr lang="ru-RU" dirty="0" smtClean="0"/>
            <a:t>СМИ</a:t>
          </a:r>
          <a:endParaRPr lang="ru-RU" dirty="0"/>
        </a:p>
      </dgm:t>
    </dgm:pt>
    <dgm:pt modelId="{FF699EDF-DA29-477C-9A12-7CD0469A658C}" type="parTrans" cxnId="{D76F9B15-477A-4F5A-9D5B-07DD07AED6BF}">
      <dgm:prSet/>
      <dgm:spPr/>
      <dgm:t>
        <a:bodyPr/>
        <a:lstStyle/>
        <a:p>
          <a:endParaRPr lang="ru-RU"/>
        </a:p>
      </dgm:t>
    </dgm:pt>
    <dgm:pt modelId="{F7B9EF9D-7B68-4ED6-97B6-8E1FDA481DA9}" type="sibTrans" cxnId="{D76F9B15-477A-4F5A-9D5B-07DD07AED6BF}">
      <dgm:prSet/>
      <dgm:spPr/>
      <dgm:t>
        <a:bodyPr/>
        <a:lstStyle/>
        <a:p>
          <a:endParaRPr lang="ru-RU"/>
        </a:p>
      </dgm:t>
    </dgm:pt>
    <dgm:pt modelId="{A920CA2C-1006-44B9-9D8C-FC1CC5C81CDB}">
      <dgm:prSet phldrT="[Текст]"/>
      <dgm:spPr/>
      <dgm:t>
        <a:bodyPr/>
        <a:lstStyle/>
        <a:p>
          <a:r>
            <a:rPr lang="ru-RU" dirty="0" smtClean="0"/>
            <a:t>САЭС</a:t>
          </a:r>
          <a:endParaRPr lang="ru-RU" dirty="0"/>
        </a:p>
      </dgm:t>
    </dgm:pt>
    <dgm:pt modelId="{8B0EF8EC-2D42-426D-85C9-7EC60FC936BE}" type="parTrans" cxnId="{0FE8B535-5959-426B-9E7B-5D527219BB27}">
      <dgm:prSet/>
      <dgm:spPr/>
      <dgm:t>
        <a:bodyPr/>
        <a:lstStyle/>
        <a:p>
          <a:endParaRPr lang="ru-RU"/>
        </a:p>
      </dgm:t>
    </dgm:pt>
    <dgm:pt modelId="{80128242-65C6-43BD-9E42-5F26E609DE00}" type="sibTrans" cxnId="{0FE8B535-5959-426B-9E7B-5D527219BB27}">
      <dgm:prSet/>
      <dgm:spPr/>
      <dgm:t>
        <a:bodyPr/>
        <a:lstStyle/>
        <a:p>
          <a:endParaRPr lang="ru-RU"/>
        </a:p>
      </dgm:t>
    </dgm:pt>
    <dgm:pt modelId="{0748A99D-F958-42E5-8772-30330BE4150F}" type="pres">
      <dgm:prSet presAssocID="{95FCF377-F59A-4C17-BCCC-3177777EF1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37752-02CD-4F52-8801-47FF9C81A634}" type="pres">
      <dgm:prSet presAssocID="{1D114642-E91D-4317-A61F-EE55E2C1E484}" presName="centerShape" presStyleLbl="node0" presStyleIdx="0" presStyleCnt="1" custScaleX="109053" custScaleY="93599"/>
      <dgm:spPr/>
      <dgm:t>
        <a:bodyPr/>
        <a:lstStyle/>
        <a:p>
          <a:endParaRPr lang="ru-RU"/>
        </a:p>
      </dgm:t>
    </dgm:pt>
    <dgm:pt modelId="{6B3ACC13-6A7E-47CD-AD63-C8E5C5401626}" type="pres">
      <dgm:prSet presAssocID="{D34C50A3-0DBD-476F-B17C-D844CAD1F83D}" presName="parTrans" presStyleLbl="sibTrans2D1" presStyleIdx="0" presStyleCnt="8"/>
      <dgm:spPr/>
      <dgm:t>
        <a:bodyPr/>
        <a:lstStyle/>
        <a:p>
          <a:endParaRPr lang="ru-RU"/>
        </a:p>
      </dgm:t>
    </dgm:pt>
    <dgm:pt modelId="{2C732AD4-64B9-43A2-BC2C-12D206887EC3}" type="pres">
      <dgm:prSet presAssocID="{D34C50A3-0DBD-476F-B17C-D844CAD1F83D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4C59C213-84E7-4D3E-85B6-EC2A3C0C9C6D}" type="pres">
      <dgm:prSet presAssocID="{81902FD1-7C7A-4A67-93E8-6CC257EC3FD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D9C66-EC24-4430-BF14-C5485F3FFDD5}" type="pres">
      <dgm:prSet presAssocID="{88E1247C-97B3-4A3E-8281-AB8BCA832972}" presName="parTrans" presStyleLbl="sibTrans2D1" presStyleIdx="1" presStyleCnt="8"/>
      <dgm:spPr/>
      <dgm:t>
        <a:bodyPr/>
        <a:lstStyle/>
        <a:p>
          <a:endParaRPr lang="ru-RU"/>
        </a:p>
      </dgm:t>
    </dgm:pt>
    <dgm:pt modelId="{39465FC7-C1C9-4FF1-88F1-A46D7E55763A}" type="pres">
      <dgm:prSet presAssocID="{88E1247C-97B3-4A3E-8281-AB8BCA832972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847F9B30-7C0A-4180-80CE-457F5E735718}" type="pres">
      <dgm:prSet presAssocID="{4485DA8C-AE7A-4935-80FF-7A20474BFC6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746D6-AB24-4781-BAF1-1401B4628017}" type="pres">
      <dgm:prSet presAssocID="{0BDF924E-5017-4B55-B921-61D30A86FD52}" presName="parTrans" presStyleLbl="sibTrans2D1" presStyleIdx="2" presStyleCnt="8"/>
      <dgm:spPr/>
      <dgm:t>
        <a:bodyPr/>
        <a:lstStyle/>
        <a:p>
          <a:endParaRPr lang="ru-RU"/>
        </a:p>
      </dgm:t>
    </dgm:pt>
    <dgm:pt modelId="{3B71F3F1-EA1D-449A-98D0-E42A38E1B0E4}" type="pres">
      <dgm:prSet presAssocID="{0BDF924E-5017-4B55-B921-61D30A86FD52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F35346D-40BD-4CCE-A413-02754D238C97}" type="pres">
      <dgm:prSet presAssocID="{E0A23A9B-4EAB-462E-8E75-469D1A07622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E9959-9E03-4695-8604-6DCF527054DF}" type="pres">
      <dgm:prSet presAssocID="{8A15EFC2-3D12-4247-A644-3DDBB2A67D5F}" presName="parTrans" presStyleLbl="sibTrans2D1" presStyleIdx="3" presStyleCnt="8"/>
      <dgm:spPr/>
      <dgm:t>
        <a:bodyPr/>
        <a:lstStyle/>
        <a:p>
          <a:endParaRPr lang="ru-RU"/>
        </a:p>
      </dgm:t>
    </dgm:pt>
    <dgm:pt modelId="{013927EC-E3C8-4FF4-B399-7956008DDD3D}" type="pres">
      <dgm:prSet presAssocID="{8A15EFC2-3D12-4247-A644-3DDBB2A67D5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D6F27FF8-0D00-4C2F-9A80-467A090CB2FE}" type="pres">
      <dgm:prSet presAssocID="{5C023CA0-58F5-4D71-B338-B5135435B1A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A7711-B709-4A4E-B668-92BFA40C156F}" type="pres">
      <dgm:prSet presAssocID="{AFC7507D-16B6-4FED-9902-8B5A1DD97977}" presName="parTrans" presStyleLbl="sibTrans2D1" presStyleIdx="4" presStyleCnt="8"/>
      <dgm:spPr/>
      <dgm:t>
        <a:bodyPr/>
        <a:lstStyle/>
        <a:p>
          <a:endParaRPr lang="ru-RU"/>
        </a:p>
      </dgm:t>
    </dgm:pt>
    <dgm:pt modelId="{B2F739E3-D6EC-46AE-94C9-D51C700DC75C}" type="pres">
      <dgm:prSet presAssocID="{AFC7507D-16B6-4FED-9902-8B5A1DD97977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87027B3-B38A-4927-9B0F-0775161678BD}" type="pres">
      <dgm:prSet presAssocID="{74FBDA5C-5903-4268-A415-E6DDE23B06E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B9975-744E-42D8-A4F8-DAED5DCD75B1}" type="pres">
      <dgm:prSet presAssocID="{7CEDFC0E-0518-4373-91C6-353550F5CABA}" presName="parTrans" presStyleLbl="sibTrans2D1" presStyleIdx="5" presStyleCnt="8"/>
      <dgm:spPr/>
      <dgm:t>
        <a:bodyPr/>
        <a:lstStyle/>
        <a:p>
          <a:endParaRPr lang="ru-RU"/>
        </a:p>
      </dgm:t>
    </dgm:pt>
    <dgm:pt modelId="{6D8F0128-4E58-4E8B-A422-B75DDB8719E9}" type="pres">
      <dgm:prSet presAssocID="{7CEDFC0E-0518-4373-91C6-353550F5CAB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6EE87872-A327-4A51-AE9B-72010445E832}" type="pres">
      <dgm:prSet presAssocID="{272F6B54-33D4-4448-9A68-A8F37E0F363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FB98F-532E-4E19-AC80-B6FA460ED050}" type="pres">
      <dgm:prSet presAssocID="{FF699EDF-DA29-477C-9A12-7CD0469A658C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ED58E70-D37D-463F-A4C1-A39F86BACFDC}" type="pres">
      <dgm:prSet presAssocID="{FF699EDF-DA29-477C-9A12-7CD0469A658C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5EB01946-2010-48E0-AB87-989D75363B70}" type="pres">
      <dgm:prSet presAssocID="{533D7F55-A97B-4AAC-8638-EF006BFFA48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7D69C-6924-4FF1-99DA-16FB542D3952}" type="pres">
      <dgm:prSet presAssocID="{8B0EF8EC-2D42-426D-85C9-7EC60FC936BE}" presName="parTrans" presStyleLbl="sibTrans2D1" presStyleIdx="7" presStyleCnt="8"/>
      <dgm:spPr/>
      <dgm:t>
        <a:bodyPr/>
        <a:lstStyle/>
        <a:p>
          <a:endParaRPr lang="ru-RU"/>
        </a:p>
      </dgm:t>
    </dgm:pt>
    <dgm:pt modelId="{5E98C3D7-F421-40C4-8578-BA5D369C3F29}" type="pres">
      <dgm:prSet presAssocID="{8B0EF8EC-2D42-426D-85C9-7EC60FC936BE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3A677C1C-59B6-42D9-AC88-065BCFF9F2A3}" type="pres">
      <dgm:prSet presAssocID="{A920CA2C-1006-44B9-9D8C-FC1CC5C81CD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59F3FD-8485-48C1-A030-1C3164B85C1E}" type="presOf" srcId="{272F6B54-33D4-4448-9A68-A8F37E0F3635}" destId="{6EE87872-A327-4A51-AE9B-72010445E832}" srcOrd="0" destOrd="0" presId="urn:microsoft.com/office/officeart/2005/8/layout/radial5"/>
    <dgm:cxn modelId="{7E149D0B-21B2-45E7-A22B-DEF03EA47A85}" type="presOf" srcId="{FF699EDF-DA29-477C-9A12-7CD0469A658C}" destId="{3ED58E70-D37D-463F-A4C1-A39F86BACFDC}" srcOrd="1" destOrd="0" presId="urn:microsoft.com/office/officeart/2005/8/layout/radial5"/>
    <dgm:cxn modelId="{05E52305-5BC1-4DEC-8428-9FBF35205AB0}" type="presOf" srcId="{FF699EDF-DA29-477C-9A12-7CD0469A658C}" destId="{810FB98F-532E-4E19-AC80-B6FA460ED050}" srcOrd="0" destOrd="0" presId="urn:microsoft.com/office/officeart/2005/8/layout/radial5"/>
    <dgm:cxn modelId="{298E4AC2-7637-48AD-9B85-E91A1991460C}" type="presOf" srcId="{AFC7507D-16B6-4FED-9902-8B5A1DD97977}" destId="{B2F739E3-D6EC-46AE-94C9-D51C700DC75C}" srcOrd="1" destOrd="0" presId="urn:microsoft.com/office/officeart/2005/8/layout/radial5"/>
    <dgm:cxn modelId="{FEA0BE7C-72AD-46C8-AD89-0ECC0E5C3CC8}" type="presOf" srcId="{1D114642-E91D-4317-A61F-EE55E2C1E484}" destId="{01437752-02CD-4F52-8801-47FF9C81A634}" srcOrd="0" destOrd="0" presId="urn:microsoft.com/office/officeart/2005/8/layout/radial5"/>
    <dgm:cxn modelId="{2D9FA10B-E8AA-40C5-AAA1-552E9824A780}" type="presOf" srcId="{8A15EFC2-3D12-4247-A644-3DDBB2A67D5F}" destId="{013927EC-E3C8-4FF4-B399-7956008DDD3D}" srcOrd="1" destOrd="0" presId="urn:microsoft.com/office/officeart/2005/8/layout/radial5"/>
    <dgm:cxn modelId="{F76499F9-C823-419B-A1C7-165CF7C2A160}" type="presOf" srcId="{95FCF377-F59A-4C17-BCCC-3177777EF1EB}" destId="{0748A99D-F958-42E5-8772-30330BE4150F}" srcOrd="0" destOrd="0" presId="urn:microsoft.com/office/officeart/2005/8/layout/radial5"/>
    <dgm:cxn modelId="{44258026-1A12-4CF0-8966-57B62369C108}" type="presOf" srcId="{7CEDFC0E-0518-4373-91C6-353550F5CABA}" destId="{6D8F0128-4E58-4E8B-A422-B75DDB8719E9}" srcOrd="1" destOrd="0" presId="urn:microsoft.com/office/officeart/2005/8/layout/radial5"/>
    <dgm:cxn modelId="{CC48655D-010C-43ED-BFCD-1260C8ADDDD7}" type="presOf" srcId="{7CEDFC0E-0518-4373-91C6-353550F5CABA}" destId="{95EB9975-744E-42D8-A4F8-DAED5DCD75B1}" srcOrd="0" destOrd="0" presId="urn:microsoft.com/office/officeart/2005/8/layout/radial5"/>
    <dgm:cxn modelId="{60752B38-0B67-4E14-B1B2-7F3A51E284A2}" type="presOf" srcId="{D34C50A3-0DBD-476F-B17C-D844CAD1F83D}" destId="{2C732AD4-64B9-43A2-BC2C-12D206887EC3}" srcOrd="1" destOrd="0" presId="urn:microsoft.com/office/officeart/2005/8/layout/radial5"/>
    <dgm:cxn modelId="{1B4E4783-A4ED-4C72-9155-B9B60418E199}" srcId="{1D114642-E91D-4317-A61F-EE55E2C1E484}" destId="{E0A23A9B-4EAB-462E-8E75-469D1A076225}" srcOrd="2" destOrd="0" parTransId="{0BDF924E-5017-4B55-B921-61D30A86FD52}" sibTransId="{77FACE50-0C3C-4A45-99ED-B192C431A71A}"/>
    <dgm:cxn modelId="{AEB6D5F4-4A19-4436-83F5-1D9A91714B4F}" type="presOf" srcId="{81902FD1-7C7A-4A67-93E8-6CC257EC3FDB}" destId="{4C59C213-84E7-4D3E-85B6-EC2A3C0C9C6D}" srcOrd="0" destOrd="0" presId="urn:microsoft.com/office/officeart/2005/8/layout/radial5"/>
    <dgm:cxn modelId="{9EB16834-1FCA-4862-BC16-230D7E62FDD4}" srcId="{1D114642-E91D-4317-A61F-EE55E2C1E484}" destId="{81902FD1-7C7A-4A67-93E8-6CC257EC3FDB}" srcOrd="0" destOrd="0" parTransId="{D34C50A3-0DBD-476F-B17C-D844CAD1F83D}" sibTransId="{F47BEA4C-D9D6-43A4-9BC1-A94B814164D8}"/>
    <dgm:cxn modelId="{5CBA8AC0-BF6B-478C-8FA1-B177BFC5B564}" srcId="{95FCF377-F59A-4C17-BCCC-3177777EF1EB}" destId="{1D114642-E91D-4317-A61F-EE55E2C1E484}" srcOrd="0" destOrd="0" parTransId="{949FDDB2-1438-462D-BB0A-9B0FFDF25240}" sibTransId="{C45C8E33-3B8D-432F-AE24-A26FDDD76D68}"/>
    <dgm:cxn modelId="{247024A9-323F-4A94-9C32-BF415F98235C}" type="presOf" srcId="{5C023CA0-58F5-4D71-B338-B5135435B1AE}" destId="{D6F27FF8-0D00-4C2F-9A80-467A090CB2FE}" srcOrd="0" destOrd="0" presId="urn:microsoft.com/office/officeart/2005/8/layout/radial5"/>
    <dgm:cxn modelId="{53FFC82D-2F1F-4119-A661-D7A846643AC7}" type="presOf" srcId="{88E1247C-97B3-4A3E-8281-AB8BCA832972}" destId="{B50D9C66-EC24-4430-BF14-C5485F3FFDD5}" srcOrd="0" destOrd="0" presId="urn:microsoft.com/office/officeart/2005/8/layout/radial5"/>
    <dgm:cxn modelId="{8F9199C6-048E-4952-85D9-B79141601653}" type="presOf" srcId="{74FBDA5C-5903-4268-A415-E6DDE23B06E4}" destId="{C87027B3-B38A-4927-9B0F-0775161678BD}" srcOrd="0" destOrd="0" presId="urn:microsoft.com/office/officeart/2005/8/layout/radial5"/>
    <dgm:cxn modelId="{924D1A98-59C1-42F9-B97E-1201F40815EF}" type="presOf" srcId="{0BDF924E-5017-4B55-B921-61D30A86FD52}" destId="{F38746D6-AB24-4781-BAF1-1401B4628017}" srcOrd="0" destOrd="0" presId="urn:microsoft.com/office/officeart/2005/8/layout/radial5"/>
    <dgm:cxn modelId="{0FE8B535-5959-426B-9E7B-5D527219BB27}" srcId="{1D114642-E91D-4317-A61F-EE55E2C1E484}" destId="{A920CA2C-1006-44B9-9D8C-FC1CC5C81CDB}" srcOrd="7" destOrd="0" parTransId="{8B0EF8EC-2D42-426D-85C9-7EC60FC936BE}" sibTransId="{80128242-65C6-43BD-9E42-5F26E609DE00}"/>
    <dgm:cxn modelId="{1EFDBF6F-DD29-4AFD-BF41-9CFB712FBACF}" type="presOf" srcId="{533D7F55-A97B-4AAC-8638-EF006BFFA482}" destId="{5EB01946-2010-48E0-AB87-989D75363B70}" srcOrd="0" destOrd="0" presId="urn:microsoft.com/office/officeart/2005/8/layout/radial5"/>
    <dgm:cxn modelId="{0B61F473-A87C-47F0-9C04-BDA844E3C470}" srcId="{1D114642-E91D-4317-A61F-EE55E2C1E484}" destId="{5C023CA0-58F5-4D71-B338-B5135435B1AE}" srcOrd="3" destOrd="0" parTransId="{8A15EFC2-3D12-4247-A644-3DDBB2A67D5F}" sibTransId="{D0625D1F-C07D-48DD-B9CD-1721469E5A1A}"/>
    <dgm:cxn modelId="{D76F9B15-477A-4F5A-9D5B-07DD07AED6BF}" srcId="{1D114642-E91D-4317-A61F-EE55E2C1E484}" destId="{533D7F55-A97B-4AAC-8638-EF006BFFA482}" srcOrd="6" destOrd="0" parTransId="{FF699EDF-DA29-477C-9A12-7CD0469A658C}" sibTransId="{F7B9EF9D-7B68-4ED6-97B6-8E1FDA481DA9}"/>
    <dgm:cxn modelId="{63358BE8-E153-4599-AD4A-56B937A0BDF7}" srcId="{1D114642-E91D-4317-A61F-EE55E2C1E484}" destId="{74FBDA5C-5903-4268-A415-E6DDE23B06E4}" srcOrd="4" destOrd="0" parTransId="{AFC7507D-16B6-4FED-9902-8B5A1DD97977}" sibTransId="{9D43B126-AE11-4CF5-A345-7A4BD4D01110}"/>
    <dgm:cxn modelId="{AD60A8F8-A879-40C2-91DA-158E3AB33CBF}" srcId="{1D114642-E91D-4317-A61F-EE55E2C1E484}" destId="{272F6B54-33D4-4448-9A68-A8F37E0F3635}" srcOrd="5" destOrd="0" parTransId="{7CEDFC0E-0518-4373-91C6-353550F5CABA}" sibTransId="{1144BDDD-A8CA-49A5-8E41-F49C80DB73E4}"/>
    <dgm:cxn modelId="{9ABB4DA2-FCE7-4FB2-B34C-E6558179ECFF}" type="presOf" srcId="{A920CA2C-1006-44B9-9D8C-FC1CC5C81CDB}" destId="{3A677C1C-59B6-42D9-AC88-065BCFF9F2A3}" srcOrd="0" destOrd="0" presId="urn:microsoft.com/office/officeart/2005/8/layout/radial5"/>
    <dgm:cxn modelId="{E1B7EBC7-5539-4BAD-BD48-9ADA31A77BA0}" type="presOf" srcId="{88E1247C-97B3-4A3E-8281-AB8BCA832972}" destId="{39465FC7-C1C9-4FF1-88F1-A46D7E55763A}" srcOrd="1" destOrd="0" presId="urn:microsoft.com/office/officeart/2005/8/layout/radial5"/>
    <dgm:cxn modelId="{4AC4B7DD-EB7B-4599-8955-53E530FBEB14}" srcId="{1D114642-E91D-4317-A61F-EE55E2C1E484}" destId="{4485DA8C-AE7A-4935-80FF-7A20474BFC61}" srcOrd="1" destOrd="0" parTransId="{88E1247C-97B3-4A3E-8281-AB8BCA832972}" sibTransId="{B2E8A811-F0BC-4CD9-B498-55BC025E8221}"/>
    <dgm:cxn modelId="{0AA65AD5-BB2E-4244-AD35-E4E1B11077AB}" type="presOf" srcId="{8B0EF8EC-2D42-426D-85C9-7EC60FC936BE}" destId="{5E98C3D7-F421-40C4-8578-BA5D369C3F29}" srcOrd="1" destOrd="0" presId="urn:microsoft.com/office/officeart/2005/8/layout/radial5"/>
    <dgm:cxn modelId="{BBB42C77-99FC-4238-999A-701C47B1B952}" type="presOf" srcId="{AFC7507D-16B6-4FED-9902-8B5A1DD97977}" destId="{5E2A7711-B709-4A4E-B668-92BFA40C156F}" srcOrd="0" destOrd="0" presId="urn:microsoft.com/office/officeart/2005/8/layout/radial5"/>
    <dgm:cxn modelId="{DEEF2E69-F2DB-447C-A6F6-508FE6FC685E}" type="presOf" srcId="{D34C50A3-0DBD-476F-B17C-D844CAD1F83D}" destId="{6B3ACC13-6A7E-47CD-AD63-C8E5C5401626}" srcOrd="0" destOrd="0" presId="urn:microsoft.com/office/officeart/2005/8/layout/radial5"/>
    <dgm:cxn modelId="{605890F8-1FF8-4A9D-8663-88221276F431}" type="presOf" srcId="{0BDF924E-5017-4B55-B921-61D30A86FD52}" destId="{3B71F3F1-EA1D-449A-98D0-E42A38E1B0E4}" srcOrd="1" destOrd="0" presId="urn:microsoft.com/office/officeart/2005/8/layout/radial5"/>
    <dgm:cxn modelId="{CF20211D-24D7-4055-AF26-FE487AB32092}" type="presOf" srcId="{4485DA8C-AE7A-4935-80FF-7A20474BFC61}" destId="{847F9B30-7C0A-4180-80CE-457F5E735718}" srcOrd="0" destOrd="0" presId="urn:microsoft.com/office/officeart/2005/8/layout/radial5"/>
    <dgm:cxn modelId="{0262144A-1855-43BA-87F7-E3D7758B3A99}" type="presOf" srcId="{8B0EF8EC-2D42-426D-85C9-7EC60FC936BE}" destId="{C987D69C-6924-4FF1-99DA-16FB542D3952}" srcOrd="0" destOrd="0" presId="urn:microsoft.com/office/officeart/2005/8/layout/radial5"/>
    <dgm:cxn modelId="{CB096FB3-AB74-427E-99A5-38CA9844961A}" type="presOf" srcId="{8A15EFC2-3D12-4247-A644-3DDBB2A67D5F}" destId="{9F3E9959-9E03-4695-8604-6DCF527054DF}" srcOrd="0" destOrd="0" presId="urn:microsoft.com/office/officeart/2005/8/layout/radial5"/>
    <dgm:cxn modelId="{BD141DE0-81A9-4A3E-A07B-B6089E1F18E7}" type="presOf" srcId="{E0A23A9B-4EAB-462E-8E75-469D1A076225}" destId="{DF35346D-40BD-4CCE-A413-02754D238C97}" srcOrd="0" destOrd="0" presId="urn:microsoft.com/office/officeart/2005/8/layout/radial5"/>
    <dgm:cxn modelId="{A1DDC099-C389-4DFF-9837-B6EB3BC79A0A}" type="presParOf" srcId="{0748A99D-F958-42E5-8772-30330BE4150F}" destId="{01437752-02CD-4F52-8801-47FF9C81A634}" srcOrd="0" destOrd="0" presId="urn:microsoft.com/office/officeart/2005/8/layout/radial5"/>
    <dgm:cxn modelId="{53C4B4C8-234C-4A3F-B0D8-548827AD1174}" type="presParOf" srcId="{0748A99D-F958-42E5-8772-30330BE4150F}" destId="{6B3ACC13-6A7E-47CD-AD63-C8E5C5401626}" srcOrd="1" destOrd="0" presId="urn:microsoft.com/office/officeart/2005/8/layout/radial5"/>
    <dgm:cxn modelId="{C4FE3B61-C192-48F0-85C7-E1DEF6E62F92}" type="presParOf" srcId="{6B3ACC13-6A7E-47CD-AD63-C8E5C5401626}" destId="{2C732AD4-64B9-43A2-BC2C-12D206887EC3}" srcOrd="0" destOrd="0" presId="urn:microsoft.com/office/officeart/2005/8/layout/radial5"/>
    <dgm:cxn modelId="{1A34CB14-CD78-46FD-98A3-9FAAAB4579D9}" type="presParOf" srcId="{0748A99D-F958-42E5-8772-30330BE4150F}" destId="{4C59C213-84E7-4D3E-85B6-EC2A3C0C9C6D}" srcOrd="2" destOrd="0" presId="urn:microsoft.com/office/officeart/2005/8/layout/radial5"/>
    <dgm:cxn modelId="{B731742D-DBBF-43C6-BB9B-7D42B2EE1CF5}" type="presParOf" srcId="{0748A99D-F958-42E5-8772-30330BE4150F}" destId="{B50D9C66-EC24-4430-BF14-C5485F3FFDD5}" srcOrd="3" destOrd="0" presId="urn:microsoft.com/office/officeart/2005/8/layout/radial5"/>
    <dgm:cxn modelId="{90ADC876-1B21-4E48-9CA3-37BC198C39CE}" type="presParOf" srcId="{B50D9C66-EC24-4430-BF14-C5485F3FFDD5}" destId="{39465FC7-C1C9-4FF1-88F1-A46D7E55763A}" srcOrd="0" destOrd="0" presId="urn:microsoft.com/office/officeart/2005/8/layout/radial5"/>
    <dgm:cxn modelId="{D3597BEC-8B91-4B8A-9FB7-0E7CF3E26DFA}" type="presParOf" srcId="{0748A99D-F958-42E5-8772-30330BE4150F}" destId="{847F9B30-7C0A-4180-80CE-457F5E735718}" srcOrd="4" destOrd="0" presId="urn:microsoft.com/office/officeart/2005/8/layout/radial5"/>
    <dgm:cxn modelId="{817114D1-291D-41CB-9973-EB9418AB0D4E}" type="presParOf" srcId="{0748A99D-F958-42E5-8772-30330BE4150F}" destId="{F38746D6-AB24-4781-BAF1-1401B4628017}" srcOrd="5" destOrd="0" presId="urn:microsoft.com/office/officeart/2005/8/layout/radial5"/>
    <dgm:cxn modelId="{4CF93900-BD73-4672-841A-184A69778E9E}" type="presParOf" srcId="{F38746D6-AB24-4781-BAF1-1401B4628017}" destId="{3B71F3F1-EA1D-449A-98D0-E42A38E1B0E4}" srcOrd="0" destOrd="0" presId="urn:microsoft.com/office/officeart/2005/8/layout/radial5"/>
    <dgm:cxn modelId="{E6663158-E5B1-4D53-AFAB-DA80739EBD60}" type="presParOf" srcId="{0748A99D-F958-42E5-8772-30330BE4150F}" destId="{DF35346D-40BD-4CCE-A413-02754D238C97}" srcOrd="6" destOrd="0" presId="urn:microsoft.com/office/officeart/2005/8/layout/radial5"/>
    <dgm:cxn modelId="{BDD1E813-2AAD-4659-8091-D83CF11B3FB8}" type="presParOf" srcId="{0748A99D-F958-42E5-8772-30330BE4150F}" destId="{9F3E9959-9E03-4695-8604-6DCF527054DF}" srcOrd="7" destOrd="0" presId="urn:microsoft.com/office/officeart/2005/8/layout/radial5"/>
    <dgm:cxn modelId="{D8D605F8-D514-4D2A-9902-9EE84C7A9073}" type="presParOf" srcId="{9F3E9959-9E03-4695-8604-6DCF527054DF}" destId="{013927EC-E3C8-4FF4-B399-7956008DDD3D}" srcOrd="0" destOrd="0" presId="urn:microsoft.com/office/officeart/2005/8/layout/radial5"/>
    <dgm:cxn modelId="{75D88E03-8E70-423F-A296-E860E30FA702}" type="presParOf" srcId="{0748A99D-F958-42E5-8772-30330BE4150F}" destId="{D6F27FF8-0D00-4C2F-9A80-467A090CB2FE}" srcOrd="8" destOrd="0" presId="urn:microsoft.com/office/officeart/2005/8/layout/radial5"/>
    <dgm:cxn modelId="{A2EB1EA9-09D1-4D36-8679-874023DB6AF3}" type="presParOf" srcId="{0748A99D-F958-42E5-8772-30330BE4150F}" destId="{5E2A7711-B709-4A4E-B668-92BFA40C156F}" srcOrd="9" destOrd="0" presId="urn:microsoft.com/office/officeart/2005/8/layout/radial5"/>
    <dgm:cxn modelId="{4B97CFE3-F9DF-4E1C-A144-6871534DFBA8}" type="presParOf" srcId="{5E2A7711-B709-4A4E-B668-92BFA40C156F}" destId="{B2F739E3-D6EC-46AE-94C9-D51C700DC75C}" srcOrd="0" destOrd="0" presId="urn:microsoft.com/office/officeart/2005/8/layout/radial5"/>
    <dgm:cxn modelId="{D97AD537-30C0-438F-B171-2D70A700F0F4}" type="presParOf" srcId="{0748A99D-F958-42E5-8772-30330BE4150F}" destId="{C87027B3-B38A-4927-9B0F-0775161678BD}" srcOrd="10" destOrd="0" presId="urn:microsoft.com/office/officeart/2005/8/layout/radial5"/>
    <dgm:cxn modelId="{CA1C403B-9BF9-4577-8BEA-FE97CFD70C7B}" type="presParOf" srcId="{0748A99D-F958-42E5-8772-30330BE4150F}" destId="{95EB9975-744E-42D8-A4F8-DAED5DCD75B1}" srcOrd="11" destOrd="0" presId="urn:microsoft.com/office/officeart/2005/8/layout/radial5"/>
    <dgm:cxn modelId="{29A40326-F678-4B5C-B292-6750557AA72C}" type="presParOf" srcId="{95EB9975-744E-42D8-A4F8-DAED5DCD75B1}" destId="{6D8F0128-4E58-4E8B-A422-B75DDB8719E9}" srcOrd="0" destOrd="0" presId="urn:microsoft.com/office/officeart/2005/8/layout/radial5"/>
    <dgm:cxn modelId="{74DC2966-4FBC-4CB3-8E5E-6FFC87CDA090}" type="presParOf" srcId="{0748A99D-F958-42E5-8772-30330BE4150F}" destId="{6EE87872-A327-4A51-AE9B-72010445E832}" srcOrd="12" destOrd="0" presId="urn:microsoft.com/office/officeart/2005/8/layout/radial5"/>
    <dgm:cxn modelId="{9D8BF218-3C36-447E-B180-F42DB00961E8}" type="presParOf" srcId="{0748A99D-F958-42E5-8772-30330BE4150F}" destId="{810FB98F-532E-4E19-AC80-B6FA460ED050}" srcOrd="13" destOrd="0" presId="urn:microsoft.com/office/officeart/2005/8/layout/radial5"/>
    <dgm:cxn modelId="{84A55FFB-7989-49A7-AE4A-EE423E9D1326}" type="presParOf" srcId="{810FB98F-532E-4E19-AC80-B6FA460ED050}" destId="{3ED58E70-D37D-463F-A4C1-A39F86BACFDC}" srcOrd="0" destOrd="0" presId="urn:microsoft.com/office/officeart/2005/8/layout/radial5"/>
    <dgm:cxn modelId="{7BBB0AB9-336E-4035-A23A-EF0E67FA868C}" type="presParOf" srcId="{0748A99D-F958-42E5-8772-30330BE4150F}" destId="{5EB01946-2010-48E0-AB87-989D75363B70}" srcOrd="14" destOrd="0" presId="urn:microsoft.com/office/officeart/2005/8/layout/radial5"/>
    <dgm:cxn modelId="{02E0249B-BE78-447A-B51F-F83900F0CFC9}" type="presParOf" srcId="{0748A99D-F958-42E5-8772-30330BE4150F}" destId="{C987D69C-6924-4FF1-99DA-16FB542D3952}" srcOrd="15" destOrd="0" presId="urn:microsoft.com/office/officeart/2005/8/layout/radial5"/>
    <dgm:cxn modelId="{7D355877-BC5E-4D58-9599-8C198E93DCE8}" type="presParOf" srcId="{C987D69C-6924-4FF1-99DA-16FB542D3952}" destId="{5E98C3D7-F421-40C4-8578-BA5D369C3F29}" srcOrd="0" destOrd="0" presId="urn:microsoft.com/office/officeart/2005/8/layout/radial5"/>
    <dgm:cxn modelId="{6D507243-C42E-43E3-8200-CA2D88BFE637}" type="presParOf" srcId="{0748A99D-F958-42E5-8772-30330BE4150F}" destId="{3A677C1C-59B6-42D9-AC88-065BCFF9F2A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7752-02CD-4F52-8801-47FF9C81A634}">
      <dsp:nvSpPr>
        <dsp:cNvPr id="0" name=""/>
        <dsp:cNvSpPr/>
      </dsp:nvSpPr>
      <dsp:spPr>
        <a:xfrm>
          <a:off x="3922947" y="2191574"/>
          <a:ext cx="1083822" cy="930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д</a:t>
          </a:r>
          <a:r>
            <a:rPr lang="ru-RU" sz="1000" kern="1200" dirty="0" smtClean="0"/>
            <a:t>/с «Теремок»</a:t>
          </a:r>
          <a:endParaRPr lang="ru-RU" sz="1000" kern="1200" dirty="0"/>
        </a:p>
      </dsp:txBody>
      <dsp:txXfrm>
        <a:off x="4081669" y="2327803"/>
        <a:ext cx="766378" cy="657774"/>
      </dsp:txXfrm>
    </dsp:sp>
    <dsp:sp modelId="{6B3ACC13-6A7E-47CD-AD63-C8E5C5401626}">
      <dsp:nvSpPr>
        <dsp:cNvPr id="0" name=""/>
        <dsp:cNvSpPr/>
      </dsp:nvSpPr>
      <dsp:spPr>
        <a:xfrm rot="16200000">
          <a:off x="4212979" y="1561633"/>
          <a:ext cx="503758" cy="3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63665" y="1679901"/>
        <a:ext cx="402386" cy="202744"/>
      </dsp:txXfrm>
    </dsp:sp>
    <dsp:sp modelId="{4C59C213-84E7-4D3E-85B6-EC2A3C0C9C6D}">
      <dsp:nvSpPr>
        <dsp:cNvPr id="0" name=""/>
        <dsp:cNvSpPr/>
      </dsp:nvSpPr>
      <dsp:spPr>
        <a:xfrm>
          <a:off x="3849137" y="9645"/>
          <a:ext cx="1231441" cy="1231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Образование, культура, общественные организации</a:t>
          </a:r>
          <a:endParaRPr lang="ru-RU" sz="800" kern="1200" dirty="0"/>
        </a:p>
      </dsp:txBody>
      <dsp:txXfrm>
        <a:off x="4029477" y="189985"/>
        <a:ext cx="870761" cy="870761"/>
      </dsp:txXfrm>
    </dsp:sp>
    <dsp:sp modelId="{B50D9C66-EC24-4430-BF14-C5485F3FFDD5}">
      <dsp:nvSpPr>
        <dsp:cNvPr id="0" name=""/>
        <dsp:cNvSpPr/>
      </dsp:nvSpPr>
      <dsp:spPr>
        <a:xfrm rot="18900000">
          <a:off x="4889236" y="1820493"/>
          <a:ext cx="485727" cy="3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904082" y="1923915"/>
        <a:ext cx="384355" cy="202744"/>
      </dsp:txXfrm>
    </dsp:sp>
    <dsp:sp modelId="{847F9B30-7C0A-4180-80CE-457F5E735718}">
      <dsp:nvSpPr>
        <dsp:cNvPr id="0" name=""/>
        <dsp:cNvSpPr/>
      </dsp:nvSpPr>
      <dsp:spPr>
        <a:xfrm>
          <a:off x="5285500" y="604606"/>
          <a:ext cx="1231441" cy="1231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Организации здравоохранения и спорта</a:t>
          </a:r>
          <a:endParaRPr lang="ru-RU" sz="800" kern="1200" dirty="0"/>
        </a:p>
      </dsp:txBody>
      <dsp:txXfrm>
        <a:off x="5465840" y="784946"/>
        <a:ext cx="870761" cy="870761"/>
      </dsp:txXfrm>
    </dsp:sp>
    <dsp:sp modelId="{F38746D6-AB24-4781-BAF1-1401B4628017}">
      <dsp:nvSpPr>
        <dsp:cNvPr id="0" name=""/>
        <dsp:cNvSpPr/>
      </dsp:nvSpPr>
      <dsp:spPr>
        <a:xfrm>
          <a:off x="5198981" y="2487736"/>
          <a:ext cx="463056" cy="3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198981" y="2555318"/>
        <a:ext cx="361684" cy="202744"/>
      </dsp:txXfrm>
    </dsp:sp>
    <dsp:sp modelId="{DF35346D-40BD-4CCE-A413-02754D238C97}">
      <dsp:nvSpPr>
        <dsp:cNvPr id="0" name=""/>
        <dsp:cNvSpPr/>
      </dsp:nvSpPr>
      <dsp:spPr>
        <a:xfrm>
          <a:off x="5880462" y="2040969"/>
          <a:ext cx="1231441" cy="1231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Организации, обеспечивающие безопасность</a:t>
          </a:r>
          <a:endParaRPr lang="ru-RU" sz="800" kern="1200" dirty="0"/>
        </a:p>
      </dsp:txBody>
      <dsp:txXfrm>
        <a:off x="6060802" y="2221309"/>
        <a:ext cx="870761" cy="870761"/>
      </dsp:txXfrm>
    </dsp:sp>
    <dsp:sp modelId="{9F3E9959-9E03-4695-8604-6DCF527054DF}">
      <dsp:nvSpPr>
        <dsp:cNvPr id="0" name=""/>
        <dsp:cNvSpPr/>
      </dsp:nvSpPr>
      <dsp:spPr>
        <a:xfrm rot="2700000">
          <a:off x="4889236" y="3154978"/>
          <a:ext cx="485727" cy="3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904082" y="3186720"/>
        <a:ext cx="384355" cy="202744"/>
      </dsp:txXfrm>
    </dsp:sp>
    <dsp:sp modelId="{D6F27FF8-0D00-4C2F-9A80-467A090CB2FE}">
      <dsp:nvSpPr>
        <dsp:cNvPr id="0" name=""/>
        <dsp:cNvSpPr/>
      </dsp:nvSpPr>
      <dsp:spPr>
        <a:xfrm>
          <a:off x="5285500" y="3477332"/>
          <a:ext cx="1231441" cy="1231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Семьи воспитанников</a:t>
          </a:r>
          <a:endParaRPr lang="ru-RU" sz="800" kern="1200" dirty="0"/>
        </a:p>
      </dsp:txBody>
      <dsp:txXfrm>
        <a:off x="5465840" y="3657672"/>
        <a:ext cx="870761" cy="870761"/>
      </dsp:txXfrm>
    </dsp:sp>
    <dsp:sp modelId="{5E2A7711-B709-4A4E-B668-92BFA40C156F}">
      <dsp:nvSpPr>
        <dsp:cNvPr id="0" name=""/>
        <dsp:cNvSpPr/>
      </dsp:nvSpPr>
      <dsp:spPr>
        <a:xfrm rot="5400000">
          <a:off x="4212979" y="3413838"/>
          <a:ext cx="503758" cy="3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263665" y="3430734"/>
        <a:ext cx="402386" cy="202744"/>
      </dsp:txXfrm>
    </dsp:sp>
    <dsp:sp modelId="{C87027B3-B38A-4927-9B0F-0775161678BD}">
      <dsp:nvSpPr>
        <dsp:cNvPr id="0" name=""/>
        <dsp:cNvSpPr/>
      </dsp:nvSpPr>
      <dsp:spPr>
        <a:xfrm>
          <a:off x="3849137" y="4072294"/>
          <a:ext cx="1231441" cy="1231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Структуры управления и власти</a:t>
          </a:r>
          <a:endParaRPr lang="ru-RU" sz="800" kern="1200" dirty="0"/>
        </a:p>
      </dsp:txBody>
      <dsp:txXfrm>
        <a:off x="4029477" y="4252634"/>
        <a:ext cx="870761" cy="870761"/>
      </dsp:txXfrm>
    </dsp:sp>
    <dsp:sp modelId="{95EB9975-744E-42D8-A4F8-DAED5DCD75B1}">
      <dsp:nvSpPr>
        <dsp:cNvPr id="0" name=""/>
        <dsp:cNvSpPr/>
      </dsp:nvSpPr>
      <dsp:spPr>
        <a:xfrm rot="8100000">
          <a:off x="3554752" y="3154978"/>
          <a:ext cx="485727" cy="3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641278" y="3186720"/>
        <a:ext cx="384355" cy="202744"/>
      </dsp:txXfrm>
    </dsp:sp>
    <dsp:sp modelId="{6EE87872-A327-4A51-AE9B-72010445E832}">
      <dsp:nvSpPr>
        <dsp:cNvPr id="0" name=""/>
        <dsp:cNvSpPr/>
      </dsp:nvSpPr>
      <dsp:spPr>
        <a:xfrm>
          <a:off x="2412774" y="3477332"/>
          <a:ext cx="1231441" cy="1231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Спонсоры и шефы</a:t>
          </a:r>
          <a:endParaRPr lang="ru-RU" sz="800" kern="1200" dirty="0"/>
        </a:p>
      </dsp:txBody>
      <dsp:txXfrm>
        <a:off x="2593114" y="3657672"/>
        <a:ext cx="870761" cy="870761"/>
      </dsp:txXfrm>
    </dsp:sp>
    <dsp:sp modelId="{810FB98F-532E-4E19-AC80-B6FA460ED050}">
      <dsp:nvSpPr>
        <dsp:cNvPr id="0" name=""/>
        <dsp:cNvSpPr/>
      </dsp:nvSpPr>
      <dsp:spPr>
        <a:xfrm rot="10800000">
          <a:off x="3267678" y="2487736"/>
          <a:ext cx="463056" cy="3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369050" y="2555318"/>
        <a:ext cx="361684" cy="202744"/>
      </dsp:txXfrm>
    </dsp:sp>
    <dsp:sp modelId="{5EB01946-2010-48E0-AB87-989D75363B70}">
      <dsp:nvSpPr>
        <dsp:cNvPr id="0" name=""/>
        <dsp:cNvSpPr/>
      </dsp:nvSpPr>
      <dsp:spPr>
        <a:xfrm>
          <a:off x="1817813" y="2040969"/>
          <a:ext cx="1231441" cy="1231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СМИ</a:t>
          </a:r>
          <a:endParaRPr lang="ru-RU" sz="800" kern="1200" dirty="0"/>
        </a:p>
      </dsp:txBody>
      <dsp:txXfrm>
        <a:off x="1998153" y="2221309"/>
        <a:ext cx="870761" cy="870761"/>
      </dsp:txXfrm>
    </dsp:sp>
    <dsp:sp modelId="{C987D69C-6924-4FF1-99DA-16FB542D3952}">
      <dsp:nvSpPr>
        <dsp:cNvPr id="0" name=""/>
        <dsp:cNvSpPr/>
      </dsp:nvSpPr>
      <dsp:spPr>
        <a:xfrm rot="13500000">
          <a:off x="3554752" y="1820493"/>
          <a:ext cx="485727" cy="3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641278" y="1923915"/>
        <a:ext cx="384355" cy="202744"/>
      </dsp:txXfrm>
    </dsp:sp>
    <dsp:sp modelId="{3A677C1C-59B6-42D9-AC88-065BCFF9F2A3}">
      <dsp:nvSpPr>
        <dsp:cNvPr id="0" name=""/>
        <dsp:cNvSpPr/>
      </dsp:nvSpPr>
      <dsp:spPr>
        <a:xfrm>
          <a:off x="2412774" y="604606"/>
          <a:ext cx="1231441" cy="1231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САЭС</a:t>
          </a:r>
          <a:endParaRPr lang="ru-RU" sz="800" kern="1200" dirty="0"/>
        </a:p>
      </dsp:txBody>
      <dsp:txXfrm>
        <a:off x="2593114" y="784946"/>
        <a:ext cx="870761" cy="870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C0D2B-C225-4705-8DBC-12B56F32C1E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5C20-B1F8-4931-9D8A-67E9E516F1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7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8F755-8B6D-4A06-8635-B1EF24DE6426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B9566C-6DC5-48B1-93FF-B36E8E4ECA3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B418-2DBD-4E14-A698-80058DBA689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49B315-8166-43BF-8259-C64F09404AF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B6BE49-97BF-4C62-AB2E-7A96E8BDDDB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22C65B-062D-440B-A917-9C15E4449D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6B47-B049-446C-B9E3-9568AF7ED2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F53836-7775-4DB3-A810-4A8AEC9948C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5A5EDB-C2F5-42CD-B39E-E4D0CDFC51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26F7DD-B945-4C7B-B515-12D6F84B37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FDA4B7-20F2-48DF-BF63-52F3B92CB00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6754BE-969B-4609-8897-574AFDBDED6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0F2C6-9AE2-40FC-9103-DF792C764EB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14290"/>
            <a:ext cx="8640960" cy="178592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l"/>
            <a:endParaRPr lang="ru-RU" sz="1400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endParaRPr lang="en-US" sz="1400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endParaRPr lang="en-US" sz="1400" b="0" dirty="0">
              <a:solidFill>
                <a:srgbClr val="000000"/>
              </a:solidFill>
              <a:latin typeface="Cambria"/>
            </a:endParaRPr>
          </a:p>
          <a:p>
            <a:endParaRPr lang="en-US" sz="1400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endParaRPr lang="en-US" sz="1400" b="0" dirty="0">
              <a:solidFill>
                <a:srgbClr val="000000"/>
              </a:solidFill>
              <a:latin typeface="Cambria"/>
            </a:endParaRPr>
          </a:p>
          <a:p>
            <a:r>
              <a:rPr lang="ru-RU" sz="4200" b="0" i="0" u="none" strike="noStrike" baseline="0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4200" dirty="0" smtClean="0">
                <a:solidFill>
                  <a:srgbClr val="002060"/>
                </a:solidFill>
              </a:rPr>
              <a:t>МУНИЦИПАЛЬНОЕ БЮДЖЕТНОЕ ДОШКОЛЬНОЕ </a:t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ОБРАЗОВАТЕЛЬНОЕ УЧРЕЖДЕНИЕ </a:t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«ДЕТСКИЙ САД «ТЕРЕМОК» муниципального образования «город ДЕСНОГОРСК» </a:t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СМОЛЕНСКОЙ ОБЛАСТИ </a:t>
            </a:r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715436" cy="259228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Гришина С.В.,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заместитель заведующей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Рабочий стол\Для Смоленска\IMG_9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905278" cy="29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Организации дополнительного образования (художественная и музыкальная школы)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9001156" cy="4884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экскурсии, посещение художественных выставок и концертов, совместные досуги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обогащение детей  не только в собственно музыкальном, художественном, но и в познавательном, социальном и творческом планах. Приобщение  детей к лучшим образцам отечественного и мирового искусства</a:t>
            </a:r>
            <a:endParaRPr lang="ru-RU" sz="2000" dirty="0"/>
          </a:p>
        </p:txBody>
      </p:sp>
      <p:pic>
        <p:nvPicPr>
          <p:cNvPr id="4098" name="Picture 2" descr="C:\Documents and Settings\Admin\Рабочий стол\Для Смоленска\Музыкальная школа\IMG_5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71810"/>
            <a:ext cx="4000528" cy="300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Admin\Рабочий стол\Для Смоленска\Художественная школа\nagrazhdenie_dhs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178900" cy="252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ru-RU" b="1" dirty="0" smtClean="0"/>
              <a:t>ДДТ, Дворец молодёжи, ГЦД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9001156" cy="4884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посещение спектаклей, встречи с артистами детского городского театра «Гном», экскурсии, участие в фестивалях, конкурсах, концертах, посещение воспитанниками различных кружков, секций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развитие творческого потенциала, нравственно – эстетическое воспитание, создание радостного настроения от общения с искусством</a:t>
            </a:r>
            <a:endParaRPr lang="ru-RU" sz="2000" dirty="0"/>
          </a:p>
        </p:txBody>
      </p:sp>
      <p:pic>
        <p:nvPicPr>
          <p:cNvPr id="15362" name="Picture 2" descr="http://dsteremok.edusite.ru/images/1-8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4267200" cy="2847976"/>
          </a:xfrm>
          <a:prstGeom prst="rect">
            <a:avLst/>
          </a:prstGeom>
          <a:noFill/>
        </p:spPr>
      </p:pic>
      <p:pic>
        <p:nvPicPr>
          <p:cNvPr id="15364" name="Picture 4" descr="http://dsteremok.edusite.ru/images/img_7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71810"/>
            <a:ext cx="3738589" cy="280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Библиотеки: центральная и городская детская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9001156" cy="4884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экскурсии, литературные встречи, тематические выставки, совместные праздники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приобщение детей к литературе, привитие интереса к книге и любви к чтению, развитие кругозора и познавательных интересов</a:t>
            </a:r>
            <a:endParaRPr lang="ru-RU" sz="2000" dirty="0"/>
          </a:p>
        </p:txBody>
      </p:sp>
      <p:pic>
        <p:nvPicPr>
          <p:cNvPr id="5122" name="Picture 2" descr="C:\Documents and Settings\Admin\Рабочий стол\Для Смоленска\Библиотека\IMG_4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072031" cy="305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Admin\Рабочий стол\Для Смоленска\Библиотека\IMG_4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095769" cy="30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Сотрудничество с ГАУ ДПОС «СОИРО»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9001156" cy="467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КПК, участие в семинарах, конференциях, мастер – классах, конкурсах профессионального мастерства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повышение педагогической квалификации,  возможность представить педагогическому сообществу опыт своей работы</a:t>
            </a:r>
            <a:endParaRPr lang="ru-RU" sz="2000" dirty="0"/>
          </a:p>
        </p:txBody>
      </p:sp>
      <p:pic>
        <p:nvPicPr>
          <p:cNvPr id="13314" name="Picture 2" descr="http://dsteremok.edusite.ru/images/img_8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dmin\Рабочий стол\Для Смоленска\Институт\DSC02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643314"/>
            <a:ext cx="2643206" cy="198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Для Смоленска\Институт\IMG_2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86256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Совет ветеранов города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9001156" cy="467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совместные праздники, посещение Кургана Славы, проектная деятельность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патриотическое воспитание, формирование чувства гордости за свой народ, свою страну; воспитание уважения к военным</a:t>
            </a:r>
            <a:endParaRPr lang="ru-RU" sz="2000" dirty="0"/>
          </a:p>
        </p:txBody>
      </p:sp>
      <p:pic>
        <p:nvPicPr>
          <p:cNvPr id="12290" name="Picture 2" descr="http://dsteremok.edusite.ru/images/img_8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18297"/>
            <a:ext cx="2857520" cy="2143141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Для Смоленска\Ветераны\IMG_2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43380"/>
            <a:ext cx="2714644" cy="203598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Для Смоленска\Ветераны\DVC0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28934"/>
            <a:ext cx="2809895" cy="210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Детский православный центр </a:t>
            </a:r>
            <a:br>
              <a:rPr lang="ru-RU" b="1" dirty="0" smtClean="0"/>
            </a:br>
            <a:r>
              <a:rPr lang="ru-RU" b="1" dirty="0" smtClean="0"/>
              <a:t>при Храме «Всех скорбящих радость»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9001156" cy="467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выставки детских работ, акции 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духовно – нравственное воспитание, знакомство с духовным и историческим наследием нашего народа, его традициями, праздниками, фольклором</a:t>
            </a:r>
            <a:endParaRPr lang="ru-RU" sz="2000" dirty="0"/>
          </a:p>
        </p:txBody>
      </p:sp>
      <p:pic>
        <p:nvPicPr>
          <p:cNvPr id="11266" name="Picture 2" descr="http://dsteremok.edusite.ru/images/img_8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Admin\Рабочий стол\Для Смоленска\Церьковь\IMG_1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4109913" cy="308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2.Партнёрство с организациями здравоохранения и спорта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Детская поликлиника</a:t>
            </a:r>
          </a:p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регулярные медосмотры, диспансеризация детей подготовительных к школе групп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постоянный контроль состояния здоровья детей, своевременное выявление проблем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Спортивная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Сотрудничество со спортивной школой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9001156" cy="467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экскурсии, спортивные соревнования, мастер - классы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физическое развитие, приобщение детей к физкультуре и спорту, формирование привычки к здоровому и безопасному образу жизни; сплочение </a:t>
            </a:r>
            <a:r>
              <a:rPr lang="ru-RU" sz="2000" dirty="0" err="1" smtClean="0"/>
              <a:t>детско</a:t>
            </a:r>
            <a:r>
              <a:rPr lang="ru-RU" sz="2000" dirty="0" smtClean="0"/>
              <a:t> – взрослого коллектива; формирование морально – этических норм поведения</a:t>
            </a:r>
            <a:endParaRPr lang="ru-RU" sz="2000" dirty="0"/>
          </a:p>
        </p:txBody>
      </p:sp>
      <p:pic>
        <p:nvPicPr>
          <p:cNvPr id="9218" name="Picture 2" descr="http://dsteremok.edusite.ru/images/img_6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2876542" cy="215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dsteremok.edusite.ru/images/img_6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00504"/>
            <a:ext cx="2971792" cy="222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Admin\Рабочий стол\Для Смоленска\Спорт\IMGP6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143248"/>
            <a:ext cx="3266972" cy="245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3.Партнёрство с организациями, осуществляющими безопасность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ru-RU" b="1" dirty="0" smtClean="0"/>
              <a:t>Полиция</a:t>
            </a:r>
          </a:p>
          <a:p>
            <a:r>
              <a:rPr lang="ru-RU" b="1" dirty="0" smtClean="0"/>
              <a:t>ГИБДД</a:t>
            </a:r>
          </a:p>
          <a:p>
            <a:r>
              <a:rPr lang="ru-RU" b="1" dirty="0" smtClean="0"/>
              <a:t>Пожарная часть</a:t>
            </a:r>
            <a:r>
              <a:rPr lang="en-US" b="1" dirty="0" smtClean="0"/>
              <a:t>        </a:t>
            </a:r>
            <a:endParaRPr lang="ru-RU" b="1" dirty="0" smtClean="0"/>
          </a:p>
          <a:p>
            <a:r>
              <a:rPr lang="ru-RU" b="1" dirty="0" smtClean="0"/>
              <a:t>ГО и ЧС</a:t>
            </a:r>
          </a:p>
          <a:p>
            <a:pPr>
              <a:buNone/>
            </a:pPr>
            <a:r>
              <a:rPr lang="ru-RU" sz="2200" b="1" dirty="0" smtClean="0"/>
              <a:t>Формы: </a:t>
            </a:r>
            <a:r>
              <a:rPr lang="ru-RU" sz="2200" dirty="0" smtClean="0"/>
              <a:t>экскурсии, </a:t>
            </a:r>
          </a:p>
          <a:p>
            <a:pPr>
              <a:buNone/>
            </a:pPr>
            <a:r>
              <a:rPr lang="ru-RU" sz="2200" dirty="0" smtClean="0"/>
              <a:t>встречи, тренировочные учебные занятия</a:t>
            </a:r>
          </a:p>
          <a:p>
            <a:pPr>
              <a:buNone/>
            </a:pPr>
            <a:r>
              <a:rPr lang="ru-RU" sz="2200" b="1" dirty="0" smtClean="0"/>
              <a:t>Результат: </a:t>
            </a:r>
            <a:r>
              <a:rPr lang="ru-RU" sz="2200" dirty="0" smtClean="0"/>
              <a:t>формирование </a:t>
            </a:r>
          </a:p>
          <a:p>
            <a:pPr>
              <a:buNone/>
            </a:pPr>
            <a:r>
              <a:rPr lang="ru-RU" sz="2200" dirty="0" smtClean="0"/>
              <a:t>ОБЖ, познавательного </a:t>
            </a:r>
          </a:p>
          <a:p>
            <a:pPr>
              <a:buNone/>
            </a:pPr>
            <a:r>
              <a:rPr lang="ru-RU" sz="2200" dirty="0" smtClean="0"/>
              <a:t>интереса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5122" name="Picture 2" descr="C:\Documents and Settings\Admin\Рабочий стол\Для Смоленска\ГБДД\с пожар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643050"/>
            <a:ext cx="2652575" cy="198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Documents and Settings\Admin\Рабочий стол\Для Смоленска\ГБДД\IMG_3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71612"/>
            <a:ext cx="2278757" cy="303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Documents and Settings\Admin\Рабочий стол\Для Смоленска\ГБДД\IMG_3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00504"/>
            <a:ext cx="2704996" cy="202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/>
          </a:bodyPr>
          <a:lstStyle/>
          <a:p>
            <a:r>
              <a:rPr lang="ru-RU" b="1" dirty="0" smtClean="0"/>
              <a:t>4.Взаимодействие с семьями воспитанников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19"/>
          </a:xfrm>
        </p:spPr>
        <p:txBody>
          <a:bodyPr numCol="1"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</p:txBody>
      </p:sp>
      <p:pic>
        <p:nvPicPr>
          <p:cNvPr id="7170" name="Picture 2" descr="http://dsteremok.edusite.ru/images/img_7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00504"/>
            <a:ext cx="3000396" cy="225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Documents and Settings\Admin\Рабочий стол\Для Смоленска\Родители\DSCN1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3024209" cy="226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Admin\Рабочий стол\Для Смоленска\Родители\IMG_2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85860"/>
            <a:ext cx="3085968" cy="231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Admin\Рабочий стол\Для Смоленска\Родители\IMG_2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014530" cy="226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Documents and Settings\Admin\Рабочий стол\Для Смоленска\Родители\IMG_65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357562"/>
            <a:ext cx="3071802" cy="2047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Тема: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Социальное партнёрство как фактор развития культурно – образовательной среды дошкольной образовательной организации в условиях стандартизации дошкольного образования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5.Партнёрство со структурами управления и власти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Администрация города</a:t>
            </a:r>
          </a:p>
          <a:p>
            <a:r>
              <a:rPr lang="ru-RU" b="1" dirty="0" smtClean="0"/>
              <a:t>Комитет по образованию</a:t>
            </a:r>
          </a:p>
          <a:p>
            <a:r>
              <a:rPr lang="ru-RU" b="1" dirty="0" smtClean="0"/>
              <a:t>Городская методическая служба</a:t>
            </a:r>
          </a:p>
          <a:p>
            <a:r>
              <a:rPr lang="ru-RU" b="1" dirty="0" smtClean="0"/>
              <a:t>Органы опеки и попечительства</a:t>
            </a:r>
          </a:p>
          <a:p>
            <a:r>
              <a:rPr lang="ru-RU" b="1" dirty="0" smtClean="0"/>
              <a:t>Контролирующие органы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обеспечение жизнедеятельности детского сада в различных направлениях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7170" name="Picture 2" descr="C:\Documents and Settings\Admin\Рабочий стол\Для Смоленска\Администрация\День город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3" y="1643050"/>
            <a:ext cx="2704965" cy="202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ru-RU" b="1" dirty="0" smtClean="0"/>
              <a:t>6.Партнёрство со спонсорами и шефами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ОАО </a:t>
            </a:r>
            <a:r>
              <a:rPr lang="ru-RU" b="1" i="1" dirty="0" smtClean="0"/>
              <a:t>«</a:t>
            </a:r>
            <a:r>
              <a:rPr lang="ru-RU" b="1" i="1" dirty="0" err="1" smtClean="0"/>
              <a:t>ЭлС</a:t>
            </a:r>
            <a:r>
              <a:rPr lang="ru-RU" b="1" i="1" dirty="0" smtClean="0"/>
              <a:t>» 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генеральный директор-  </a:t>
            </a:r>
            <a:r>
              <a:rPr lang="ru-RU" b="1" i="1" dirty="0" smtClean="0"/>
              <a:t>С. А. </a:t>
            </a:r>
            <a:r>
              <a:rPr lang="ru-RU" b="1" i="1" dirty="0" err="1" smtClean="0"/>
              <a:t>Ольховиков</a:t>
            </a:r>
            <a:endParaRPr lang="ru-RU" b="1" i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ООО «</a:t>
            </a:r>
            <a:r>
              <a:rPr lang="ru-RU" b="1" dirty="0" err="1" smtClean="0"/>
              <a:t>СмоленскТеплоКор</a:t>
            </a:r>
            <a:r>
              <a:rPr lang="ru-RU" b="1" dirty="0" smtClean="0"/>
              <a:t>»   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руководитель – </a:t>
            </a:r>
            <a:r>
              <a:rPr lang="ru-RU" b="1" i="1" dirty="0" smtClean="0"/>
              <a:t>Р. В. </a:t>
            </a:r>
            <a:r>
              <a:rPr lang="ru-RU" b="1" i="1" dirty="0" err="1" smtClean="0"/>
              <a:t>Арустамов</a:t>
            </a:r>
            <a:endParaRPr lang="ru-RU" b="1" i="1" dirty="0" smtClean="0"/>
          </a:p>
          <a:p>
            <a:r>
              <a:rPr lang="ru-RU" b="1" dirty="0" err="1" smtClean="0"/>
              <a:t>ЗАОр</a:t>
            </a:r>
            <a:r>
              <a:rPr lang="ru-RU" b="1" dirty="0" smtClean="0"/>
              <a:t> «НП </a:t>
            </a:r>
            <a:r>
              <a:rPr lang="ru-RU" b="1" dirty="0" err="1" smtClean="0"/>
              <a:t>Автотранс</a:t>
            </a:r>
            <a:r>
              <a:rPr lang="ru-RU" b="1" dirty="0" smtClean="0"/>
              <a:t>»    </a:t>
            </a:r>
          </a:p>
          <a:p>
            <a:pPr>
              <a:buNone/>
            </a:pPr>
            <a:r>
              <a:rPr lang="ru-RU" b="1" dirty="0" smtClean="0"/>
              <a:t>руководитель - А. И. Ефимов</a:t>
            </a: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оказание материально – технической, финансовой помощи</a:t>
            </a:r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ru-RU" b="1" dirty="0" smtClean="0"/>
              <a:t>7.Партнёрство со СМИ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Газеты «</a:t>
            </a:r>
            <a:r>
              <a:rPr lang="ru-RU" b="1" dirty="0" err="1" smtClean="0"/>
              <a:t>Авось-ка</a:t>
            </a:r>
            <a:r>
              <a:rPr lang="ru-RU" b="1" dirty="0" smtClean="0"/>
              <a:t>», «Десна», «Смоленский атом»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ТВ «Десна»  </a:t>
            </a:r>
            <a:endParaRPr lang="en-US" b="1" dirty="0" smtClean="0"/>
          </a:p>
          <a:p>
            <a:r>
              <a:rPr lang="ru-RU" b="1" dirty="0" smtClean="0"/>
              <a:t>Радиостанция «Десна»   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создание позитивного имиджа ДОУ, популяризация профессии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9218" name="Picture 2" descr="C:\Documents and Settings\Admin\Рабочий стол\Для Смоленска\СМИ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429000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Documents and Settings\Admin\Рабочий стол\Для Смоленска\СМИ\IMG_1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14752"/>
            <a:ext cx="3103442" cy="232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ru-RU" b="1" dirty="0" smtClean="0"/>
              <a:t>8.Партнёрство с САЭС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Спонсорская помощь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Участие в конкурсах </a:t>
            </a:r>
            <a:r>
              <a:rPr lang="ru-RU" b="1" dirty="0" err="1" smtClean="0"/>
              <a:t>Госкорпорации</a:t>
            </a:r>
            <a:r>
              <a:rPr lang="ru-RU" b="1" dirty="0" smtClean="0"/>
              <a:t> «</a:t>
            </a:r>
            <a:r>
              <a:rPr lang="ru-RU" b="1" dirty="0" err="1" smtClean="0"/>
              <a:t>Росатом</a:t>
            </a:r>
            <a:r>
              <a:rPr lang="ru-RU" b="1" dirty="0" smtClean="0"/>
              <a:t>»</a:t>
            </a:r>
            <a:endParaRPr lang="en-US" b="1" dirty="0" smtClean="0"/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3074" name="Picture 2" descr="http://dsteremok.edusite.ru/images/p35_0_image_198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214422"/>
            <a:ext cx="1371600" cy="895351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Для Смоленска\шефы\IMG_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357562"/>
            <a:ext cx="3014530" cy="2260898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Для Смоленска\САЭС\Музей САЭ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2657372" cy="1993029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Для Смоленска\САЭС\DSC02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786058"/>
            <a:ext cx="2928466" cy="1962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Социальное партнёрство создаёт условия для: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развития личной позиции детей, педагогов, родителей (</a:t>
            </a:r>
            <a:r>
              <a:rPr lang="ru-RU" b="1" dirty="0" err="1" smtClean="0"/>
              <a:t>з.п</a:t>
            </a:r>
            <a:r>
              <a:rPr lang="ru-RU" b="1" dirty="0" smtClean="0"/>
              <a:t>.)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расширения кругозора дошкольников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формирования навыков общения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воспитания уважения к труду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привлечения дополнительных инвестиций в финансовую базу ДОО </a:t>
            </a:r>
            <a:endParaRPr lang="en-US" b="1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7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СПАСИБО    ЗА ВНИМАНИЕ!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Важность развития социального партнёрства: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Влияние на становление базовых характеристик личности, на развитие социально – психологических особенностей в общении с людьми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Обеспечение открытости ДОО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Привлечение к образовательному процессу дополнительных образовательных ресурсов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Цель: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Привлечение внимания общественности к дошкольному образованию, к проблемам </a:t>
            </a:r>
            <a:r>
              <a:rPr lang="ru-RU" sz="3200" b="1" dirty="0" err="1" smtClean="0">
                <a:solidFill>
                  <a:srgbClr val="002060"/>
                </a:solidFill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</a:rPr>
              <a:t>/сада; повышение социального статуса образовательного учреждения; повышение профессиональной компетенции педагогов; всестороннее развитие личности детей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Принципы социального партнёрства: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Добровольность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Равноправие сторон</a:t>
            </a:r>
          </a:p>
          <a:p>
            <a:pPr lvl="3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 интересов друг друга</a:t>
            </a:r>
          </a:p>
          <a:p>
            <a:pPr lvl="5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законов</a:t>
            </a:r>
          </a:p>
        </p:txBody>
      </p:sp>
      <p:pic>
        <p:nvPicPr>
          <p:cNvPr id="21506" name="Picture 2" descr="Pin Hand Clipart 10 450=451 o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71942"/>
            <a:ext cx="3000396" cy="210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Направления социального партнёрства: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785794"/>
          <a:ext cx="8929717" cy="531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1.Партнёрство с организациями образования, культуры, общественными организациями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Детские сады</a:t>
            </a:r>
          </a:p>
          <a:p>
            <a:r>
              <a:rPr lang="ru-RU" b="1" dirty="0" smtClean="0"/>
              <a:t>Общеобразовательные школы</a:t>
            </a:r>
          </a:p>
          <a:p>
            <a:r>
              <a:rPr lang="ru-RU" b="1" dirty="0" smtClean="0"/>
              <a:t>Организации дополнительного образования (художественная и музыкальная школы)</a:t>
            </a:r>
          </a:p>
          <a:p>
            <a:r>
              <a:rPr lang="ru-RU" b="1" dirty="0" smtClean="0"/>
              <a:t>ДДТ, Дворец молодёжи, ГЦД</a:t>
            </a:r>
          </a:p>
          <a:p>
            <a:r>
              <a:rPr lang="ru-RU" b="1" dirty="0" smtClean="0"/>
              <a:t>Библиотеки</a:t>
            </a:r>
          </a:p>
          <a:p>
            <a:r>
              <a:rPr lang="ru-RU" b="1" dirty="0" smtClean="0"/>
              <a:t>Городской музей и выставочный зал</a:t>
            </a:r>
          </a:p>
          <a:p>
            <a:r>
              <a:rPr lang="ru-RU" b="1" dirty="0" smtClean="0"/>
              <a:t>ГАУ ДПОС «СОИРО»</a:t>
            </a:r>
          </a:p>
          <a:p>
            <a:r>
              <a:rPr lang="ru-RU" b="1" dirty="0" smtClean="0"/>
              <a:t>Совет ветеранов</a:t>
            </a:r>
          </a:p>
          <a:p>
            <a:r>
              <a:rPr lang="ru-RU" b="1" dirty="0" smtClean="0"/>
              <a:t>Детский православный центр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Партнёрство с детскими садами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9001156" cy="467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реальное взаимодействие (праздники, развлечения, соревнования, конкурсы, методические недели, методические объединения педагогов, проектная деятельность и др.), виртуальное взаимодействие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сотрудничество детей друг с другом и взрослыми, обмен опытом между педагогами</a:t>
            </a:r>
            <a:endParaRPr lang="ru-RU" sz="2000" dirty="0"/>
          </a:p>
        </p:txBody>
      </p:sp>
      <p:pic>
        <p:nvPicPr>
          <p:cNvPr id="2050" name="Picture 2" descr="C:\Documents and Settings\Admin\Рабочий стол\Для Смоленска\Сады\IMG_9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4019469" cy="30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Для Смоленска\Сады\201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048660" cy="303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Партнёрство с общеобразовательными школами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9001156" cy="4884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Формы: </a:t>
            </a:r>
            <a:r>
              <a:rPr lang="ru-RU" sz="2000" dirty="0" smtClean="0"/>
              <a:t>посещение уроков, экскурсии, дни открытых дверей, родительские собрания, совместные методические мероприятия для педагогов</a:t>
            </a:r>
          </a:p>
          <a:p>
            <a:pPr>
              <a:buNone/>
            </a:pPr>
            <a:r>
              <a:rPr lang="ru-RU" sz="2000" b="1" dirty="0" smtClean="0"/>
              <a:t>Результат: </a:t>
            </a:r>
            <a:r>
              <a:rPr lang="ru-RU" sz="2000" dirty="0" smtClean="0"/>
              <a:t>знакомство будущих первоклассников и их родителей (</a:t>
            </a:r>
            <a:r>
              <a:rPr lang="ru-RU" sz="2000" dirty="0" err="1" smtClean="0"/>
              <a:t>з.п</a:t>
            </a:r>
            <a:r>
              <a:rPr lang="ru-RU" sz="2000" dirty="0" smtClean="0"/>
              <a:t>.) со школой, снижение уровня риска </a:t>
            </a:r>
            <a:r>
              <a:rPr lang="ru-RU" sz="2000" dirty="0" err="1" smtClean="0"/>
              <a:t>дезадаптации</a:t>
            </a:r>
            <a:r>
              <a:rPr lang="ru-RU" sz="2000" dirty="0" smtClean="0"/>
              <a:t> детей к школе, повышение педагогической компетенции родителей (</a:t>
            </a:r>
            <a:r>
              <a:rPr lang="ru-RU" sz="2000" dirty="0" err="1" smtClean="0"/>
              <a:t>з.п</a:t>
            </a:r>
            <a:r>
              <a:rPr lang="ru-RU" sz="2000" dirty="0" smtClean="0"/>
              <a:t>.), обмен опытом между педагогами. Преемственность дошкольного и начального образования</a:t>
            </a:r>
            <a:endParaRPr lang="ru-RU" sz="2000" dirty="0"/>
          </a:p>
        </p:txBody>
      </p:sp>
      <p:pic>
        <p:nvPicPr>
          <p:cNvPr id="3074" name="Picture 2" descr="C:\Documents and Settings\Admin\Рабочий стол\Для Смоленска\школа\IMG_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405179" cy="255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Admin\Рабочий стол\Для Смоленска\школа\школа №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3929090" cy="294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512</TotalTime>
  <Words>742</Words>
  <Application>Microsoft Office PowerPoint</Application>
  <PresentationFormat>Экран (4:3)</PresentationFormat>
  <Paragraphs>117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Гришина С.В., заместитель заведующей</vt:lpstr>
      <vt:lpstr>Тема:</vt:lpstr>
      <vt:lpstr>Важность развития социального партнёрства:</vt:lpstr>
      <vt:lpstr>Цель:</vt:lpstr>
      <vt:lpstr>Принципы социального партнёрства:</vt:lpstr>
      <vt:lpstr>Направления социального партнёрства:</vt:lpstr>
      <vt:lpstr>1.Партнёрство с организациями образования, культуры, общественными организациями</vt:lpstr>
      <vt:lpstr>Партнёрство с детскими садами</vt:lpstr>
      <vt:lpstr>Партнёрство с общеобразовательными школами</vt:lpstr>
      <vt:lpstr>Организации дополнительного образования (художественная и музыкальная школы)</vt:lpstr>
      <vt:lpstr>ДДТ, Дворец молодёжи, ГЦД</vt:lpstr>
      <vt:lpstr>Библиотеки: центральная и городская детская</vt:lpstr>
      <vt:lpstr>Сотрудничество с ГАУ ДПОС «СОИРО»</vt:lpstr>
      <vt:lpstr>Совет ветеранов города</vt:lpstr>
      <vt:lpstr>Детский православный центр  при Храме «Всех скорбящих радость»</vt:lpstr>
      <vt:lpstr>2.Партнёрство с организациями здравоохранения и спорта</vt:lpstr>
      <vt:lpstr>Сотрудничество со спортивной школой</vt:lpstr>
      <vt:lpstr>3.Партнёрство с организациями, осуществляющими безопасность</vt:lpstr>
      <vt:lpstr>4.Взаимодействие с семьями воспитанников</vt:lpstr>
      <vt:lpstr>5.Партнёрство со структурами управления и власти</vt:lpstr>
      <vt:lpstr>6.Партнёрство со спонсорами и шефами</vt:lpstr>
      <vt:lpstr>7.Партнёрство со СМИ</vt:lpstr>
      <vt:lpstr>8.Партнёрство с САЭС</vt:lpstr>
      <vt:lpstr>Социальное партнёрство создаёт условия для: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КДО-5</cp:lastModifiedBy>
  <cp:revision>54</cp:revision>
  <dcterms:created xsi:type="dcterms:W3CDTF">2013-06-17T17:11:38Z</dcterms:created>
  <dcterms:modified xsi:type="dcterms:W3CDTF">2015-12-23T11:08:45Z</dcterms:modified>
</cp:coreProperties>
</file>