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31"/>
  </p:notesMasterIdLst>
  <p:sldIdLst>
    <p:sldId id="352" r:id="rId2"/>
    <p:sldId id="331" r:id="rId3"/>
    <p:sldId id="334" r:id="rId4"/>
    <p:sldId id="351" r:id="rId5"/>
    <p:sldId id="353" r:id="rId6"/>
    <p:sldId id="322" r:id="rId7"/>
    <p:sldId id="328" r:id="rId8"/>
    <p:sldId id="318" r:id="rId9"/>
    <p:sldId id="344" r:id="rId10"/>
    <p:sldId id="320" r:id="rId11"/>
    <p:sldId id="345" r:id="rId12"/>
    <p:sldId id="358" r:id="rId13"/>
    <p:sldId id="346" r:id="rId14"/>
    <p:sldId id="349" r:id="rId15"/>
    <p:sldId id="330" r:id="rId16"/>
    <p:sldId id="347" r:id="rId17"/>
    <p:sldId id="348" r:id="rId18"/>
    <p:sldId id="355" r:id="rId19"/>
    <p:sldId id="340" r:id="rId20"/>
    <p:sldId id="341" r:id="rId21"/>
    <p:sldId id="357" r:id="rId22"/>
    <p:sldId id="342" r:id="rId23"/>
    <p:sldId id="343" r:id="rId24"/>
    <p:sldId id="356" r:id="rId25"/>
    <p:sldId id="337" r:id="rId26"/>
    <p:sldId id="338" r:id="rId27"/>
    <p:sldId id="339" r:id="rId28"/>
    <p:sldId id="354" r:id="rId29"/>
    <p:sldId id="319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53" autoAdjust="0"/>
  </p:normalViewPr>
  <p:slideViewPr>
    <p:cSldViewPr>
      <p:cViewPr>
        <p:scale>
          <a:sx n="78" d="100"/>
          <a:sy n="78" d="100"/>
        </p:scale>
        <p:origin x="-6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C32069-2B07-4A75-8AAC-6B05F203DEFA}" type="doc">
      <dgm:prSet loTypeId="urn:microsoft.com/office/officeart/2005/8/layout/radial6" loCatId="cycle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6D7E551B-CAD0-4A3C-9F32-6717AE6A5AA3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/>
              <a:ea typeface="Calibri"/>
              <a:cs typeface="Times New Roman"/>
            </a:rPr>
            <a:t>ОСНОВНЫЕ</a:t>
          </a:r>
        </a:p>
        <a:p>
          <a:r>
            <a:rPr lang="ru-RU" sz="2400" b="1" dirty="0" smtClean="0">
              <a:solidFill>
                <a:schemeClr val="bg1"/>
              </a:solidFill>
              <a:latin typeface="Times New Roman"/>
              <a:ea typeface="Calibri"/>
              <a:cs typeface="Times New Roman"/>
            </a:rPr>
            <a:t>ЗАДАЧИ</a:t>
          </a:r>
        </a:p>
        <a:p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СОТРУДНИЧЕСТВА ДЕТСКОГО САДА И ШКОЛЫ</a:t>
          </a:r>
        </a:p>
        <a:p>
          <a:endParaRPr lang="ru-RU" sz="2400" dirty="0"/>
        </a:p>
      </dgm:t>
    </dgm:pt>
    <dgm:pt modelId="{8445B06C-3590-4A38-A489-1E9C0F5B2CDD}" type="parTrans" cxnId="{A8EA930D-43E7-4BFC-B0C6-CD1F2AB05B7E}">
      <dgm:prSet/>
      <dgm:spPr/>
      <dgm:t>
        <a:bodyPr/>
        <a:lstStyle/>
        <a:p>
          <a:endParaRPr lang="ru-RU"/>
        </a:p>
      </dgm:t>
    </dgm:pt>
    <dgm:pt modelId="{DFA39815-5A16-4EBD-9E23-422DCB325627}" type="sibTrans" cxnId="{A8EA930D-43E7-4BFC-B0C6-CD1F2AB05B7E}">
      <dgm:prSet/>
      <dgm:spPr/>
      <dgm:t>
        <a:bodyPr/>
        <a:lstStyle/>
        <a:p>
          <a:endParaRPr lang="ru-RU"/>
        </a:p>
      </dgm:t>
    </dgm:pt>
    <dgm:pt modelId="{40E6D15C-94B0-4A4C-A91F-91FE8D232621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ЕДИНСТВО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ВЗГЛЯДОВ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98165FE-8A82-40A0-B27F-0EEDDF1C778E}" type="parTrans" cxnId="{AD970F42-F2E3-4649-BA3A-38C9C38B40CA}">
      <dgm:prSet/>
      <dgm:spPr/>
      <dgm:t>
        <a:bodyPr/>
        <a:lstStyle/>
        <a:p>
          <a:endParaRPr lang="ru-RU"/>
        </a:p>
      </dgm:t>
    </dgm:pt>
    <dgm:pt modelId="{A5ECE866-6AE5-4D58-A61B-41C7988959F2}" type="sibTrans" cxnId="{AD970F42-F2E3-4649-BA3A-38C9C38B40CA}">
      <dgm:prSet/>
      <dgm:spPr/>
      <dgm:t>
        <a:bodyPr/>
        <a:lstStyle/>
        <a:p>
          <a:endParaRPr lang="ru-RU"/>
        </a:p>
      </dgm:t>
    </dgm:pt>
    <dgm:pt modelId="{ED0CDE38-BC6E-4615-8151-2EF5AA42CFB0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УСЛОВИЙ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3DF1D3-B1C6-4FF5-8156-38A2FBA7752A}" type="parTrans" cxnId="{828FBFB4-CFC3-4069-B63A-2A1D85BBA1CA}">
      <dgm:prSet/>
      <dgm:spPr/>
      <dgm:t>
        <a:bodyPr/>
        <a:lstStyle/>
        <a:p>
          <a:endParaRPr lang="ru-RU"/>
        </a:p>
      </dgm:t>
    </dgm:pt>
    <dgm:pt modelId="{70402CA2-9E64-456B-A1CF-9DEBB44FCFD6}" type="sibTrans" cxnId="{828FBFB4-CFC3-4069-B63A-2A1D85BBA1CA}">
      <dgm:prSet/>
      <dgm:spPr/>
      <dgm:t>
        <a:bodyPr/>
        <a:lstStyle/>
        <a:p>
          <a:endParaRPr lang="ru-RU"/>
        </a:p>
      </dgm:t>
    </dgm:pt>
    <dgm:pt modelId="{91A6CCB4-F111-4C61-9D7B-9F96E4F18950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rPr>
            <a:t>ВСЕСТОРОННЕЕ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/>
              <a:cs typeface="Times New Roman"/>
            </a:rPr>
            <a:t>ПСИХОЛОГО-ПЕДАГОГИЧЕСКОЕ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/>
              <a:cs typeface="Times New Roman"/>
            </a:rPr>
            <a:t>ПРОСВЕЩЕНИЕ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/>
              <a:cs typeface="Times New Roman"/>
            </a:rPr>
            <a:t>РОДИТЕЛЕЙ</a:t>
          </a:r>
          <a:endParaRPr lang="ru-RU" sz="1600" dirty="0">
            <a:solidFill>
              <a:schemeClr val="tx1"/>
            </a:solidFill>
          </a:endParaRPr>
        </a:p>
      </dgm:t>
    </dgm:pt>
    <dgm:pt modelId="{195868A7-0AD4-4D77-B6F2-451C3E4B764F}" type="parTrans" cxnId="{76E7BF58-A935-49B6-B4F4-FC53FA26B8F7}">
      <dgm:prSet/>
      <dgm:spPr/>
      <dgm:t>
        <a:bodyPr/>
        <a:lstStyle/>
        <a:p>
          <a:endParaRPr lang="ru-RU"/>
        </a:p>
      </dgm:t>
    </dgm:pt>
    <dgm:pt modelId="{D1CAF203-78AA-4F36-8ABC-B8C0844B6B0F}" type="sibTrans" cxnId="{76E7BF58-A935-49B6-B4F4-FC53FA26B8F7}">
      <dgm:prSet/>
      <dgm:spPr/>
      <dgm:t>
        <a:bodyPr/>
        <a:lstStyle/>
        <a:p>
          <a:endParaRPr lang="ru-RU"/>
        </a:p>
      </dgm:t>
    </dgm:pt>
    <dgm:pt modelId="{5AA95698-C884-4FA3-B1CF-0591500456F7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ОБЩИЕ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ЦЕЛИ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ЗАДАЧИ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B1E928-B57E-4F9A-9F79-EAC832FDBBD5}" type="parTrans" cxnId="{50C4C699-405C-4E84-A6A4-3FE926198F53}">
      <dgm:prSet/>
      <dgm:spPr/>
      <dgm:t>
        <a:bodyPr/>
        <a:lstStyle/>
        <a:p>
          <a:endParaRPr lang="ru-RU"/>
        </a:p>
      </dgm:t>
    </dgm:pt>
    <dgm:pt modelId="{E40E0C66-4C02-4380-B6FB-7BBD192752A3}" type="sibTrans" cxnId="{50C4C699-405C-4E84-A6A4-3FE926198F53}">
      <dgm:prSet/>
      <dgm:spPr/>
      <dgm:t>
        <a:bodyPr/>
        <a:lstStyle/>
        <a:p>
          <a:endParaRPr lang="ru-RU"/>
        </a:p>
      </dgm:t>
    </dgm:pt>
    <dgm:pt modelId="{662702EC-5F94-49F4-AA2D-8EE27DE4862F}">
      <dgm:prSet/>
      <dgm:spPr/>
      <dgm:t>
        <a:bodyPr/>
        <a:lstStyle/>
        <a:p>
          <a:endParaRPr lang="ru-RU"/>
        </a:p>
      </dgm:t>
    </dgm:pt>
    <dgm:pt modelId="{B09EEA13-D5D4-4AB7-B855-F90B34840D42}" type="parTrans" cxnId="{7B1A2BB7-7F22-4BE1-874D-2612CC5511BC}">
      <dgm:prSet/>
      <dgm:spPr/>
      <dgm:t>
        <a:bodyPr/>
        <a:lstStyle/>
        <a:p>
          <a:endParaRPr lang="ru-RU"/>
        </a:p>
      </dgm:t>
    </dgm:pt>
    <dgm:pt modelId="{66C3D637-29C0-43D4-AE3B-79FF35B77DC2}" type="sibTrans" cxnId="{7B1A2BB7-7F22-4BE1-874D-2612CC5511BC}">
      <dgm:prSet/>
      <dgm:spPr/>
      <dgm:t>
        <a:bodyPr/>
        <a:lstStyle/>
        <a:p>
          <a:endParaRPr lang="ru-RU"/>
        </a:p>
      </dgm:t>
    </dgm:pt>
    <dgm:pt modelId="{81582DC2-EB10-4624-83F3-586533A2857E}">
      <dgm:prSet/>
      <dgm:spPr/>
      <dgm:t>
        <a:bodyPr/>
        <a:lstStyle/>
        <a:p>
          <a:endParaRPr lang="ru-RU" dirty="0" smtClean="0">
            <a:latin typeface="Times New Roman"/>
            <a:ea typeface="Calibri"/>
            <a:cs typeface="Times New Roman"/>
          </a:endParaRPr>
        </a:p>
      </dgm:t>
    </dgm:pt>
    <dgm:pt modelId="{5A69F556-8EED-42A2-B7DB-EB104AB30F4E}" type="parTrans" cxnId="{C4DEE495-A59C-4C6E-8644-2200BB37A5D3}">
      <dgm:prSet/>
      <dgm:spPr/>
      <dgm:t>
        <a:bodyPr/>
        <a:lstStyle/>
        <a:p>
          <a:endParaRPr lang="ru-RU"/>
        </a:p>
      </dgm:t>
    </dgm:pt>
    <dgm:pt modelId="{7F37BD03-8CD5-49AC-B66F-D96B7260F89E}" type="sibTrans" cxnId="{C4DEE495-A59C-4C6E-8644-2200BB37A5D3}">
      <dgm:prSet/>
      <dgm:spPr/>
      <dgm:t>
        <a:bodyPr/>
        <a:lstStyle/>
        <a:p>
          <a:endParaRPr lang="ru-RU"/>
        </a:p>
      </dgm:t>
    </dgm:pt>
    <dgm:pt modelId="{19E3B1EA-B10A-4B91-9240-1635CA18BCD3}" type="pres">
      <dgm:prSet presAssocID="{A5C32069-2B07-4A75-8AAC-6B05F203DEF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73C2EC-40B2-4C6E-A7AD-053C09930DB4}" type="pres">
      <dgm:prSet presAssocID="{6D7E551B-CAD0-4A3C-9F32-6717AE6A5AA3}" presName="centerShape" presStyleLbl="node0" presStyleIdx="0" presStyleCnt="1" custScaleX="221391" custScaleY="141241" custLinFactNeighborX="-263" custLinFactNeighborY="1583"/>
      <dgm:spPr/>
      <dgm:t>
        <a:bodyPr/>
        <a:lstStyle/>
        <a:p>
          <a:endParaRPr lang="ru-RU"/>
        </a:p>
      </dgm:t>
    </dgm:pt>
    <dgm:pt modelId="{6BACD37D-77B7-4C63-9339-5BA893A3181C}" type="pres">
      <dgm:prSet presAssocID="{40E6D15C-94B0-4A4C-A91F-91FE8D232621}" presName="node" presStyleLbl="node1" presStyleIdx="0" presStyleCnt="4" custScaleX="153674" custRadScaleRad="115872" custRadScaleInc="-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AEE31-5B3E-4CD1-B10B-6D47655DA6E5}" type="pres">
      <dgm:prSet presAssocID="{40E6D15C-94B0-4A4C-A91F-91FE8D232621}" presName="dummy" presStyleCnt="0"/>
      <dgm:spPr/>
    </dgm:pt>
    <dgm:pt modelId="{7E0F2DF2-FC99-4DA0-825E-DEAA6546A16E}" type="pres">
      <dgm:prSet presAssocID="{A5ECE866-6AE5-4D58-A61B-41C7988959F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872FD9BD-381A-4104-BB2A-922ED95A3E41}" type="pres">
      <dgm:prSet presAssocID="{ED0CDE38-BC6E-4615-8151-2EF5AA42CFB0}" presName="node" presStyleLbl="node1" presStyleIdx="1" presStyleCnt="4" custScaleX="138551" custRadScaleRad="146741" custRadScaleInc="-2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DF6C8-346B-4DD2-A9BE-78A54A2E7510}" type="pres">
      <dgm:prSet presAssocID="{ED0CDE38-BC6E-4615-8151-2EF5AA42CFB0}" presName="dummy" presStyleCnt="0"/>
      <dgm:spPr/>
    </dgm:pt>
    <dgm:pt modelId="{1A5176AF-501F-4E2A-AB61-D36E9959D9D1}" type="pres">
      <dgm:prSet presAssocID="{70402CA2-9E64-456B-A1CF-9DEBB44FCFD6}" presName="sibTrans" presStyleLbl="sibTrans2D1" presStyleIdx="1" presStyleCnt="4"/>
      <dgm:spPr/>
      <dgm:t>
        <a:bodyPr/>
        <a:lstStyle/>
        <a:p>
          <a:endParaRPr lang="ru-RU"/>
        </a:p>
      </dgm:t>
    </dgm:pt>
    <dgm:pt modelId="{D7FA8251-7DCB-4B52-B4EA-AD33DC060602}" type="pres">
      <dgm:prSet presAssocID="{91A6CCB4-F111-4C61-9D7B-9F96E4F18950}" presName="node" presStyleLbl="node1" presStyleIdx="2" presStyleCnt="4" custScaleX="201773" custScaleY="111381" custRadScaleRad="105827" custRadScaleInc="-5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ACAB2-7ADF-4780-8361-4002DA7D3C11}" type="pres">
      <dgm:prSet presAssocID="{91A6CCB4-F111-4C61-9D7B-9F96E4F18950}" presName="dummy" presStyleCnt="0"/>
      <dgm:spPr/>
    </dgm:pt>
    <dgm:pt modelId="{5FDDE33E-BCB1-4439-A0CF-79D06F75A946}" type="pres">
      <dgm:prSet presAssocID="{D1CAF203-78AA-4F36-8ABC-B8C0844B6B0F}" presName="sibTrans" presStyleLbl="sibTrans2D1" presStyleIdx="2" presStyleCnt="4"/>
      <dgm:spPr/>
      <dgm:t>
        <a:bodyPr/>
        <a:lstStyle/>
        <a:p>
          <a:endParaRPr lang="ru-RU"/>
        </a:p>
      </dgm:t>
    </dgm:pt>
    <dgm:pt modelId="{E8523356-0AB5-4E00-A393-600846913AC0}" type="pres">
      <dgm:prSet presAssocID="{5AA95698-C884-4FA3-B1CF-0591500456F7}" presName="node" presStyleLbl="node1" presStyleIdx="3" presStyleCnt="4" custScaleX="120931" custRadScaleRad="147247" custRadScaleInc="2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3AAFA-B214-48D5-B417-8747FC1F3075}" type="pres">
      <dgm:prSet presAssocID="{5AA95698-C884-4FA3-B1CF-0591500456F7}" presName="dummy" presStyleCnt="0"/>
      <dgm:spPr/>
    </dgm:pt>
    <dgm:pt modelId="{0647173C-D2C4-4733-9C3A-AADE442810C6}" type="pres">
      <dgm:prSet presAssocID="{E40E0C66-4C02-4380-B6FB-7BBD192752A3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C4DEE495-A59C-4C6E-8644-2200BB37A5D3}" srcId="{662702EC-5F94-49F4-AA2D-8EE27DE4862F}" destId="{81582DC2-EB10-4624-83F3-586533A2857E}" srcOrd="0" destOrd="0" parTransId="{5A69F556-8EED-42A2-B7DB-EB104AB30F4E}" sibTransId="{7F37BD03-8CD5-49AC-B66F-D96B7260F89E}"/>
    <dgm:cxn modelId="{5C1979F6-DC5F-4166-B98E-89CE79E926B6}" type="presOf" srcId="{5AA95698-C884-4FA3-B1CF-0591500456F7}" destId="{E8523356-0AB5-4E00-A393-600846913AC0}" srcOrd="0" destOrd="0" presId="urn:microsoft.com/office/officeart/2005/8/layout/radial6"/>
    <dgm:cxn modelId="{3E517C84-D966-499B-9894-B847C92ECE60}" type="presOf" srcId="{A5C32069-2B07-4A75-8AAC-6B05F203DEFA}" destId="{19E3B1EA-B10A-4B91-9240-1635CA18BCD3}" srcOrd="0" destOrd="0" presId="urn:microsoft.com/office/officeart/2005/8/layout/radial6"/>
    <dgm:cxn modelId="{9145B58E-BDA0-4841-A143-E4DD776AFD94}" type="presOf" srcId="{A5ECE866-6AE5-4D58-A61B-41C7988959F2}" destId="{7E0F2DF2-FC99-4DA0-825E-DEAA6546A16E}" srcOrd="0" destOrd="0" presId="urn:microsoft.com/office/officeart/2005/8/layout/radial6"/>
    <dgm:cxn modelId="{828FBFB4-CFC3-4069-B63A-2A1D85BBA1CA}" srcId="{6D7E551B-CAD0-4A3C-9F32-6717AE6A5AA3}" destId="{ED0CDE38-BC6E-4615-8151-2EF5AA42CFB0}" srcOrd="1" destOrd="0" parTransId="{B23DF1D3-B1C6-4FF5-8156-38A2FBA7752A}" sibTransId="{70402CA2-9E64-456B-A1CF-9DEBB44FCFD6}"/>
    <dgm:cxn modelId="{91928F6A-E93D-46A9-8543-31D1E864017C}" type="presOf" srcId="{91A6CCB4-F111-4C61-9D7B-9F96E4F18950}" destId="{D7FA8251-7DCB-4B52-B4EA-AD33DC060602}" srcOrd="0" destOrd="0" presId="urn:microsoft.com/office/officeart/2005/8/layout/radial6"/>
    <dgm:cxn modelId="{68DC9F4E-C7D2-4693-B07D-CC0EA0672126}" type="presOf" srcId="{6D7E551B-CAD0-4A3C-9F32-6717AE6A5AA3}" destId="{1573C2EC-40B2-4C6E-A7AD-053C09930DB4}" srcOrd="0" destOrd="0" presId="urn:microsoft.com/office/officeart/2005/8/layout/radial6"/>
    <dgm:cxn modelId="{4511F158-6561-4052-AD02-C736E9BE8FDA}" type="presOf" srcId="{40E6D15C-94B0-4A4C-A91F-91FE8D232621}" destId="{6BACD37D-77B7-4C63-9339-5BA893A3181C}" srcOrd="0" destOrd="0" presId="urn:microsoft.com/office/officeart/2005/8/layout/radial6"/>
    <dgm:cxn modelId="{A6801BFC-BB61-4AB7-A476-714828BB7FF2}" type="presOf" srcId="{ED0CDE38-BC6E-4615-8151-2EF5AA42CFB0}" destId="{872FD9BD-381A-4104-BB2A-922ED95A3E41}" srcOrd="0" destOrd="0" presId="urn:microsoft.com/office/officeart/2005/8/layout/radial6"/>
    <dgm:cxn modelId="{AD970F42-F2E3-4649-BA3A-38C9C38B40CA}" srcId="{6D7E551B-CAD0-4A3C-9F32-6717AE6A5AA3}" destId="{40E6D15C-94B0-4A4C-A91F-91FE8D232621}" srcOrd="0" destOrd="0" parTransId="{998165FE-8A82-40A0-B27F-0EEDDF1C778E}" sibTransId="{A5ECE866-6AE5-4D58-A61B-41C7988959F2}"/>
    <dgm:cxn modelId="{76E7BF58-A935-49B6-B4F4-FC53FA26B8F7}" srcId="{6D7E551B-CAD0-4A3C-9F32-6717AE6A5AA3}" destId="{91A6CCB4-F111-4C61-9D7B-9F96E4F18950}" srcOrd="2" destOrd="0" parTransId="{195868A7-0AD4-4D77-B6F2-451C3E4B764F}" sibTransId="{D1CAF203-78AA-4F36-8ABC-B8C0844B6B0F}"/>
    <dgm:cxn modelId="{50C4C699-405C-4E84-A6A4-3FE926198F53}" srcId="{6D7E551B-CAD0-4A3C-9F32-6717AE6A5AA3}" destId="{5AA95698-C884-4FA3-B1CF-0591500456F7}" srcOrd="3" destOrd="0" parTransId="{B9B1E928-B57E-4F9A-9F79-EAC832FDBBD5}" sibTransId="{E40E0C66-4C02-4380-B6FB-7BBD192752A3}"/>
    <dgm:cxn modelId="{7B1A2BB7-7F22-4BE1-874D-2612CC5511BC}" srcId="{A5C32069-2B07-4A75-8AAC-6B05F203DEFA}" destId="{662702EC-5F94-49F4-AA2D-8EE27DE4862F}" srcOrd="1" destOrd="0" parTransId="{B09EEA13-D5D4-4AB7-B855-F90B34840D42}" sibTransId="{66C3D637-29C0-43D4-AE3B-79FF35B77DC2}"/>
    <dgm:cxn modelId="{875E0CF6-5AD6-47EE-A4D4-4585270ADA2B}" type="presOf" srcId="{D1CAF203-78AA-4F36-8ABC-B8C0844B6B0F}" destId="{5FDDE33E-BCB1-4439-A0CF-79D06F75A946}" srcOrd="0" destOrd="0" presId="urn:microsoft.com/office/officeart/2005/8/layout/radial6"/>
    <dgm:cxn modelId="{B039C18D-E5FD-470D-8A59-DB1EDDD22AC3}" type="presOf" srcId="{70402CA2-9E64-456B-A1CF-9DEBB44FCFD6}" destId="{1A5176AF-501F-4E2A-AB61-D36E9959D9D1}" srcOrd="0" destOrd="0" presId="urn:microsoft.com/office/officeart/2005/8/layout/radial6"/>
    <dgm:cxn modelId="{8BE56383-6DBC-439A-A776-394168F23BED}" type="presOf" srcId="{E40E0C66-4C02-4380-B6FB-7BBD192752A3}" destId="{0647173C-D2C4-4733-9C3A-AADE442810C6}" srcOrd="0" destOrd="0" presId="urn:microsoft.com/office/officeart/2005/8/layout/radial6"/>
    <dgm:cxn modelId="{A8EA930D-43E7-4BFC-B0C6-CD1F2AB05B7E}" srcId="{A5C32069-2B07-4A75-8AAC-6B05F203DEFA}" destId="{6D7E551B-CAD0-4A3C-9F32-6717AE6A5AA3}" srcOrd="0" destOrd="0" parTransId="{8445B06C-3590-4A38-A489-1E9C0F5B2CDD}" sibTransId="{DFA39815-5A16-4EBD-9E23-422DCB325627}"/>
    <dgm:cxn modelId="{93A5022D-DD9F-4352-AB5F-0DECDB731334}" type="presParOf" srcId="{19E3B1EA-B10A-4B91-9240-1635CA18BCD3}" destId="{1573C2EC-40B2-4C6E-A7AD-053C09930DB4}" srcOrd="0" destOrd="0" presId="urn:microsoft.com/office/officeart/2005/8/layout/radial6"/>
    <dgm:cxn modelId="{0BC91D38-570B-47B4-90CE-2F744BCA95FC}" type="presParOf" srcId="{19E3B1EA-B10A-4B91-9240-1635CA18BCD3}" destId="{6BACD37D-77B7-4C63-9339-5BA893A3181C}" srcOrd="1" destOrd="0" presId="urn:microsoft.com/office/officeart/2005/8/layout/radial6"/>
    <dgm:cxn modelId="{AE66F301-BEEC-4173-BF09-F68A44D12E70}" type="presParOf" srcId="{19E3B1EA-B10A-4B91-9240-1635CA18BCD3}" destId="{C58AEE31-5B3E-4CD1-B10B-6D47655DA6E5}" srcOrd="2" destOrd="0" presId="urn:microsoft.com/office/officeart/2005/8/layout/radial6"/>
    <dgm:cxn modelId="{9643BFC9-B388-4B97-9052-F89F476FBF30}" type="presParOf" srcId="{19E3B1EA-B10A-4B91-9240-1635CA18BCD3}" destId="{7E0F2DF2-FC99-4DA0-825E-DEAA6546A16E}" srcOrd="3" destOrd="0" presId="urn:microsoft.com/office/officeart/2005/8/layout/radial6"/>
    <dgm:cxn modelId="{FE70A2B3-40BA-424B-BB36-20210F031826}" type="presParOf" srcId="{19E3B1EA-B10A-4B91-9240-1635CA18BCD3}" destId="{872FD9BD-381A-4104-BB2A-922ED95A3E41}" srcOrd="4" destOrd="0" presId="urn:microsoft.com/office/officeart/2005/8/layout/radial6"/>
    <dgm:cxn modelId="{17673D2D-14EB-463C-B6FC-FF4A675E4CBC}" type="presParOf" srcId="{19E3B1EA-B10A-4B91-9240-1635CA18BCD3}" destId="{7A6DF6C8-346B-4DD2-A9BE-78A54A2E7510}" srcOrd="5" destOrd="0" presId="urn:microsoft.com/office/officeart/2005/8/layout/radial6"/>
    <dgm:cxn modelId="{34CDB522-1D41-4E7A-A839-9D787AF4695E}" type="presParOf" srcId="{19E3B1EA-B10A-4B91-9240-1635CA18BCD3}" destId="{1A5176AF-501F-4E2A-AB61-D36E9959D9D1}" srcOrd="6" destOrd="0" presId="urn:microsoft.com/office/officeart/2005/8/layout/radial6"/>
    <dgm:cxn modelId="{6E685771-1096-4045-A5AD-31ED6C26CBC8}" type="presParOf" srcId="{19E3B1EA-B10A-4B91-9240-1635CA18BCD3}" destId="{D7FA8251-7DCB-4B52-B4EA-AD33DC060602}" srcOrd="7" destOrd="0" presId="urn:microsoft.com/office/officeart/2005/8/layout/radial6"/>
    <dgm:cxn modelId="{28228B24-BFA6-4751-B089-517E608D39C7}" type="presParOf" srcId="{19E3B1EA-B10A-4B91-9240-1635CA18BCD3}" destId="{231ACAB2-7ADF-4780-8361-4002DA7D3C11}" srcOrd="8" destOrd="0" presId="urn:microsoft.com/office/officeart/2005/8/layout/radial6"/>
    <dgm:cxn modelId="{6A2117BA-2CF8-49AB-B0F7-8CE044D5D820}" type="presParOf" srcId="{19E3B1EA-B10A-4B91-9240-1635CA18BCD3}" destId="{5FDDE33E-BCB1-4439-A0CF-79D06F75A946}" srcOrd="9" destOrd="0" presId="urn:microsoft.com/office/officeart/2005/8/layout/radial6"/>
    <dgm:cxn modelId="{5DEADB69-369D-4A52-B4A5-E4B5103D719A}" type="presParOf" srcId="{19E3B1EA-B10A-4B91-9240-1635CA18BCD3}" destId="{E8523356-0AB5-4E00-A393-600846913AC0}" srcOrd="10" destOrd="0" presId="urn:microsoft.com/office/officeart/2005/8/layout/radial6"/>
    <dgm:cxn modelId="{085AADDC-0261-4B56-9CA7-EE408982FF1F}" type="presParOf" srcId="{19E3B1EA-B10A-4B91-9240-1635CA18BCD3}" destId="{5823AAFA-B214-48D5-B417-8747FC1F3075}" srcOrd="11" destOrd="0" presId="urn:microsoft.com/office/officeart/2005/8/layout/radial6"/>
    <dgm:cxn modelId="{85B3B46C-7D76-469F-A1A8-C80F41B77C00}" type="presParOf" srcId="{19E3B1EA-B10A-4B91-9240-1635CA18BCD3}" destId="{0647173C-D2C4-4733-9C3A-AADE442810C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B1BD18-21A6-464E-B611-50BCBAA10111}" type="doc">
      <dgm:prSet loTypeId="urn:microsoft.com/office/officeart/2008/layout/RadialCluster" loCatId="cycle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9790ED5F-074B-4012-AF47-3135C1DFA9AD}">
      <dgm:prSet phldrT="[Текст]" custT="1"/>
      <dgm:spPr>
        <a:solidFill>
          <a:srgbClr val="FF0000"/>
        </a:solidFill>
      </dgm:spPr>
      <dgm:t>
        <a:bodyPr/>
        <a:lstStyle/>
        <a:p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РАБОТА ПО ПРЕЕМСТВЕННОСТИ ДЕТСКОГО САДА И ШКОЛЫ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C9E04A6-DA56-4CA7-AD48-C90B47FB70D3}" type="parTrans" cxnId="{F728F6DA-63D9-4107-ADDF-FC37EEE6F632}">
      <dgm:prSet/>
      <dgm:spPr/>
      <dgm:t>
        <a:bodyPr/>
        <a:lstStyle/>
        <a:p>
          <a:endParaRPr lang="ru-RU"/>
        </a:p>
      </dgm:t>
    </dgm:pt>
    <dgm:pt modelId="{90D26EFA-81DF-4DC1-86FA-CC09074088A7}" type="sibTrans" cxnId="{F728F6DA-63D9-4107-ADDF-FC37EEE6F632}">
      <dgm:prSet/>
      <dgm:spPr/>
      <dgm:t>
        <a:bodyPr/>
        <a:lstStyle/>
        <a:p>
          <a:endParaRPr lang="ru-RU"/>
        </a:p>
      </dgm:t>
    </dgm:pt>
    <dgm:pt modelId="{BB072363-6CCC-43E7-933A-7D5097CC19A9}">
      <dgm:prSet phldrT="[Текст]" custT="1"/>
      <dgm:spPr>
        <a:solidFill>
          <a:srgbClr val="00B050"/>
        </a:solidFill>
      </dgm:spPr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МЕТОДИЧЕСКАЯ РАБОТА С ПЕДАГОГАМИ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A885C57-1DA0-4513-BE77-9BD510E975CC}" type="parTrans" cxnId="{9C0F41E2-64E9-45CF-B62D-2C64D2BE6CE5}">
      <dgm:prSet/>
      <dgm:spPr/>
      <dgm:t>
        <a:bodyPr/>
        <a:lstStyle/>
        <a:p>
          <a:endParaRPr lang="ru-RU"/>
        </a:p>
      </dgm:t>
    </dgm:pt>
    <dgm:pt modelId="{B80BA3B2-BA27-4268-AB92-5A46EC065A47}" type="sibTrans" cxnId="{9C0F41E2-64E9-45CF-B62D-2C64D2BE6CE5}">
      <dgm:prSet/>
      <dgm:spPr/>
      <dgm:t>
        <a:bodyPr/>
        <a:lstStyle/>
        <a:p>
          <a:endParaRPr lang="ru-RU"/>
        </a:p>
      </dgm:t>
    </dgm:pt>
    <dgm:pt modelId="{C1FEA5E9-2465-4282-9204-4FF34CC6E1ED}">
      <dgm:prSet phldrT="[Текст]" custT="1"/>
      <dgm:spPr>
        <a:solidFill>
          <a:srgbClr val="FFC000"/>
        </a:solidFill>
      </dgm:spPr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РАБОТА С </a:t>
          </a:r>
        </a:p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РОДИТЕЛЯМИ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54C8021-0482-49C2-A36F-83626697530A}" type="parTrans" cxnId="{DC0FCA8D-00EC-41F8-9B63-6E219FF6DD88}">
      <dgm:prSet/>
      <dgm:spPr/>
      <dgm:t>
        <a:bodyPr/>
        <a:lstStyle/>
        <a:p>
          <a:endParaRPr lang="ru-RU"/>
        </a:p>
      </dgm:t>
    </dgm:pt>
    <dgm:pt modelId="{1A87137F-42CC-4341-85F8-E8086070B9EF}" type="sibTrans" cxnId="{DC0FCA8D-00EC-41F8-9B63-6E219FF6DD88}">
      <dgm:prSet/>
      <dgm:spPr/>
      <dgm:t>
        <a:bodyPr/>
        <a:lstStyle/>
        <a:p>
          <a:endParaRPr lang="ru-RU"/>
        </a:p>
      </dgm:t>
    </dgm:pt>
    <dgm:pt modelId="{409DB677-FB82-466C-9406-015F493D4FB3}">
      <dgm:prSet phldrT="[Текст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РАБОТА С ДЕТЬМИ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86604BA-3A83-4474-9D28-3C42B680EB51}" type="parTrans" cxnId="{9E81E6E2-1D9D-43B6-BED3-8EB0529FE61F}">
      <dgm:prSet/>
      <dgm:spPr/>
      <dgm:t>
        <a:bodyPr/>
        <a:lstStyle/>
        <a:p>
          <a:endParaRPr lang="ru-RU"/>
        </a:p>
      </dgm:t>
    </dgm:pt>
    <dgm:pt modelId="{02BEB331-5C7D-480F-BDBC-A75A26747EF3}" type="sibTrans" cxnId="{9E81E6E2-1D9D-43B6-BED3-8EB0529FE61F}">
      <dgm:prSet/>
      <dgm:spPr/>
      <dgm:t>
        <a:bodyPr/>
        <a:lstStyle/>
        <a:p>
          <a:endParaRPr lang="ru-RU"/>
        </a:p>
      </dgm:t>
    </dgm:pt>
    <dgm:pt modelId="{998DED2A-0F8F-48AD-B235-1B816D4573EE}" type="pres">
      <dgm:prSet presAssocID="{0BB1BD18-21A6-464E-B611-50BCBAA1011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0518655-0D77-40DB-B0B7-293B39E8A751}" type="pres">
      <dgm:prSet presAssocID="{9790ED5F-074B-4012-AF47-3135C1DFA9AD}" presName="singleCycle" presStyleCnt="0"/>
      <dgm:spPr/>
    </dgm:pt>
    <dgm:pt modelId="{D4A81A73-9D33-4283-A4A3-03DD6317F4B3}" type="pres">
      <dgm:prSet presAssocID="{9790ED5F-074B-4012-AF47-3135C1DFA9AD}" presName="singleCenter" presStyleLbl="node1" presStyleIdx="0" presStyleCnt="4" custScaleX="166509" custScaleY="13649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41E06BF2-EA68-48C0-9B9E-A2C78F9CAB42}" type="pres">
      <dgm:prSet presAssocID="{5A885C57-1DA0-4513-BE77-9BD510E975CC}" presName="Name56" presStyleLbl="parChTrans1D2" presStyleIdx="0" presStyleCnt="3"/>
      <dgm:spPr/>
      <dgm:t>
        <a:bodyPr/>
        <a:lstStyle/>
        <a:p>
          <a:endParaRPr lang="ru-RU"/>
        </a:p>
      </dgm:t>
    </dgm:pt>
    <dgm:pt modelId="{EEE99CD4-2271-4809-9EDD-4B383ABBEBD8}" type="pres">
      <dgm:prSet presAssocID="{BB072363-6CCC-43E7-933A-7D5097CC19A9}" presName="text0" presStyleLbl="node1" presStyleIdx="1" presStyleCnt="4" custScaleX="211564" custScaleY="119104" custRadScaleRad="113113" custRadScaleInc="-1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9D8CE-B6BD-45DB-AABB-69076CDEA9A0}" type="pres">
      <dgm:prSet presAssocID="{854C8021-0482-49C2-A36F-83626697530A}" presName="Name56" presStyleLbl="parChTrans1D2" presStyleIdx="1" presStyleCnt="3"/>
      <dgm:spPr/>
      <dgm:t>
        <a:bodyPr/>
        <a:lstStyle/>
        <a:p>
          <a:endParaRPr lang="ru-RU"/>
        </a:p>
      </dgm:t>
    </dgm:pt>
    <dgm:pt modelId="{7467A270-53BD-44BC-BD81-96FA53D1A927}" type="pres">
      <dgm:prSet presAssocID="{C1FEA5E9-2465-4282-9204-4FF34CC6E1ED}" presName="text0" presStyleLbl="node1" presStyleIdx="2" presStyleCnt="4" custScaleX="149999" custRadScaleRad="122750" custRadScaleInc="-10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7876A-AA6A-4633-8F73-A72CAF449C12}" type="pres">
      <dgm:prSet presAssocID="{186604BA-3A83-4474-9D28-3C42B680EB51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DECD495-AC05-45E4-93EB-1E02229D757F}" type="pres">
      <dgm:prSet presAssocID="{409DB677-FB82-466C-9406-015F493D4FB3}" presName="text0" presStyleLbl="node1" presStyleIdx="3" presStyleCnt="4" custScaleX="179378" custRadScaleRad="142229" custRadScaleInc="10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07B8FE-ECB2-4B76-B295-E22F4E59522E}" type="presOf" srcId="{5A885C57-1DA0-4513-BE77-9BD510E975CC}" destId="{41E06BF2-EA68-48C0-9B9E-A2C78F9CAB42}" srcOrd="0" destOrd="0" presId="urn:microsoft.com/office/officeart/2008/layout/RadialCluster"/>
    <dgm:cxn modelId="{9C0F41E2-64E9-45CF-B62D-2C64D2BE6CE5}" srcId="{9790ED5F-074B-4012-AF47-3135C1DFA9AD}" destId="{BB072363-6CCC-43E7-933A-7D5097CC19A9}" srcOrd="0" destOrd="0" parTransId="{5A885C57-1DA0-4513-BE77-9BD510E975CC}" sibTransId="{B80BA3B2-BA27-4268-AB92-5A46EC065A47}"/>
    <dgm:cxn modelId="{A2E2EC7D-8110-4C7F-AC68-32C65A7B4E6C}" type="presOf" srcId="{BB072363-6CCC-43E7-933A-7D5097CC19A9}" destId="{EEE99CD4-2271-4809-9EDD-4B383ABBEBD8}" srcOrd="0" destOrd="0" presId="urn:microsoft.com/office/officeart/2008/layout/RadialCluster"/>
    <dgm:cxn modelId="{9E81E6E2-1D9D-43B6-BED3-8EB0529FE61F}" srcId="{9790ED5F-074B-4012-AF47-3135C1DFA9AD}" destId="{409DB677-FB82-466C-9406-015F493D4FB3}" srcOrd="2" destOrd="0" parTransId="{186604BA-3A83-4474-9D28-3C42B680EB51}" sibTransId="{02BEB331-5C7D-480F-BDBC-A75A26747EF3}"/>
    <dgm:cxn modelId="{FD3B3E88-5C6D-43B2-B6CA-C63BA5290D8E}" type="presOf" srcId="{0BB1BD18-21A6-464E-B611-50BCBAA10111}" destId="{998DED2A-0F8F-48AD-B235-1B816D4573EE}" srcOrd="0" destOrd="0" presId="urn:microsoft.com/office/officeart/2008/layout/RadialCluster"/>
    <dgm:cxn modelId="{F39F7D2A-5034-4DF6-BDC4-D16AA0D6C847}" type="presOf" srcId="{186604BA-3A83-4474-9D28-3C42B680EB51}" destId="{F487876A-AA6A-4633-8F73-A72CAF449C12}" srcOrd="0" destOrd="0" presId="urn:microsoft.com/office/officeart/2008/layout/RadialCluster"/>
    <dgm:cxn modelId="{C43AB54E-6343-41CB-AC77-0A6F4392D04C}" type="presOf" srcId="{409DB677-FB82-466C-9406-015F493D4FB3}" destId="{3DECD495-AC05-45E4-93EB-1E02229D757F}" srcOrd="0" destOrd="0" presId="urn:microsoft.com/office/officeart/2008/layout/RadialCluster"/>
    <dgm:cxn modelId="{DC0FCA8D-00EC-41F8-9B63-6E219FF6DD88}" srcId="{9790ED5F-074B-4012-AF47-3135C1DFA9AD}" destId="{C1FEA5E9-2465-4282-9204-4FF34CC6E1ED}" srcOrd="1" destOrd="0" parTransId="{854C8021-0482-49C2-A36F-83626697530A}" sibTransId="{1A87137F-42CC-4341-85F8-E8086070B9EF}"/>
    <dgm:cxn modelId="{1CCE9739-877B-4A5A-8B69-2D81A6824DFA}" type="presOf" srcId="{854C8021-0482-49C2-A36F-83626697530A}" destId="{3EA9D8CE-B6BD-45DB-AABB-69076CDEA9A0}" srcOrd="0" destOrd="0" presId="urn:microsoft.com/office/officeart/2008/layout/RadialCluster"/>
    <dgm:cxn modelId="{7C9354B1-01CE-4736-AF45-2C6935495D21}" type="presOf" srcId="{9790ED5F-074B-4012-AF47-3135C1DFA9AD}" destId="{D4A81A73-9D33-4283-A4A3-03DD6317F4B3}" srcOrd="0" destOrd="0" presId="urn:microsoft.com/office/officeart/2008/layout/RadialCluster"/>
    <dgm:cxn modelId="{A6357880-5CFA-4575-A296-178A0C47AD93}" type="presOf" srcId="{C1FEA5E9-2465-4282-9204-4FF34CC6E1ED}" destId="{7467A270-53BD-44BC-BD81-96FA53D1A927}" srcOrd="0" destOrd="0" presId="urn:microsoft.com/office/officeart/2008/layout/RadialCluster"/>
    <dgm:cxn modelId="{F728F6DA-63D9-4107-ADDF-FC37EEE6F632}" srcId="{0BB1BD18-21A6-464E-B611-50BCBAA10111}" destId="{9790ED5F-074B-4012-AF47-3135C1DFA9AD}" srcOrd="0" destOrd="0" parTransId="{1C9E04A6-DA56-4CA7-AD48-C90B47FB70D3}" sibTransId="{90D26EFA-81DF-4DC1-86FA-CC09074088A7}"/>
    <dgm:cxn modelId="{1B16CFA5-5733-4906-849D-F01D7CDAF1B7}" type="presParOf" srcId="{998DED2A-0F8F-48AD-B235-1B816D4573EE}" destId="{00518655-0D77-40DB-B0B7-293B39E8A751}" srcOrd="0" destOrd="0" presId="urn:microsoft.com/office/officeart/2008/layout/RadialCluster"/>
    <dgm:cxn modelId="{B7AE3B02-794E-4746-92ED-D9BD29420652}" type="presParOf" srcId="{00518655-0D77-40DB-B0B7-293B39E8A751}" destId="{D4A81A73-9D33-4283-A4A3-03DD6317F4B3}" srcOrd="0" destOrd="0" presId="urn:microsoft.com/office/officeart/2008/layout/RadialCluster"/>
    <dgm:cxn modelId="{B9029DDA-64D6-4DB5-82E2-410399C7E1B6}" type="presParOf" srcId="{00518655-0D77-40DB-B0B7-293B39E8A751}" destId="{41E06BF2-EA68-48C0-9B9E-A2C78F9CAB42}" srcOrd="1" destOrd="0" presId="urn:microsoft.com/office/officeart/2008/layout/RadialCluster"/>
    <dgm:cxn modelId="{9988168B-1368-47F1-A02D-58057523F709}" type="presParOf" srcId="{00518655-0D77-40DB-B0B7-293B39E8A751}" destId="{EEE99CD4-2271-4809-9EDD-4B383ABBEBD8}" srcOrd="2" destOrd="0" presId="urn:microsoft.com/office/officeart/2008/layout/RadialCluster"/>
    <dgm:cxn modelId="{6BDC25C8-2FDA-4EE7-8405-BE2B4C5DC795}" type="presParOf" srcId="{00518655-0D77-40DB-B0B7-293B39E8A751}" destId="{3EA9D8CE-B6BD-45DB-AABB-69076CDEA9A0}" srcOrd="3" destOrd="0" presId="urn:microsoft.com/office/officeart/2008/layout/RadialCluster"/>
    <dgm:cxn modelId="{FEF1A171-44BB-4BCB-8CE0-7C193E8B1AAE}" type="presParOf" srcId="{00518655-0D77-40DB-B0B7-293B39E8A751}" destId="{7467A270-53BD-44BC-BD81-96FA53D1A927}" srcOrd="4" destOrd="0" presId="urn:microsoft.com/office/officeart/2008/layout/RadialCluster"/>
    <dgm:cxn modelId="{6D628C72-FEB4-42DA-9007-5896DF09B3FE}" type="presParOf" srcId="{00518655-0D77-40DB-B0B7-293B39E8A751}" destId="{F487876A-AA6A-4633-8F73-A72CAF449C12}" srcOrd="5" destOrd="0" presId="urn:microsoft.com/office/officeart/2008/layout/RadialCluster"/>
    <dgm:cxn modelId="{F9E59F2E-15DA-4A95-A2AD-6F43B0B8BA02}" type="presParOf" srcId="{00518655-0D77-40DB-B0B7-293B39E8A751}" destId="{3DECD495-AC05-45E4-93EB-1E02229D757F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F0DF53-9827-4253-8A14-DEDBC43E011B}" type="doc">
      <dgm:prSet loTypeId="urn:microsoft.com/office/officeart/2005/8/layout/hierarchy1" loCatId="hierarchy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BC33686A-29E8-4CDF-9C23-BDF648C95BA2}">
      <dgm:prSet phldrT="[Текст]" custT="1"/>
      <dgm:spPr>
        <a:solidFill>
          <a:srgbClr val="00B0F0">
            <a:alpha val="89804"/>
          </a:srgb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ФОРМЫ РАБОТЫ С ДЕТЬМИ ПО ОСУЩЕСТВЛЕНИЮ ПРЕЕМСТВЕННОСТИ</a:t>
          </a:r>
          <a:endParaRPr lang="ru-RU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2A117A-92EB-41C7-979D-676DC4D2A0C4}" type="parTrans" cxnId="{37B860E7-90A4-45C1-BF10-C91D0C84AB1E}">
      <dgm:prSet/>
      <dgm:spPr/>
      <dgm:t>
        <a:bodyPr/>
        <a:lstStyle/>
        <a:p>
          <a:endParaRPr lang="ru-RU"/>
        </a:p>
      </dgm:t>
    </dgm:pt>
    <dgm:pt modelId="{1E328427-80FD-4111-B5EE-544530F3E4C8}" type="sibTrans" cxnId="{37B860E7-90A4-45C1-BF10-C91D0C84AB1E}">
      <dgm:prSet/>
      <dgm:spPr/>
      <dgm:t>
        <a:bodyPr/>
        <a:lstStyle/>
        <a:p>
          <a:endParaRPr lang="ru-RU"/>
        </a:p>
      </dgm:t>
    </dgm:pt>
    <dgm:pt modelId="{3C6A9CF0-8B78-477F-ADB4-6B6AFD2A9501}">
      <dgm:prSet phldrT="[Текст]" custT="1"/>
      <dgm:spPr>
        <a:solidFill>
          <a:srgbClr val="00B050">
            <a:alpha val="90000"/>
          </a:srgbClr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ЭКСКУРСИИ В ШКОЛУ</a:t>
          </a:r>
          <a:endParaRPr lang="ru-RU" sz="1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1CB782-5436-4B23-ABA2-5293F9231FC6}" type="parTrans" cxnId="{EF348B88-CC5C-4E80-A76C-9BB0C3C84024}">
      <dgm:prSet/>
      <dgm:spPr/>
      <dgm:t>
        <a:bodyPr/>
        <a:lstStyle/>
        <a:p>
          <a:endParaRPr lang="ru-RU"/>
        </a:p>
      </dgm:t>
    </dgm:pt>
    <dgm:pt modelId="{F1C60159-4F79-4F4B-BA77-A625E6C8D2E0}" type="sibTrans" cxnId="{EF348B88-CC5C-4E80-A76C-9BB0C3C84024}">
      <dgm:prSet/>
      <dgm:spPr/>
      <dgm:t>
        <a:bodyPr/>
        <a:lstStyle/>
        <a:p>
          <a:endParaRPr lang="ru-RU"/>
        </a:p>
      </dgm:t>
    </dgm:pt>
    <dgm:pt modelId="{3C3A7F3E-2C38-495A-BB14-7CCFAF6B2E2E}">
      <dgm:prSet phldrT="[Текст]" custT="1"/>
      <dgm:spPr>
        <a:solidFill>
          <a:srgbClr val="00B050">
            <a:alpha val="90000"/>
          </a:srgb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ПОСЕЩЕНИЕ АДАПТАЦИОННОГО КУРСА ЗАНЯТИЙ ПРИ ШКОЛЕ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E228AC-B5A5-46A2-9B0F-A5EA4927D36E}" type="parTrans" cxnId="{240D0EA9-0338-478A-9B3E-7F734765AB17}">
      <dgm:prSet/>
      <dgm:spPr/>
      <dgm:t>
        <a:bodyPr/>
        <a:lstStyle/>
        <a:p>
          <a:endParaRPr lang="ru-RU"/>
        </a:p>
      </dgm:t>
    </dgm:pt>
    <dgm:pt modelId="{E8852FD3-D453-4FD6-94C5-8D1F360A8246}" type="sibTrans" cxnId="{240D0EA9-0338-478A-9B3E-7F734765AB17}">
      <dgm:prSet/>
      <dgm:spPr/>
      <dgm:t>
        <a:bodyPr/>
        <a:lstStyle/>
        <a:p>
          <a:endParaRPr lang="ru-RU"/>
        </a:p>
      </dgm:t>
    </dgm:pt>
    <dgm:pt modelId="{38458C76-8251-4D7D-896F-7C76839152B4}">
      <dgm:prSet phldrT="[Текст]" custT="1"/>
      <dgm:spPr>
        <a:solidFill>
          <a:srgbClr val="00B050">
            <a:alpha val="90000"/>
          </a:srgb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УЧАСТИЕ В СОВМЕСТНОЙ ОБРАЗ. ДЕЯТЕЛЬНОСТИ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0AF97E-5B0D-44B4-8EBA-01FEFDB86120}" type="parTrans" cxnId="{C1EEDA3A-A3C9-4238-93C0-8C737D4F2BEA}">
      <dgm:prSet/>
      <dgm:spPr/>
      <dgm:t>
        <a:bodyPr/>
        <a:lstStyle/>
        <a:p>
          <a:endParaRPr lang="ru-RU"/>
        </a:p>
      </dgm:t>
    </dgm:pt>
    <dgm:pt modelId="{CB376377-BC1D-42C4-BB27-C70CB6413E46}" type="sibTrans" cxnId="{C1EEDA3A-A3C9-4238-93C0-8C737D4F2BEA}">
      <dgm:prSet/>
      <dgm:spPr/>
      <dgm:t>
        <a:bodyPr/>
        <a:lstStyle/>
        <a:p>
          <a:endParaRPr lang="ru-RU"/>
        </a:p>
      </dgm:t>
    </dgm:pt>
    <dgm:pt modelId="{F7019CC3-95BF-4598-9284-0814A472BA32}">
      <dgm:prSet phldrT="[Текст]" custT="1"/>
      <dgm:spPr>
        <a:solidFill>
          <a:srgbClr val="00B050">
            <a:alpha val="90000"/>
          </a:srgb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СОВМЕСТНЫЕ ПРАЗДНИКИ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39E6F4-AD22-44F2-9F33-212E0BEA9FD7}" type="parTrans" cxnId="{1D677EC9-4544-49AE-B145-965E96E386CC}">
      <dgm:prSet/>
      <dgm:spPr/>
      <dgm:t>
        <a:bodyPr/>
        <a:lstStyle/>
        <a:p>
          <a:endParaRPr lang="ru-RU"/>
        </a:p>
      </dgm:t>
    </dgm:pt>
    <dgm:pt modelId="{912AD620-E11C-4065-8CE4-972F9F17C96B}" type="sibTrans" cxnId="{1D677EC9-4544-49AE-B145-965E96E386CC}">
      <dgm:prSet/>
      <dgm:spPr/>
      <dgm:t>
        <a:bodyPr/>
        <a:lstStyle/>
        <a:p>
          <a:endParaRPr lang="ru-RU"/>
        </a:p>
      </dgm:t>
    </dgm:pt>
    <dgm:pt modelId="{AD0DF73F-E549-438F-9373-7563DE8AA9AD}">
      <dgm:prSet phldrT="[Текст]" custT="1"/>
      <dgm:spPr>
        <a:solidFill>
          <a:srgbClr val="00B050">
            <a:alpha val="90000"/>
          </a:srgb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ВСТРЕЧИ ДОШКОЛЬНИКОВ 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176E35-E502-4C0A-A27C-A5F6CA7CE724}" type="parTrans" cxnId="{C0B7CE2E-DE97-47BB-B871-506626CE5ECD}">
      <dgm:prSet/>
      <dgm:spPr/>
      <dgm:t>
        <a:bodyPr/>
        <a:lstStyle/>
        <a:p>
          <a:endParaRPr lang="ru-RU"/>
        </a:p>
      </dgm:t>
    </dgm:pt>
    <dgm:pt modelId="{359AF1CC-45F2-4D1B-A5B4-320F430C2F67}" type="sibTrans" cxnId="{C0B7CE2E-DE97-47BB-B871-506626CE5ECD}">
      <dgm:prSet/>
      <dgm:spPr/>
      <dgm:t>
        <a:bodyPr/>
        <a:lstStyle/>
        <a:p>
          <a:endParaRPr lang="ru-RU"/>
        </a:p>
      </dgm:t>
    </dgm:pt>
    <dgm:pt modelId="{58E18123-0E9E-4534-9846-957A18C781C4}" type="pres">
      <dgm:prSet presAssocID="{3AF0DF53-9827-4253-8A14-DEDBC43E011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A71FC4-CB26-4CA5-B1D7-4CC486D5FE33}" type="pres">
      <dgm:prSet presAssocID="{BC33686A-29E8-4CDF-9C23-BDF648C95BA2}" presName="hierRoot1" presStyleCnt="0"/>
      <dgm:spPr/>
    </dgm:pt>
    <dgm:pt modelId="{951D4D83-AA57-4627-BEC5-6CFDEEAAC7F2}" type="pres">
      <dgm:prSet presAssocID="{BC33686A-29E8-4CDF-9C23-BDF648C95BA2}" presName="composite" presStyleCnt="0"/>
      <dgm:spPr/>
    </dgm:pt>
    <dgm:pt modelId="{AA8CDB8C-8833-41A2-B7BD-6E7ABAE4CDD0}" type="pres">
      <dgm:prSet presAssocID="{BC33686A-29E8-4CDF-9C23-BDF648C95BA2}" presName="background" presStyleLbl="node0" presStyleIdx="0" presStyleCnt="1"/>
      <dgm:spPr>
        <a:solidFill>
          <a:srgbClr val="FF0000"/>
        </a:solidFill>
      </dgm:spPr>
    </dgm:pt>
    <dgm:pt modelId="{0CC99854-4BEA-48CF-B9FB-ACB553CA1270}" type="pres">
      <dgm:prSet presAssocID="{BC33686A-29E8-4CDF-9C23-BDF648C95BA2}" presName="text" presStyleLbl="fgAcc0" presStyleIdx="0" presStyleCnt="1" custScaleX="159394" custLinFactNeighborX="4298" custLinFactNeighborY="30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D873CA-58BA-46D7-87DB-F4C8B800557A}" type="pres">
      <dgm:prSet presAssocID="{BC33686A-29E8-4CDF-9C23-BDF648C95BA2}" presName="hierChild2" presStyleCnt="0"/>
      <dgm:spPr/>
    </dgm:pt>
    <dgm:pt modelId="{D1E5FD97-3A08-4D85-A8A0-9F364D56DBB8}" type="pres">
      <dgm:prSet presAssocID="{401CB782-5436-4B23-ABA2-5293F9231FC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4204989-2643-4C44-9312-6DA9312B40DA}" type="pres">
      <dgm:prSet presAssocID="{3C6A9CF0-8B78-477F-ADB4-6B6AFD2A9501}" presName="hierRoot2" presStyleCnt="0"/>
      <dgm:spPr/>
    </dgm:pt>
    <dgm:pt modelId="{83BD1ED0-B544-45A7-B3A0-E4D9FC97ABB4}" type="pres">
      <dgm:prSet presAssocID="{3C6A9CF0-8B78-477F-ADB4-6B6AFD2A9501}" presName="composite2" presStyleCnt="0"/>
      <dgm:spPr/>
    </dgm:pt>
    <dgm:pt modelId="{BCD13C4B-D4C3-4118-B9A6-D9AF1D228E58}" type="pres">
      <dgm:prSet presAssocID="{3C6A9CF0-8B78-477F-ADB4-6B6AFD2A9501}" presName="background2" presStyleLbl="node2" presStyleIdx="0" presStyleCnt="2"/>
      <dgm:spPr>
        <a:solidFill>
          <a:srgbClr val="FF0000"/>
        </a:solidFill>
      </dgm:spPr>
    </dgm:pt>
    <dgm:pt modelId="{1F755D47-89D8-4D75-95C0-60E7418E72D9}" type="pres">
      <dgm:prSet presAssocID="{3C6A9CF0-8B78-477F-ADB4-6B6AFD2A9501}" presName="text2" presStyleLbl="fgAcc2" presStyleIdx="0" presStyleCnt="2" custScaleY="417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B3D63C-10B8-4868-9998-A830CADC1D8A}" type="pres">
      <dgm:prSet presAssocID="{3C6A9CF0-8B78-477F-ADB4-6B6AFD2A9501}" presName="hierChild3" presStyleCnt="0"/>
      <dgm:spPr/>
    </dgm:pt>
    <dgm:pt modelId="{9ABA4B36-F36C-4C04-9000-C046135B6AAD}" type="pres">
      <dgm:prSet presAssocID="{CFE228AC-B5A5-46A2-9B0F-A5EA4927D36E}" presName="Name17" presStyleLbl="parChTrans1D3" presStyleIdx="0" presStyleCnt="3"/>
      <dgm:spPr/>
      <dgm:t>
        <a:bodyPr/>
        <a:lstStyle/>
        <a:p>
          <a:endParaRPr lang="ru-RU"/>
        </a:p>
      </dgm:t>
    </dgm:pt>
    <dgm:pt modelId="{82870CA3-8062-42A5-A700-0D1B49641A68}" type="pres">
      <dgm:prSet presAssocID="{3C3A7F3E-2C38-495A-BB14-7CCFAF6B2E2E}" presName="hierRoot3" presStyleCnt="0"/>
      <dgm:spPr/>
    </dgm:pt>
    <dgm:pt modelId="{AAC5766E-1B92-4585-963D-60BE72660BA8}" type="pres">
      <dgm:prSet presAssocID="{3C3A7F3E-2C38-495A-BB14-7CCFAF6B2E2E}" presName="composite3" presStyleCnt="0"/>
      <dgm:spPr/>
    </dgm:pt>
    <dgm:pt modelId="{5453EC8C-8D18-4F4D-B10C-AF3AA54A4F25}" type="pres">
      <dgm:prSet presAssocID="{3C3A7F3E-2C38-495A-BB14-7CCFAF6B2E2E}" presName="background3" presStyleLbl="node3" presStyleIdx="0" presStyleCnt="3"/>
      <dgm:spPr>
        <a:solidFill>
          <a:srgbClr val="FF0000"/>
        </a:solidFill>
      </dgm:spPr>
    </dgm:pt>
    <dgm:pt modelId="{6685256E-48D9-4566-816D-2D6ED242ECE3}" type="pres">
      <dgm:prSet presAssocID="{3C3A7F3E-2C38-495A-BB14-7CCFAF6B2E2E}" presName="text3" presStyleLbl="fgAcc3" presStyleIdx="0" presStyleCnt="3" custScaleY="81664" custLinFactNeighborX="4269" custLinFactNeighborY="43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6A9F20-48B3-41A7-B8DA-90ADF58C5A51}" type="pres">
      <dgm:prSet presAssocID="{3C3A7F3E-2C38-495A-BB14-7CCFAF6B2E2E}" presName="hierChild4" presStyleCnt="0"/>
      <dgm:spPr/>
    </dgm:pt>
    <dgm:pt modelId="{878A3563-9F69-4BA1-A5C2-2A511525150F}" type="pres">
      <dgm:prSet presAssocID="{2F0AF97E-5B0D-44B4-8EBA-01FEFDB86120}" presName="Name17" presStyleLbl="parChTrans1D3" presStyleIdx="1" presStyleCnt="3"/>
      <dgm:spPr/>
      <dgm:t>
        <a:bodyPr/>
        <a:lstStyle/>
        <a:p>
          <a:endParaRPr lang="ru-RU"/>
        </a:p>
      </dgm:t>
    </dgm:pt>
    <dgm:pt modelId="{67030D06-3D65-421B-9CD6-53C7BBE7E9AC}" type="pres">
      <dgm:prSet presAssocID="{38458C76-8251-4D7D-896F-7C76839152B4}" presName="hierRoot3" presStyleCnt="0"/>
      <dgm:spPr/>
    </dgm:pt>
    <dgm:pt modelId="{D96FEEB9-650D-481D-9115-0269D283C22A}" type="pres">
      <dgm:prSet presAssocID="{38458C76-8251-4D7D-896F-7C76839152B4}" presName="composite3" presStyleCnt="0"/>
      <dgm:spPr/>
    </dgm:pt>
    <dgm:pt modelId="{5FF3CA45-F2BA-42F2-B03D-8C492FA94B6E}" type="pres">
      <dgm:prSet presAssocID="{38458C76-8251-4D7D-896F-7C76839152B4}" presName="background3" presStyleLbl="node3" presStyleIdx="1" presStyleCnt="3"/>
      <dgm:spPr>
        <a:solidFill>
          <a:srgbClr val="FF0000"/>
        </a:solidFill>
      </dgm:spPr>
    </dgm:pt>
    <dgm:pt modelId="{AEF0725A-2EEF-4913-BFDC-3B94B0FBED47}" type="pres">
      <dgm:prSet presAssocID="{38458C76-8251-4D7D-896F-7C76839152B4}" presName="text3" presStyleLbl="fgAcc3" presStyleIdx="1" presStyleCnt="3" custScaleY="436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42CB57-C3A0-4A3A-8F67-BBAE7589CDDB}" type="pres">
      <dgm:prSet presAssocID="{38458C76-8251-4D7D-896F-7C76839152B4}" presName="hierChild4" presStyleCnt="0"/>
      <dgm:spPr/>
    </dgm:pt>
    <dgm:pt modelId="{E37A3AA5-5C2F-4313-9CDF-F82762C879FD}" type="pres">
      <dgm:prSet presAssocID="{2539E6F4-AD22-44F2-9F33-212E0BEA9FD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0D84C67-421B-4F85-9A76-FBAD2B051946}" type="pres">
      <dgm:prSet presAssocID="{F7019CC3-95BF-4598-9284-0814A472BA32}" presName="hierRoot2" presStyleCnt="0"/>
      <dgm:spPr/>
    </dgm:pt>
    <dgm:pt modelId="{A21694B3-631F-4EA0-A414-44D07517337F}" type="pres">
      <dgm:prSet presAssocID="{F7019CC3-95BF-4598-9284-0814A472BA32}" presName="composite2" presStyleCnt="0"/>
      <dgm:spPr/>
    </dgm:pt>
    <dgm:pt modelId="{BCDF1342-5A2A-4858-8B93-A5EC24092449}" type="pres">
      <dgm:prSet presAssocID="{F7019CC3-95BF-4598-9284-0814A472BA32}" presName="background2" presStyleLbl="node2" presStyleIdx="1" presStyleCnt="2"/>
      <dgm:spPr>
        <a:solidFill>
          <a:srgbClr val="FF0000"/>
        </a:solidFill>
      </dgm:spPr>
    </dgm:pt>
    <dgm:pt modelId="{2289B31F-744C-4026-8EB1-937FB22FD044}" type="pres">
      <dgm:prSet presAssocID="{F7019CC3-95BF-4598-9284-0814A472BA32}" presName="text2" presStyleLbl="fgAcc2" presStyleIdx="1" presStyleCnt="2" custScaleY="370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86CCEA-FF7E-42C9-97B1-D1599DF9663A}" type="pres">
      <dgm:prSet presAssocID="{F7019CC3-95BF-4598-9284-0814A472BA32}" presName="hierChild3" presStyleCnt="0"/>
      <dgm:spPr/>
    </dgm:pt>
    <dgm:pt modelId="{CC322426-AEC2-4EC5-9216-4E9E3C152B5B}" type="pres">
      <dgm:prSet presAssocID="{D2176E35-E502-4C0A-A27C-A5F6CA7CE724}" presName="Name17" presStyleLbl="parChTrans1D3" presStyleIdx="2" presStyleCnt="3"/>
      <dgm:spPr/>
      <dgm:t>
        <a:bodyPr/>
        <a:lstStyle/>
        <a:p>
          <a:endParaRPr lang="ru-RU"/>
        </a:p>
      </dgm:t>
    </dgm:pt>
    <dgm:pt modelId="{B6E64362-DB0B-4353-A930-66BB85020B2F}" type="pres">
      <dgm:prSet presAssocID="{AD0DF73F-E549-438F-9373-7563DE8AA9AD}" presName="hierRoot3" presStyleCnt="0"/>
      <dgm:spPr/>
    </dgm:pt>
    <dgm:pt modelId="{A5FD7518-A65B-4C49-ADD5-6C6621B02A04}" type="pres">
      <dgm:prSet presAssocID="{AD0DF73F-E549-438F-9373-7563DE8AA9AD}" presName="composite3" presStyleCnt="0"/>
      <dgm:spPr/>
    </dgm:pt>
    <dgm:pt modelId="{44F76854-B3DE-436C-81D2-AE2C05FEFFB9}" type="pres">
      <dgm:prSet presAssocID="{AD0DF73F-E549-438F-9373-7563DE8AA9AD}" presName="background3" presStyleLbl="node3" presStyleIdx="2" presStyleCnt="3"/>
      <dgm:spPr>
        <a:solidFill>
          <a:srgbClr val="FF0000"/>
        </a:solidFill>
      </dgm:spPr>
    </dgm:pt>
    <dgm:pt modelId="{BE160E72-6D91-43F4-973F-75800781C870}" type="pres">
      <dgm:prSet presAssocID="{AD0DF73F-E549-438F-9373-7563DE8AA9AD}" presName="text3" presStyleLbl="fgAcc3" presStyleIdx="2" presStyleCnt="3" custScaleY="453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4FD136-0858-490A-83E3-30EC1643A47B}" type="pres">
      <dgm:prSet presAssocID="{AD0DF73F-E549-438F-9373-7563DE8AA9AD}" presName="hierChild4" presStyleCnt="0"/>
      <dgm:spPr/>
    </dgm:pt>
  </dgm:ptLst>
  <dgm:cxnLst>
    <dgm:cxn modelId="{37B860E7-90A4-45C1-BF10-C91D0C84AB1E}" srcId="{3AF0DF53-9827-4253-8A14-DEDBC43E011B}" destId="{BC33686A-29E8-4CDF-9C23-BDF648C95BA2}" srcOrd="0" destOrd="0" parTransId="{172A117A-92EB-41C7-979D-676DC4D2A0C4}" sibTransId="{1E328427-80FD-4111-B5EE-544530F3E4C8}"/>
    <dgm:cxn modelId="{1D677EC9-4544-49AE-B145-965E96E386CC}" srcId="{BC33686A-29E8-4CDF-9C23-BDF648C95BA2}" destId="{F7019CC3-95BF-4598-9284-0814A472BA32}" srcOrd="1" destOrd="0" parTransId="{2539E6F4-AD22-44F2-9F33-212E0BEA9FD7}" sibTransId="{912AD620-E11C-4065-8CE4-972F9F17C96B}"/>
    <dgm:cxn modelId="{94AE91DD-12A8-4C00-98E8-8DE1C4FC36FF}" type="presOf" srcId="{401CB782-5436-4B23-ABA2-5293F9231FC6}" destId="{D1E5FD97-3A08-4D85-A8A0-9F364D56DBB8}" srcOrd="0" destOrd="0" presId="urn:microsoft.com/office/officeart/2005/8/layout/hierarchy1"/>
    <dgm:cxn modelId="{F138747A-067D-475E-978F-891AC6B84D17}" type="presOf" srcId="{3C3A7F3E-2C38-495A-BB14-7CCFAF6B2E2E}" destId="{6685256E-48D9-4566-816D-2D6ED242ECE3}" srcOrd="0" destOrd="0" presId="urn:microsoft.com/office/officeart/2005/8/layout/hierarchy1"/>
    <dgm:cxn modelId="{01FFE8E0-7415-48D3-BA4A-8F68C88FE1E9}" type="presOf" srcId="{3C6A9CF0-8B78-477F-ADB4-6B6AFD2A9501}" destId="{1F755D47-89D8-4D75-95C0-60E7418E72D9}" srcOrd="0" destOrd="0" presId="urn:microsoft.com/office/officeart/2005/8/layout/hierarchy1"/>
    <dgm:cxn modelId="{B708DDFF-A591-4F7A-BEFC-A852AA9C631B}" type="presOf" srcId="{38458C76-8251-4D7D-896F-7C76839152B4}" destId="{AEF0725A-2EEF-4913-BFDC-3B94B0FBED47}" srcOrd="0" destOrd="0" presId="urn:microsoft.com/office/officeart/2005/8/layout/hierarchy1"/>
    <dgm:cxn modelId="{F70E3F82-0823-4DB6-B1AC-DB42099E4DFE}" type="presOf" srcId="{2F0AF97E-5B0D-44B4-8EBA-01FEFDB86120}" destId="{878A3563-9F69-4BA1-A5C2-2A511525150F}" srcOrd="0" destOrd="0" presId="urn:microsoft.com/office/officeart/2005/8/layout/hierarchy1"/>
    <dgm:cxn modelId="{D6F65BD8-A7ED-4194-BF44-C2FEB2C3C6EF}" type="presOf" srcId="{AD0DF73F-E549-438F-9373-7563DE8AA9AD}" destId="{BE160E72-6D91-43F4-973F-75800781C870}" srcOrd="0" destOrd="0" presId="urn:microsoft.com/office/officeart/2005/8/layout/hierarchy1"/>
    <dgm:cxn modelId="{EF348B88-CC5C-4E80-A76C-9BB0C3C84024}" srcId="{BC33686A-29E8-4CDF-9C23-BDF648C95BA2}" destId="{3C6A9CF0-8B78-477F-ADB4-6B6AFD2A9501}" srcOrd="0" destOrd="0" parTransId="{401CB782-5436-4B23-ABA2-5293F9231FC6}" sibTransId="{F1C60159-4F79-4F4B-BA77-A625E6C8D2E0}"/>
    <dgm:cxn modelId="{4C067DB3-886F-4404-AFD7-FDF6F08E8823}" type="presOf" srcId="{BC33686A-29E8-4CDF-9C23-BDF648C95BA2}" destId="{0CC99854-4BEA-48CF-B9FB-ACB553CA1270}" srcOrd="0" destOrd="0" presId="urn:microsoft.com/office/officeart/2005/8/layout/hierarchy1"/>
    <dgm:cxn modelId="{C1EEDA3A-A3C9-4238-93C0-8C737D4F2BEA}" srcId="{3C6A9CF0-8B78-477F-ADB4-6B6AFD2A9501}" destId="{38458C76-8251-4D7D-896F-7C76839152B4}" srcOrd="1" destOrd="0" parTransId="{2F0AF97E-5B0D-44B4-8EBA-01FEFDB86120}" sibTransId="{CB376377-BC1D-42C4-BB27-C70CB6413E46}"/>
    <dgm:cxn modelId="{8A1C217B-7483-4D4A-BA5E-95FB64F278C3}" type="presOf" srcId="{F7019CC3-95BF-4598-9284-0814A472BA32}" destId="{2289B31F-744C-4026-8EB1-937FB22FD044}" srcOrd="0" destOrd="0" presId="urn:microsoft.com/office/officeart/2005/8/layout/hierarchy1"/>
    <dgm:cxn modelId="{924659B6-0601-4347-8A49-7D0BEA699B01}" type="presOf" srcId="{3AF0DF53-9827-4253-8A14-DEDBC43E011B}" destId="{58E18123-0E9E-4534-9846-957A18C781C4}" srcOrd="0" destOrd="0" presId="urn:microsoft.com/office/officeart/2005/8/layout/hierarchy1"/>
    <dgm:cxn modelId="{44DC90BC-7090-4D26-B099-B16E1CC528C4}" type="presOf" srcId="{2539E6F4-AD22-44F2-9F33-212E0BEA9FD7}" destId="{E37A3AA5-5C2F-4313-9CDF-F82762C879FD}" srcOrd="0" destOrd="0" presId="urn:microsoft.com/office/officeart/2005/8/layout/hierarchy1"/>
    <dgm:cxn modelId="{52A765FF-0A5C-4CE2-A1DD-EF18ED31F21F}" type="presOf" srcId="{D2176E35-E502-4C0A-A27C-A5F6CA7CE724}" destId="{CC322426-AEC2-4EC5-9216-4E9E3C152B5B}" srcOrd="0" destOrd="0" presId="urn:microsoft.com/office/officeart/2005/8/layout/hierarchy1"/>
    <dgm:cxn modelId="{240D0EA9-0338-478A-9B3E-7F734765AB17}" srcId="{3C6A9CF0-8B78-477F-ADB4-6B6AFD2A9501}" destId="{3C3A7F3E-2C38-495A-BB14-7CCFAF6B2E2E}" srcOrd="0" destOrd="0" parTransId="{CFE228AC-B5A5-46A2-9B0F-A5EA4927D36E}" sibTransId="{E8852FD3-D453-4FD6-94C5-8D1F360A8246}"/>
    <dgm:cxn modelId="{7746C408-1B08-417C-AE6C-17B7A35F7EEF}" type="presOf" srcId="{CFE228AC-B5A5-46A2-9B0F-A5EA4927D36E}" destId="{9ABA4B36-F36C-4C04-9000-C046135B6AAD}" srcOrd="0" destOrd="0" presId="urn:microsoft.com/office/officeart/2005/8/layout/hierarchy1"/>
    <dgm:cxn modelId="{C0B7CE2E-DE97-47BB-B871-506626CE5ECD}" srcId="{F7019CC3-95BF-4598-9284-0814A472BA32}" destId="{AD0DF73F-E549-438F-9373-7563DE8AA9AD}" srcOrd="0" destOrd="0" parTransId="{D2176E35-E502-4C0A-A27C-A5F6CA7CE724}" sibTransId="{359AF1CC-45F2-4D1B-A5B4-320F430C2F67}"/>
    <dgm:cxn modelId="{8FF9A594-DFEB-4E87-AA31-DCD448D56C75}" type="presParOf" srcId="{58E18123-0E9E-4534-9846-957A18C781C4}" destId="{D8A71FC4-CB26-4CA5-B1D7-4CC486D5FE33}" srcOrd="0" destOrd="0" presId="urn:microsoft.com/office/officeart/2005/8/layout/hierarchy1"/>
    <dgm:cxn modelId="{72418C3A-9345-4A1D-88B5-80E3FE14AAD8}" type="presParOf" srcId="{D8A71FC4-CB26-4CA5-B1D7-4CC486D5FE33}" destId="{951D4D83-AA57-4627-BEC5-6CFDEEAAC7F2}" srcOrd="0" destOrd="0" presId="urn:microsoft.com/office/officeart/2005/8/layout/hierarchy1"/>
    <dgm:cxn modelId="{4A6F437C-2774-4E05-ABFB-9FEB556BD623}" type="presParOf" srcId="{951D4D83-AA57-4627-BEC5-6CFDEEAAC7F2}" destId="{AA8CDB8C-8833-41A2-B7BD-6E7ABAE4CDD0}" srcOrd="0" destOrd="0" presId="urn:microsoft.com/office/officeart/2005/8/layout/hierarchy1"/>
    <dgm:cxn modelId="{C7882316-6775-40AF-925F-E5460B3DE2FA}" type="presParOf" srcId="{951D4D83-AA57-4627-BEC5-6CFDEEAAC7F2}" destId="{0CC99854-4BEA-48CF-B9FB-ACB553CA1270}" srcOrd="1" destOrd="0" presId="urn:microsoft.com/office/officeart/2005/8/layout/hierarchy1"/>
    <dgm:cxn modelId="{618E68DC-2895-41E0-A788-F02A46C61684}" type="presParOf" srcId="{D8A71FC4-CB26-4CA5-B1D7-4CC486D5FE33}" destId="{31D873CA-58BA-46D7-87DB-F4C8B800557A}" srcOrd="1" destOrd="0" presId="urn:microsoft.com/office/officeart/2005/8/layout/hierarchy1"/>
    <dgm:cxn modelId="{2824AEC8-0923-490F-B0B4-F20562518F79}" type="presParOf" srcId="{31D873CA-58BA-46D7-87DB-F4C8B800557A}" destId="{D1E5FD97-3A08-4D85-A8A0-9F364D56DBB8}" srcOrd="0" destOrd="0" presId="urn:microsoft.com/office/officeart/2005/8/layout/hierarchy1"/>
    <dgm:cxn modelId="{ACAD62B0-96EA-498C-85A3-F8DA560C6C6C}" type="presParOf" srcId="{31D873CA-58BA-46D7-87DB-F4C8B800557A}" destId="{94204989-2643-4C44-9312-6DA9312B40DA}" srcOrd="1" destOrd="0" presId="urn:microsoft.com/office/officeart/2005/8/layout/hierarchy1"/>
    <dgm:cxn modelId="{72D94F2B-7CB5-45BB-93A6-C46B4713BD4F}" type="presParOf" srcId="{94204989-2643-4C44-9312-6DA9312B40DA}" destId="{83BD1ED0-B544-45A7-B3A0-E4D9FC97ABB4}" srcOrd="0" destOrd="0" presId="urn:microsoft.com/office/officeart/2005/8/layout/hierarchy1"/>
    <dgm:cxn modelId="{A2010925-D5AC-4105-84E8-66BD8A40E6C0}" type="presParOf" srcId="{83BD1ED0-B544-45A7-B3A0-E4D9FC97ABB4}" destId="{BCD13C4B-D4C3-4118-B9A6-D9AF1D228E58}" srcOrd="0" destOrd="0" presId="urn:microsoft.com/office/officeart/2005/8/layout/hierarchy1"/>
    <dgm:cxn modelId="{CA8D3940-4590-459B-90F3-A8D363336EF0}" type="presParOf" srcId="{83BD1ED0-B544-45A7-B3A0-E4D9FC97ABB4}" destId="{1F755D47-89D8-4D75-95C0-60E7418E72D9}" srcOrd="1" destOrd="0" presId="urn:microsoft.com/office/officeart/2005/8/layout/hierarchy1"/>
    <dgm:cxn modelId="{8BBD72C3-4F05-42E2-90D4-4E3FF6C5F9C0}" type="presParOf" srcId="{94204989-2643-4C44-9312-6DA9312B40DA}" destId="{42B3D63C-10B8-4868-9998-A830CADC1D8A}" srcOrd="1" destOrd="0" presId="urn:microsoft.com/office/officeart/2005/8/layout/hierarchy1"/>
    <dgm:cxn modelId="{11D3A0CE-1759-468F-99DB-B39E89A15003}" type="presParOf" srcId="{42B3D63C-10B8-4868-9998-A830CADC1D8A}" destId="{9ABA4B36-F36C-4C04-9000-C046135B6AAD}" srcOrd="0" destOrd="0" presId="urn:microsoft.com/office/officeart/2005/8/layout/hierarchy1"/>
    <dgm:cxn modelId="{9E22F076-EBA1-474C-89F0-72CB914F08EA}" type="presParOf" srcId="{42B3D63C-10B8-4868-9998-A830CADC1D8A}" destId="{82870CA3-8062-42A5-A700-0D1B49641A68}" srcOrd="1" destOrd="0" presId="urn:microsoft.com/office/officeart/2005/8/layout/hierarchy1"/>
    <dgm:cxn modelId="{537D53D6-A4F2-423C-8E35-31B4A274B74D}" type="presParOf" srcId="{82870CA3-8062-42A5-A700-0D1B49641A68}" destId="{AAC5766E-1B92-4585-963D-60BE72660BA8}" srcOrd="0" destOrd="0" presId="urn:microsoft.com/office/officeart/2005/8/layout/hierarchy1"/>
    <dgm:cxn modelId="{1DE52156-F8FE-420A-A1AA-57E1FFA666D1}" type="presParOf" srcId="{AAC5766E-1B92-4585-963D-60BE72660BA8}" destId="{5453EC8C-8D18-4F4D-B10C-AF3AA54A4F25}" srcOrd="0" destOrd="0" presId="urn:microsoft.com/office/officeart/2005/8/layout/hierarchy1"/>
    <dgm:cxn modelId="{C112B588-DEB7-4AEC-A32C-A27EE9CFC4EA}" type="presParOf" srcId="{AAC5766E-1B92-4585-963D-60BE72660BA8}" destId="{6685256E-48D9-4566-816D-2D6ED242ECE3}" srcOrd="1" destOrd="0" presId="urn:microsoft.com/office/officeart/2005/8/layout/hierarchy1"/>
    <dgm:cxn modelId="{F413C9DC-6EEC-473F-84FF-96F5CB9F05BB}" type="presParOf" srcId="{82870CA3-8062-42A5-A700-0D1B49641A68}" destId="{C16A9F20-48B3-41A7-B8DA-90ADF58C5A51}" srcOrd="1" destOrd="0" presId="urn:microsoft.com/office/officeart/2005/8/layout/hierarchy1"/>
    <dgm:cxn modelId="{EB8D7524-EB57-4BA9-8978-37DD83293F74}" type="presParOf" srcId="{42B3D63C-10B8-4868-9998-A830CADC1D8A}" destId="{878A3563-9F69-4BA1-A5C2-2A511525150F}" srcOrd="2" destOrd="0" presId="urn:microsoft.com/office/officeart/2005/8/layout/hierarchy1"/>
    <dgm:cxn modelId="{167722DA-100E-40D0-A37F-8FDEEF47303D}" type="presParOf" srcId="{42B3D63C-10B8-4868-9998-A830CADC1D8A}" destId="{67030D06-3D65-421B-9CD6-53C7BBE7E9AC}" srcOrd="3" destOrd="0" presId="urn:microsoft.com/office/officeart/2005/8/layout/hierarchy1"/>
    <dgm:cxn modelId="{1DF02C46-E2F6-4C22-81C7-F385FAE90BF9}" type="presParOf" srcId="{67030D06-3D65-421B-9CD6-53C7BBE7E9AC}" destId="{D96FEEB9-650D-481D-9115-0269D283C22A}" srcOrd="0" destOrd="0" presId="urn:microsoft.com/office/officeart/2005/8/layout/hierarchy1"/>
    <dgm:cxn modelId="{B92A3581-39CE-4ADA-8C65-9B13C07F1B28}" type="presParOf" srcId="{D96FEEB9-650D-481D-9115-0269D283C22A}" destId="{5FF3CA45-F2BA-42F2-B03D-8C492FA94B6E}" srcOrd="0" destOrd="0" presId="urn:microsoft.com/office/officeart/2005/8/layout/hierarchy1"/>
    <dgm:cxn modelId="{C35B974B-F0B0-4E6C-A90C-891CAEAD8BC9}" type="presParOf" srcId="{D96FEEB9-650D-481D-9115-0269D283C22A}" destId="{AEF0725A-2EEF-4913-BFDC-3B94B0FBED47}" srcOrd="1" destOrd="0" presId="urn:microsoft.com/office/officeart/2005/8/layout/hierarchy1"/>
    <dgm:cxn modelId="{B4AC5D2E-F487-4C51-A418-3CF69F5B62C2}" type="presParOf" srcId="{67030D06-3D65-421B-9CD6-53C7BBE7E9AC}" destId="{FB42CB57-C3A0-4A3A-8F67-BBAE7589CDDB}" srcOrd="1" destOrd="0" presId="urn:microsoft.com/office/officeart/2005/8/layout/hierarchy1"/>
    <dgm:cxn modelId="{F07A35BF-9E7A-46FF-91AD-E1A1E1B6EECF}" type="presParOf" srcId="{31D873CA-58BA-46D7-87DB-F4C8B800557A}" destId="{E37A3AA5-5C2F-4313-9CDF-F82762C879FD}" srcOrd="2" destOrd="0" presId="urn:microsoft.com/office/officeart/2005/8/layout/hierarchy1"/>
    <dgm:cxn modelId="{77912D7D-3BB3-4BAB-B9AE-E73773348D2A}" type="presParOf" srcId="{31D873CA-58BA-46D7-87DB-F4C8B800557A}" destId="{80D84C67-421B-4F85-9A76-FBAD2B051946}" srcOrd="3" destOrd="0" presId="urn:microsoft.com/office/officeart/2005/8/layout/hierarchy1"/>
    <dgm:cxn modelId="{EF2F7CA1-CAD8-4D24-B918-B17C32262383}" type="presParOf" srcId="{80D84C67-421B-4F85-9A76-FBAD2B051946}" destId="{A21694B3-631F-4EA0-A414-44D07517337F}" srcOrd="0" destOrd="0" presId="urn:microsoft.com/office/officeart/2005/8/layout/hierarchy1"/>
    <dgm:cxn modelId="{D00DA117-8588-4590-81B8-AA164CFFABF7}" type="presParOf" srcId="{A21694B3-631F-4EA0-A414-44D07517337F}" destId="{BCDF1342-5A2A-4858-8B93-A5EC24092449}" srcOrd="0" destOrd="0" presId="urn:microsoft.com/office/officeart/2005/8/layout/hierarchy1"/>
    <dgm:cxn modelId="{4576AFF1-0D59-409C-9042-2138F9BEBAFB}" type="presParOf" srcId="{A21694B3-631F-4EA0-A414-44D07517337F}" destId="{2289B31F-744C-4026-8EB1-937FB22FD044}" srcOrd="1" destOrd="0" presId="urn:microsoft.com/office/officeart/2005/8/layout/hierarchy1"/>
    <dgm:cxn modelId="{2D159AAC-4F27-4561-8A94-0731673959FE}" type="presParOf" srcId="{80D84C67-421B-4F85-9A76-FBAD2B051946}" destId="{A186CCEA-FF7E-42C9-97B1-D1599DF9663A}" srcOrd="1" destOrd="0" presId="urn:microsoft.com/office/officeart/2005/8/layout/hierarchy1"/>
    <dgm:cxn modelId="{3F5F039B-C2CA-431B-8961-7BBC1CAC285A}" type="presParOf" srcId="{A186CCEA-FF7E-42C9-97B1-D1599DF9663A}" destId="{CC322426-AEC2-4EC5-9216-4E9E3C152B5B}" srcOrd="0" destOrd="0" presId="urn:microsoft.com/office/officeart/2005/8/layout/hierarchy1"/>
    <dgm:cxn modelId="{4FCB8930-A1C2-4362-B9D3-F7A4C5018E19}" type="presParOf" srcId="{A186CCEA-FF7E-42C9-97B1-D1599DF9663A}" destId="{B6E64362-DB0B-4353-A930-66BB85020B2F}" srcOrd="1" destOrd="0" presId="urn:microsoft.com/office/officeart/2005/8/layout/hierarchy1"/>
    <dgm:cxn modelId="{B6FC0C88-28EC-4A63-9389-E301439ECA40}" type="presParOf" srcId="{B6E64362-DB0B-4353-A930-66BB85020B2F}" destId="{A5FD7518-A65B-4C49-ADD5-6C6621B02A04}" srcOrd="0" destOrd="0" presId="urn:microsoft.com/office/officeart/2005/8/layout/hierarchy1"/>
    <dgm:cxn modelId="{32EFE052-44F5-421C-8717-2C2A097D856C}" type="presParOf" srcId="{A5FD7518-A65B-4C49-ADD5-6C6621B02A04}" destId="{44F76854-B3DE-436C-81D2-AE2C05FEFFB9}" srcOrd="0" destOrd="0" presId="urn:microsoft.com/office/officeart/2005/8/layout/hierarchy1"/>
    <dgm:cxn modelId="{FACA4AE7-A42D-42B0-9D6A-6AFDFDD82298}" type="presParOf" srcId="{A5FD7518-A65B-4C49-ADD5-6C6621B02A04}" destId="{BE160E72-6D91-43F4-973F-75800781C870}" srcOrd="1" destOrd="0" presId="urn:microsoft.com/office/officeart/2005/8/layout/hierarchy1"/>
    <dgm:cxn modelId="{46F23234-37E6-4A2A-9187-F35871637F35}" type="presParOf" srcId="{B6E64362-DB0B-4353-A930-66BB85020B2F}" destId="{3D4FD136-0858-490A-83E3-30EC1643A47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64D982-D74E-456D-B367-FB7CCDBB0BF1}" type="doc">
      <dgm:prSet loTypeId="urn:microsoft.com/office/officeart/2005/8/layout/hierarchy1" loCatId="hierarchy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C85D9867-F76C-47E6-B12A-5D484FFE88B6}">
      <dgm:prSet phldrT="[Текст]" custT="1"/>
      <dgm:spPr>
        <a:solidFill>
          <a:srgbClr val="00B050">
            <a:alpha val="90000"/>
          </a:srgbClr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ВЗАИМОДЕЙСТВИЕ ПЕДАГОГОВ</a:t>
          </a:r>
        </a:p>
        <a:p>
          <a:pPr algn="ctr"/>
          <a:r>
            <a: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 ОСУЩЕСТВЛЕНИЮ ПРЕЕМСТВЕННОСТИ</a:t>
          </a:r>
        </a:p>
      </dgm:t>
    </dgm:pt>
    <dgm:pt modelId="{D0B6FE6F-3474-4F31-822C-CED3DCDFC9E6}" type="parTrans" cxnId="{F7E3F0CA-461B-4CCE-AC5F-06FED4D15E49}">
      <dgm:prSet/>
      <dgm:spPr/>
      <dgm:t>
        <a:bodyPr/>
        <a:lstStyle/>
        <a:p>
          <a:endParaRPr lang="ru-RU"/>
        </a:p>
      </dgm:t>
    </dgm:pt>
    <dgm:pt modelId="{4A73AE2A-A584-418F-B277-DC884F38290A}" type="sibTrans" cxnId="{F7E3F0CA-461B-4CCE-AC5F-06FED4D15E49}">
      <dgm:prSet/>
      <dgm:spPr/>
      <dgm:t>
        <a:bodyPr/>
        <a:lstStyle/>
        <a:p>
          <a:endParaRPr lang="ru-RU"/>
        </a:p>
      </dgm:t>
    </dgm:pt>
    <dgm:pt modelId="{C6548595-3A9E-4A54-9438-111AD4DE65B3}">
      <dgm:prSet phldrT="[Текст]" custT="1"/>
      <dgm:spPr>
        <a:solidFill>
          <a:srgbClr val="00B0F0">
            <a:alpha val="90000"/>
          </a:srgb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СОВМЕСТНЫЕ ПЕД. СОВЕТЫ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7B6BE8-B53E-4309-979D-12F4D0078C8D}" type="parTrans" cxnId="{620978E4-B86D-4925-B522-BE5E2BC3B232}">
      <dgm:prSet/>
      <dgm:spPr/>
      <dgm:t>
        <a:bodyPr/>
        <a:lstStyle/>
        <a:p>
          <a:endParaRPr lang="ru-RU"/>
        </a:p>
      </dgm:t>
    </dgm:pt>
    <dgm:pt modelId="{A3403E45-CBD5-4A92-BA84-4D92EBDD8876}" type="sibTrans" cxnId="{620978E4-B86D-4925-B522-BE5E2BC3B232}">
      <dgm:prSet/>
      <dgm:spPr/>
      <dgm:t>
        <a:bodyPr/>
        <a:lstStyle/>
        <a:p>
          <a:endParaRPr lang="ru-RU"/>
        </a:p>
      </dgm:t>
    </dgm:pt>
    <dgm:pt modelId="{5E08261A-F0F5-4BE7-A698-81A47D6FAB1B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ВЗАИМОДЕЙСТВИЕ</a:t>
          </a:r>
        </a:p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МЕД. РАБОТНИКОВ, ПСИХОЛОГОВ ДОУ И ШКОЛЫ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D231FD-D0AD-4230-BEE6-40C5DB4B117B}" type="parTrans" cxnId="{B0950BA9-DAAC-4835-B322-8962CFA7F726}">
      <dgm:prSet/>
      <dgm:spPr/>
      <dgm:t>
        <a:bodyPr/>
        <a:lstStyle/>
        <a:p>
          <a:endParaRPr lang="ru-RU"/>
        </a:p>
      </dgm:t>
    </dgm:pt>
    <dgm:pt modelId="{FA631666-5B14-4345-9D09-9155482E3C80}" type="sibTrans" cxnId="{B0950BA9-DAAC-4835-B322-8962CFA7F726}">
      <dgm:prSet/>
      <dgm:spPr/>
      <dgm:t>
        <a:bodyPr/>
        <a:lstStyle/>
        <a:p>
          <a:endParaRPr lang="ru-RU"/>
        </a:p>
      </dgm:t>
    </dgm:pt>
    <dgm:pt modelId="{24802D39-7910-47B0-9661-9544556C1652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ОТКРЫТЫЕ УРОКИ </a:t>
          </a:r>
        </a:p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ОТКРЫТАЯ НОД В ДОУ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BC1E79-D7DD-4D7E-96EE-F0C2F1C47E71}" type="parTrans" cxnId="{90DC1C11-81A4-4245-A0EC-E62063CC5319}">
      <dgm:prSet/>
      <dgm:spPr/>
      <dgm:t>
        <a:bodyPr/>
        <a:lstStyle/>
        <a:p>
          <a:endParaRPr lang="ru-RU"/>
        </a:p>
      </dgm:t>
    </dgm:pt>
    <dgm:pt modelId="{CF010B5E-56DF-4C87-B555-A42D79B97F01}" type="sibTrans" cxnId="{90DC1C11-81A4-4245-A0EC-E62063CC5319}">
      <dgm:prSet/>
      <dgm:spPr/>
      <dgm:t>
        <a:bodyPr/>
        <a:lstStyle/>
        <a:p>
          <a:endParaRPr lang="ru-RU"/>
        </a:p>
      </dgm:t>
    </dgm:pt>
    <dgm:pt modelId="{61AD39F0-4C50-4491-A7CE-A4C8959DA9E6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ctr"/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СЕМИНАРЫ</a:t>
          </a:r>
        </a:p>
        <a:p>
          <a:pPr algn="ctr"/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МАСТЕР-КЛАССЫ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CF0002-BCC3-4303-AF61-D9E075F2009A}" type="parTrans" cxnId="{BB08DDFE-F24C-4C27-8577-A84EB9498A6C}">
      <dgm:prSet/>
      <dgm:spPr/>
      <dgm:t>
        <a:bodyPr/>
        <a:lstStyle/>
        <a:p>
          <a:endParaRPr lang="ru-RU"/>
        </a:p>
      </dgm:t>
    </dgm:pt>
    <dgm:pt modelId="{B5F5D85B-CED9-4196-9830-17F5FC98BF73}" type="sibTrans" cxnId="{BB08DDFE-F24C-4C27-8577-A84EB9498A6C}">
      <dgm:prSet/>
      <dgm:spPr/>
      <dgm:t>
        <a:bodyPr/>
        <a:lstStyle/>
        <a:p>
          <a:endParaRPr lang="ru-RU"/>
        </a:p>
      </dgm:t>
    </dgm:pt>
    <dgm:pt modelId="{68B6DE60-9457-4EE9-86C9-8FFE0EB71560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ПЕДАГОГИЧЕСКИЕ И ПСИХОЛОГИЧЕСКИЕ НАБЛЮДЕНИЯ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E97C29-DB60-4926-B6E8-1B9E960421CF}" type="parTrans" cxnId="{3D74B434-A562-4E36-B019-7A4C129FB353}">
      <dgm:prSet/>
      <dgm:spPr/>
      <dgm:t>
        <a:bodyPr/>
        <a:lstStyle/>
        <a:p>
          <a:endParaRPr lang="ru-RU"/>
        </a:p>
      </dgm:t>
    </dgm:pt>
    <dgm:pt modelId="{8DDFA653-AC21-4FDE-AD58-247456926EC2}" type="sibTrans" cxnId="{3D74B434-A562-4E36-B019-7A4C129FB353}">
      <dgm:prSet/>
      <dgm:spPr/>
      <dgm:t>
        <a:bodyPr/>
        <a:lstStyle/>
        <a:p>
          <a:endParaRPr lang="ru-RU"/>
        </a:p>
      </dgm:t>
    </dgm:pt>
    <dgm:pt modelId="{39315D1A-F201-494E-96E1-CCA47F550582}" type="pres">
      <dgm:prSet presAssocID="{0C64D982-D74E-456D-B367-FB7CCDBB0BF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619DA9B-48B8-42FB-86C7-63C93770841C}" type="pres">
      <dgm:prSet presAssocID="{C85D9867-F76C-47E6-B12A-5D484FFE88B6}" presName="hierRoot1" presStyleCnt="0"/>
      <dgm:spPr/>
    </dgm:pt>
    <dgm:pt modelId="{8B81814D-8E58-4AB8-B0B8-A81DAEE267FF}" type="pres">
      <dgm:prSet presAssocID="{C85D9867-F76C-47E6-B12A-5D484FFE88B6}" presName="composite" presStyleCnt="0"/>
      <dgm:spPr/>
    </dgm:pt>
    <dgm:pt modelId="{E0F90345-C033-4154-A894-448430876DD0}" type="pres">
      <dgm:prSet presAssocID="{C85D9867-F76C-47E6-B12A-5D484FFE88B6}" presName="background" presStyleLbl="node0" presStyleIdx="0" presStyleCnt="1"/>
      <dgm:spPr>
        <a:solidFill>
          <a:srgbClr val="FF0000"/>
        </a:solidFill>
      </dgm:spPr>
    </dgm:pt>
    <dgm:pt modelId="{E0D28EC0-A0F6-41F7-B066-72BF14B2BF0E}" type="pres">
      <dgm:prSet presAssocID="{C85D9867-F76C-47E6-B12A-5D484FFE88B6}" presName="text" presStyleLbl="fgAcc0" presStyleIdx="0" presStyleCnt="1" custScaleX="209290" custScaleY="152137" custLinFactNeighborX="-5223" custLinFactNeighborY="-205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E46678-8272-4F1A-9F28-B60CF6AE82EE}" type="pres">
      <dgm:prSet presAssocID="{C85D9867-F76C-47E6-B12A-5D484FFE88B6}" presName="hierChild2" presStyleCnt="0"/>
      <dgm:spPr/>
    </dgm:pt>
    <dgm:pt modelId="{DDD3A36D-134E-47A7-85C6-668D42F9F1A1}" type="pres">
      <dgm:prSet presAssocID="{7D7B6BE8-B53E-4309-979D-12F4D0078C8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115D4FD-1D6D-446E-8FB4-95B018ABD499}" type="pres">
      <dgm:prSet presAssocID="{C6548595-3A9E-4A54-9438-111AD4DE65B3}" presName="hierRoot2" presStyleCnt="0"/>
      <dgm:spPr/>
    </dgm:pt>
    <dgm:pt modelId="{6250E231-076D-4E54-A209-773FD6EC10F2}" type="pres">
      <dgm:prSet presAssocID="{C6548595-3A9E-4A54-9438-111AD4DE65B3}" presName="composite2" presStyleCnt="0"/>
      <dgm:spPr/>
    </dgm:pt>
    <dgm:pt modelId="{CA2E3D63-0031-437D-A335-8CC69B1DB8AA}" type="pres">
      <dgm:prSet presAssocID="{C6548595-3A9E-4A54-9438-111AD4DE65B3}" presName="background2" presStyleLbl="node2" presStyleIdx="0" presStyleCnt="2"/>
      <dgm:spPr>
        <a:solidFill>
          <a:srgbClr val="FF0000"/>
        </a:solidFill>
      </dgm:spPr>
    </dgm:pt>
    <dgm:pt modelId="{2A3F0D58-CCAB-4784-A403-576C5B7DA2DD}" type="pres">
      <dgm:prSet presAssocID="{C6548595-3A9E-4A54-9438-111AD4DE65B3}" presName="text2" presStyleLbl="fgAcc2" presStyleIdx="0" presStyleCnt="2" custLinFactNeighborX="-6418" custLinFactNeighborY="-333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5CA8AE-F138-4EF9-A80E-480FDEA02AFB}" type="pres">
      <dgm:prSet presAssocID="{C6548595-3A9E-4A54-9438-111AD4DE65B3}" presName="hierChild3" presStyleCnt="0"/>
      <dgm:spPr/>
    </dgm:pt>
    <dgm:pt modelId="{08107007-D976-442B-B467-E1FABA731228}" type="pres">
      <dgm:prSet presAssocID="{01D231FD-D0AD-4230-BEE6-40C5DB4B117B}" presName="Name17" presStyleLbl="parChTrans1D3" presStyleIdx="0" presStyleCnt="3"/>
      <dgm:spPr/>
      <dgm:t>
        <a:bodyPr/>
        <a:lstStyle/>
        <a:p>
          <a:endParaRPr lang="ru-RU"/>
        </a:p>
      </dgm:t>
    </dgm:pt>
    <dgm:pt modelId="{27197E5C-40F8-4024-91ED-AEA6ACC3CED8}" type="pres">
      <dgm:prSet presAssocID="{5E08261A-F0F5-4BE7-A698-81A47D6FAB1B}" presName="hierRoot3" presStyleCnt="0"/>
      <dgm:spPr/>
    </dgm:pt>
    <dgm:pt modelId="{A238D211-EE12-443F-8F45-DCB75796BF87}" type="pres">
      <dgm:prSet presAssocID="{5E08261A-F0F5-4BE7-A698-81A47D6FAB1B}" presName="composite3" presStyleCnt="0"/>
      <dgm:spPr/>
    </dgm:pt>
    <dgm:pt modelId="{9DC0AAD7-C2AE-4E31-A324-DC4832E82B31}" type="pres">
      <dgm:prSet presAssocID="{5E08261A-F0F5-4BE7-A698-81A47D6FAB1B}" presName="background3" presStyleLbl="node3" presStyleIdx="0" presStyleCnt="3"/>
      <dgm:spPr>
        <a:solidFill>
          <a:srgbClr val="FF0000"/>
        </a:solidFill>
      </dgm:spPr>
    </dgm:pt>
    <dgm:pt modelId="{971A699E-39A8-44C9-A356-E6D3739151CB}" type="pres">
      <dgm:prSet presAssocID="{5E08261A-F0F5-4BE7-A698-81A47D6FAB1B}" presName="text3" presStyleLbl="fgAcc3" presStyleIdx="0" presStyleCnt="3" custLinFactNeighborX="-13059" custLinFactNeighborY="-420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CFE8C7-1785-4C4B-93B0-865CF61BB9D6}" type="pres">
      <dgm:prSet presAssocID="{5E08261A-F0F5-4BE7-A698-81A47D6FAB1B}" presName="hierChild4" presStyleCnt="0"/>
      <dgm:spPr/>
    </dgm:pt>
    <dgm:pt modelId="{6D89ABC3-EC45-4E96-9A67-194546A8EDDF}" type="pres">
      <dgm:prSet presAssocID="{98BC1E79-D7DD-4D7E-96EE-F0C2F1C47E71}" presName="Name17" presStyleLbl="parChTrans1D3" presStyleIdx="1" presStyleCnt="3"/>
      <dgm:spPr/>
      <dgm:t>
        <a:bodyPr/>
        <a:lstStyle/>
        <a:p>
          <a:endParaRPr lang="ru-RU"/>
        </a:p>
      </dgm:t>
    </dgm:pt>
    <dgm:pt modelId="{F012C638-BA06-47A0-BC54-8150DB4C0E86}" type="pres">
      <dgm:prSet presAssocID="{24802D39-7910-47B0-9661-9544556C1652}" presName="hierRoot3" presStyleCnt="0"/>
      <dgm:spPr/>
    </dgm:pt>
    <dgm:pt modelId="{067D8D2A-F5D3-4E5E-A243-FD17721D8A28}" type="pres">
      <dgm:prSet presAssocID="{24802D39-7910-47B0-9661-9544556C1652}" presName="composite3" presStyleCnt="0"/>
      <dgm:spPr/>
    </dgm:pt>
    <dgm:pt modelId="{BF569316-BA77-4D16-9FDB-85EC3435F782}" type="pres">
      <dgm:prSet presAssocID="{24802D39-7910-47B0-9661-9544556C1652}" presName="background3" presStyleLbl="node3" presStyleIdx="1" presStyleCnt="3"/>
      <dgm:spPr>
        <a:solidFill>
          <a:srgbClr val="FF0000"/>
        </a:solidFill>
      </dgm:spPr>
    </dgm:pt>
    <dgm:pt modelId="{C8274F92-BB3E-448D-82D0-4AACCCF681F7}" type="pres">
      <dgm:prSet presAssocID="{24802D39-7910-47B0-9661-9544556C1652}" presName="text3" presStyleLbl="fgAcc3" presStyleIdx="1" presStyleCnt="3" custLinFactNeighborX="4009" custLinFactNeighborY="-518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AE95E7-87D1-4F87-8FA7-00C0FF3D91C8}" type="pres">
      <dgm:prSet presAssocID="{24802D39-7910-47B0-9661-9544556C1652}" presName="hierChild4" presStyleCnt="0"/>
      <dgm:spPr/>
    </dgm:pt>
    <dgm:pt modelId="{8E85AE06-1DA9-4E8C-9062-922A7260742A}" type="pres">
      <dgm:prSet presAssocID="{A8CF0002-BCC3-4303-AF61-D9E075F2009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CC5A766-B917-4701-9ADD-126B832ADFEC}" type="pres">
      <dgm:prSet presAssocID="{61AD39F0-4C50-4491-A7CE-A4C8959DA9E6}" presName="hierRoot2" presStyleCnt="0"/>
      <dgm:spPr/>
    </dgm:pt>
    <dgm:pt modelId="{6952B191-D518-4E21-86B9-C28A9769E94D}" type="pres">
      <dgm:prSet presAssocID="{61AD39F0-4C50-4491-A7CE-A4C8959DA9E6}" presName="composite2" presStyleCnt="0"/>
      <dgm:spPr/>
    </dgm:pt>
    <dgm:pt modelId="{199F7DBB-49EA-4A3A-A6FB-CEF452D8D997}" type="pres">
      <dgm:prSet presAssocID="{61AD39F0-4C50-4491-A7CE-A4C8959DA9E6}" presName="background2" presStyleLbl="node2" presStyleIdx="1" presStyleCnt="2"/>
      <dgm:spPr>
        <a:solidFill>
          <a:srgbClr val="FF0000"/>
        </a:solidFill>
      </dgm:spPr>
    </dgm:pt>
    <dgm:pt modelId="{F251FADB-7104-49EA-BEA2-CE5DFDD569EE}" type="pres">
      <dgm:prSet presAssocID="{61AD39F0-4C50-4491-A7CE-A4C8959DA9E6}" presName="text2" presStyleLbl="fgAcc2" presStyleIdx="1" presStyleCnt="2" custLinFactNeighborX="2452" custLinFactNeighborY="-404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7B41E3-5B8B-48C2-AE72-FC2C769F2A49}" type="pres">
      <dgm:prSet presAssocID="{61AD39F0-4C50-4491-A7CE-A4C8959DA9E6}" presName="hierChild3" presStyleCnt="0"/>
      <dgm:spPr/>
    </dgm:pt>
    <dgm:pt modelId="{E42F3B52-A988-4DA3-9FE1-8DB1079565DE}" type="pres">
      <dgm:prSet presAssocID="{FAE97C29-DB60-4926-B6E8-1B9E960421CF}" presName="Name17" presStyleLbl="parChTrans1D3" presStyleIdx="2" presStyleCnt="3"/>
      <dgm:spPr/>
      <dgm:t>
        <a:bodyPr/>
        <a:lstStyle/>
        <a:p>
          <a:endParaRPr lang="ru-RU"/>
        </a:p>
      </dgm:t>
    </dgm:pt>
    <dgm:pt modelId="{7E544A0A-ABEF-487C-9E5C-57AFF0FA59A8}" type="pres">
      <dgm:prSet presAssocID="{68B6DE60-9457-4EE9-86C9-8FFE0EB71560}" presName="hierRoot3" presStyleCnt="0"/>
      <dgm:spPr/>
    </dgm:pt>
    <dgm:pt modelId="{AAEC060B-AFB3-4B28-B2AE-683118D5AA6B}" type="pres">
      <dgm:prSet presAssocID="{68B6DE60-9457-4EE9-86C9-8FFE0EB71560}" presName="composite3" presStyleCnt="0"/>
      <dgm:spPr/>
    </dgm:pt>
    <dgm:pt modelId="{89981B26-D925-482F-BC95-5BF44A7D08A7}" type="pres">
      <dgm:prSet presAssocID="{68B6DE60-9457-4EE9-86C9-8FFE0EB71560}" presName="background3" presStyleLbl="node3" presStyleIdx="2" presStyleCnt="3"/>
      <dgm:spPr>
        <a:solidFill>
          <a:srgbClr val="FF0000"/>
        </a:solidFill>
      </dgm:spPr>
    </dgm:pt>
    <dgm:pt modelId="{A4CFFAF0-01A5-432E-976F-EBCC491564FC}" type="pres">
      <dgm:prSet presAssocID="{68B6DE60-9457-4EE9-86C9-8FFE0EB71560}" presName="text3" presStyleLbl="fgAcc3" presStyleIdx="2" presStyleCnt="3" custScaleX="108212" custScaleY="98806" custLinFactNeighborX="1677" custLinFactNeighborY="-616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3A4990-3171-4FB7-85F6-A8922F3A68D7}" type="pres">
      <dgm:prSet presAssocID="{68B6DE60-9457-4EE9-86C9-8FFE0EB71560}" presName="hierChild4" presStyleCnt="0"/>
      <dgm:spPr/>
    </dgm:pt>
  </dgm:ptLst>
  <dgm:cxnLst>
    <dgm:cxn modelId="{5E6A352E-5A7E-401E-B659-C300F7B6CC45}" type="presOf" srcId="{68B6DE60-9457-4EE9-86C9-8FFE0EB71560}" destId="{A4CFFAF0-01A5-432E-976F-EBCC491564FC}" srcOrd="0" destOrd="0" presId="urn:microsoft.com/office/officeart/2005/8/layout/hierarchy1"/>
    <dgm:cxn modelId="{DD2D776D-6B58-4A7F-A922-EE8CAFA650D6}" type="presOf" srcId="{5E08261A-F0F5-4BE7-A698-81A47D6FAB1B}" destId="{971A699E-39A8-44C9-A356-E6D3739151CB}" srcOrd="0" destOrd="0" presId="urn:microsoft.com/office/officeart/2005/8/layout/hierarchy1"/>
    <dgm:cxn modelId="{B0950BA9-DAAC-4835-B322-8962CFA7F726}" srcId="{C6548595-3A9E-4A54-9438-111AD4DE65B3}" destId="{5E08261A-F0F5-4BE7-A698-81A47D6FAB1B}" srcOrd="0" destOrd="0" parTransId="{01D231FD-D0AD-4230-BEE6-40C5DB4B117B}" sibTransId="{FA631666-5B14-4345-9D09-9155482E3C80}"/>
    <dgm:cxn modelId="{90DC1C11-81A4-4245-A0EC-E62063CC5319}" srcId="{C6548595-3A9E-4A54-9438-111AD4DE65B3}" destId="{24802D39-7910-47B0-9661-9544556C1652}" srcOrd="1" destOrd="0" parTransId="{98BC1E79-D7DD-4D7E-96EE-F0C2F1C47E71}" sibTransId="{CF010B5E-56DF-4C87-B555-A42D79B97F01}"/>
    <dgm:cxn modelId="{ACE53F3B-5197-495D-8C01-82344121C871}" type="presOf" srcId="{C85D9867-F76C-47E6-B12A-5D484FFE88B6}" destId="{E0D28EC0-A0F6-41F7-B066-72BF14B2BF0E}" srcOrd="0" destOrd="0" presId="urn:microsoft.com/office/officeart/2005/8/layout/hierarchy1"/>
    <dgm:cxn modelId="{B52612C8-0AB4-4DBC-B6B9-FC10341AFEEB}" type="presOf" srcId="{0C64D982-D74E-456D-B367-FB7CCDBB0BF1}" destId="{39315D1A-F201-494E-96E1-CCA47F550582}" srcOrd="0" destOrd="0" presId="urn:microsoft.com/office/officeart/2005/8/layout/hierarchy1"/>
    <dgm:cxn modelId="{79FC8FE2-220C-442B-A3E9-739328132718}" type="presOf" srcId="{98BC1E79-D7DD-4D7E-96EE-F0C2F1C47E71}" destId="{6D89ABC3-EC45-4E96-9A67-194546A8EDDF}" srcOrd="0" destOrd="0" presId="urn:microsoft.com/office/officeart/2005/8/layout/hierarchy1"/>
    <dgm:cxn modelId="{620978E4-B86D-4925-B522-BE5E2BC3B232}" srcId="{C85D9867-F76C-47E6-B12A-5D484FFE88B6}" destId="{C6548595-3A9E-4A54-9438-111AD4DE65B3}" srcOrd="0" destOrd="0" parTransId="{7D7B6BE8-B53E-4309-979D-12F4D0078C8D}" sibTransId="{A3403E45-CBD5-4A92-BA84-4D92EBDD8876}"/>
    <dgm:cxn modelId="{8293B98E-A086-402C-9631-1973EAB4D2EC}" type="presOf" srcId="{C6548595-3A9E-4A54-9438-111AD4DE65B3}" destId="{2A3F0D58-CCAB-4784-A403-576C5B7DA2DD}" srcOrd="0" destOrd="0" presId="urn:microsoft.com/office/officeart/2005/8/layout/hierarchy1"/>
    <dgm:cxn modelId="{3D74B434-A562-4E36-B019-7A4C129FB353}" srcId="{61AD39F0-4C50-4491-A7CE-A4C8959DA9E6}" destId="{68B6DE60-9457-4EE9-86C9-8FFE0EB71560}" srcOrd="0" destOrd="0" parTransId="{FAE97C29-DB60-4926-B6E8-1B9E960421CF}" sibTransId="{8DDFA653-AC21-4FDE-AD58-247456926EC2}"/>
    <dgm:cxn modelId="{DACF74F2-B4D5-405A-AB60-E76765822DB7}" type="presOf" srcId="{FAE97C29-DB60-4926-B6E8-1B9E960421CF}" destId="{E42F3B52-A988-4DA3-9FE1-8DB1079565DE}" srcOrd="0" destOrd="0" presId="urn:microsoft.com/office/officeart/2005/8/layout/hierarchy1"/>
    <dgm:cxn modelId="{BB08DDFE-F24C-4C27-8577-A84EB9498A6C}" srcId="{C85D9867-F76C-47E6-B12A-5D484FFE88B6}" destId="{61AD39F0-4C50-4491-A7CE-A4C8959DA9E6}" srcOrd="1" destOrd="0" parTransId="{A8CF0002-BCC3-4303-AF61-D9E075F2009A}" sibTransId="{B5F5D85B-CED9-4196-9830-17F5FC98BF73}"/>
    <dgm:cxn modelId="{9C4D42CC-1E79-44CD-AC0E-620CC792D7CC}" type="presOf" srcId="{61AD39F0-4C50-4491-A7CE-A4C8959DA9E6}" destId="{F251FADB-7104-49EA-BEA2-CE5DFDD569EE}" srcOrd="0" destOrd="0" presId="urn:microsoft.com/office/officeart/2005/8/layout/hierarchy1"/>
    <dgm:cxn modelId="{3BF79414-A1EA-486D-8FF3-B35C80FDC465}" type="presOf" srcId="{01D231FD-D0AD-4230-BEE6-40C5DB4B117B}" destId="{08107007-D976-442B-B467-E1FABA731228}" srcOrd="0" destOrd="0" presId="urn:microsoft.com/office/officeart/2005/8/layout/hierarchy1"/>
    <dgm:cxn modelId="{F7E3F0CA-461B-4CCE-AC5F-06FED4D15E49}" srcId="{0C64D982-D74E-456D-B367-FB7CCDBB0BF1}" destId="{C85D9867-F76C-47E6-B12A-5D484FFE88B6}" srcOrd="0" destOrd="0" parTransId="{D0B6FE6F-3474-4F31-822C-CED3DCDFC9E6}" sibTransId="{4A73AE2A-A584-418F-B277-DC884F38290A}"/>
    <dgm:cxn modelId="{11E60F3F-7F8C-4192-A8AC-E0D36208786D}" type="presOf" srcId="{24802D39-7910-47B0-9661-9544556C1652}" destId="{C8274F92-BB3E-448D-82D0-4AACCCF681F7}" srcOrd="0" destOrd="0" presId="urn:microsoft.com/office/officeart/2005/8/layout/hierarchy1"/>
    <dgm:cxn modelId="{C76A6FAA-67D5-4124-9C41-13A88C79E650}" type="presOf" srcId="{7D7B6BE8-B53E-4309-979D-12F4D0078C8D}" destId="{DDD3A36D-134E-47A7-85C6-668D42F9F1A1}" srcOrd="0" destOrd="0" presId="urn:microsoft.com/office/officeart/2005/8/layout/hierarchy1"/>
    <dgm:cxn modelId="{8DB9C717-825B-4153-899B-1E2CF704927C}" type="presOf" srcId="{A8CF0002-BCC3-4303-AF61-D9E075F2009A}" destId="{8E85AE06-1DA9-4E8C-9062-922A7260742A}" srcOrd="0" destOrd="0" presId="urn:microsoft.com/office/officeart/2005/8/layout/hierarchy1"/>
    <dgm:cxn modelId="{5AA0D3E4-CE0C-48C5-B681-E1EEF8C4426B}" type="presParOf" srcId="{39315D1A-F201-494E-96E1-CCA47F550582}" destId="{5619DA9B-48B8-42FB-86C7-63C93770841C}" srcOrd="0" destOrd="0" presId="urn:microsoft.com/office/officeart/2005/8/layout/hierarchy1"/>
    <dgm:cxn modelId="{10284E24-D8BA-4C53-AD25-C4AFB1E97CBE}" type="presParOf" srcId="{5619DA9B-48B8-42FB-86C7-63C93770841C}" destId="{8B81814D-8E58-4AB8-B0B8-A81DAEE267FF}" srcOrd="0" destOrd="0" presId="urn:microsoft.com/office/officeart/2005/8/layout/hierarchy1"/>
    <dgm:cxn modelId="{C0175B9A-D5FE-4D76-B733-C6504C96BFF0}" type="presParOf" srcId="{8B81814D-8E58-4AB8-B0B8-A81DAEE267FF}" destId="{E0F90345-C033-4154-A894-448430876DD0}" srcOrd="0" destOrd="0" presId="urn:microsoft.com/office/officeart/2005/8/layout/hierarchy1"/>
    <dgm:cxn modelId="{F6F634D4-379D-4215-BA39-6B9A3A67065E}" type="presParOf" srcId="{8B81814D-8E58-4AB8-B0B8-A81DAEE267FF}" destId="{E0D28EC0-A0F6-41F7-B066-72BF14B2BF0E}" srcOrd="1" destOrd="0" presId="urn:microsoft.com/office/officeart/2005/8/layout/hierarchy1"/>
    <dgm:cxn modelId="{417D065A-93C3-470B-ABDE-1932EC4CDEAE}" type="presParOf" srcId="{5619DA9B-48B8-42FB-86C7-63C93770841C}" destId="{E5E46678-8272-4F1A-9F28-B60CF6AE82EE}" srcOrd="1" destOrd="0" presId="urn:microsoft.com/office/officeart/2005/8/layout/hierarchy1"/>
    <dgm:cxn modelId="{D5DD1825-B838-4683-AB59-8F9B9CF0463F}" type="presParOf" srcId="{E5E46678-8272-4F1A-9F28-B60CF6AE82EE}" destId="{DDD3A36D-134E-47A7-85C6-668D42F9F1A1}" srcOrd="0" destOrd="0" presId="urn:microsoft.com/office/officeart/2005/8/layout/hierarchy1"/>
    <dgm:cxn modelId="{B1D9F736-5781-468B-8E66-9D649A2E61DE}" type="presParOf" srcId="{E5E46678-8272-4F1A-9F28-B60CF6AE82EE}" destId="{0115D4FD-1D6D-446E-8FB4-95B018ABD499}" srcOrd="1" destOrd="0" presId="urn:microsoft.com/office/officeart/2005/8/layout/hierarchy1"/>
    <dgm:cxn modelId="{5652CFDD-E316-4877-B703-AA77EF4FBBEB}" type="presParOf" srcId="{0115D4FD-1D6D-446E-8FB4-95B018ABD499}" destId="{6250E231-076D-4E54-A209-773FD6EC10F2}" srcOrd="0" destOrd="0" presId="urn:microsoft.com/office/officeart/2005/8/layout/hierarchy1"/>
    <dgm:cxn modelId="{C26C1FD6-20F8-4529-A3F2-FEE9A1EFCE9F}" type="presParOf" srcId="{6250E231-076D-4E54-A209-773FD6EC10F2}" destId="{CA2E3D63-0031-437D-A335-8CC69B1DB8AA}" srcOrd="0" destOrd="0" presId="urn:microsoft.com/office/officeart/2005/8/layout/hierarchy1"/>
    <dgm:cxn modelId="{CB7ACFF8-5D4E-4BDF-BB7E-BFC13EE9FF66}" type="presParOf" srcId="{6250E231-076D-4E54-A209-773FD6EC10F2}" destId="{2A3F0D58-CCAB-4784-A403-576C5B7DA2DD}" srcOrd="1" destOrd="0" presId="urn:microsoft.com/office/officeart/2005/8/layout/hierarchy1"/>
    <dgm:cxn modelId="{DBC1611B-3AC0-4245-9266-E41BEFE2FBE4}" type="presParOf" srcId="{0115D4FD-1D6D-446E-8FB4-95B018ABD499}" destId="{625CA8AE-F138-4EF9-A80E-480FDEA02AFB}" srcOrd="1" destOrd="0" presId="urn:microsoft.com/office/officeart/2005/8/layout/hierarchy1"/>
    <dgm:cxn modelId="{134D9A77-A2C5-4F60-A7C2-522D7A3CDEA3}" type="presParOf" srcId="{625CA8AE-F138-4EF9-A80E-480FDEA02AFB}" destId="{08107007-D976-442B-B467-E1FABA731228}" srcOrd="0" destOrd="0" presId="urn:microsoft.com/office/officeart/2005/8/layout/hierarchy1"/>
    <dgm:cxn modelId="{C426236C-8ACC-4AE4-880E-F26372233E87}" type="presParOf" srcId="{625CA8AE-F138-4EF9-A80E-480FDEA02AFB}" destId="{27197E5C-40F8-4024-91ED-AEA6ACC3CED8}" srcOrd="1" destOrd="0" presId="urn:microsoft.com/office/officeart/2005/8/layout/hierarchy1"/>
    <dgm:cxn modelId="{5EA66DB2-E36C-4A8A-B71E-6922DC254584}" type="presParOf" srcId="{27197E5C-40F8-4024-91ED-AEA6ACC3CED8}" destId="{A238D211-EE12-443F-8F45-DCB75796BF87}" srcOrd="0" destOrd="0" presId="urn:microsoft.com/office/officeart/2005/8/layout/hierarchy1"/>
    <dgm:cxn modelId="{1BFBFF2C-E55F-4093-9610-E12C8392B9E3}" type="presParOf" srcId="{A238D211-EE12-443F-8F45-DCB75796BF87}" destId="{9DC0AAD7-C2AE-4E31-A324-DC4832E82B31}" srcOrd="0" destOrd="0" presId="urn:microsoft.com/office/officeart/2005/8/layout/hierarchy1"/>
    <dgm:cxn modelId="{7B0ECEA5-4AC6-4BDC-8650-5E5B5C0B499E}" type="presParOf" srcId="{A238D211-EE12-443F-8F45-DCB75796BF87}" destId="{971A699E-39A8-44C9-A356-E6D3739151CB}" srcOrd="1" destOrd="0" presId="urn:microsoft.com/office/officeart/2005/8/layout/hierarchy1"/>
    <dgm:cxn modelId="{8E90F7FA-E8FE-41C9-8710-F863A2E9FB51}" type="presParOf" srcId="{27197E5C-40F8-4024-91ED-AEA6ACC3CED8}" destId="{94CFE8C7-1785-4C4B-93B0-865CF61BB9D6}" srcOrd="1" destOrd="0" presId="urn:microsoft.com/office/officeart/2005/8/layout/hierarchy1"/>
    <dgm:cxn modelId="{F62BFB20-FFE9-4092-AD14-6CA8E091DD40}" type="presParOf" srcId="{625CA8AE-F138-4EF9-A80E-480FDEA02AFB}" destId="{6D89ABC3-EC45-4E96-9A67-194546A8EDDF}" srcOrd="2" destOrd="0" presId="urn:microsoft.com/office/officeart/2005/8/layout/hierarchy1"/>
    <dgm:cxn modelId="{7F78E97D-FED3-4F01-8264-F4D400741D1A}" type="presParOf" srcId="{625CA8AE-F138-4EF9-A80E-480FDEA02AFB}" destId="{F012C638-BA06-47A0-BC54-8150DB4C0E86}" srcOrd="3" destOrd="0" presId="urn:microsoft.com/office/officeart/2005/8/layout/hierarchy1"/>
    <dgm:cxn modelId="{D0BDD722-9289-44B2-B164-400F6B375C71}" type="presParOf" srcId="{F012C638-BA06-47A0-BC54-8150DB4C0E86}" destId="{067D8D2A-F5D3-4E5E-A243-FD17721D8A28}" srcOrd="0" destOrd="0" presId="urn:microsoft.com/office/officeart/2005/8/layout/hierarchy1"/>
    <dgm:cxn modelId="{BD59BCF6-02EC-4FF9-A329-C5E7EE54EF11}" type="presParOf" srcId="{067D8D2A-F5D3-4E5E-A243-FD17721D8A28}" destId="{BF569316-BA77-4D16-9FDB-85EC3435F782}" srcOrd="0" destOrd="0" presId="urn:microsoft.com/office/officeart/2005/8/layout/hierarchy1"/>
    <dgm:cxn modelId="{4BA26B1F-0122-450F-B9EA-A2BA091F4FB0}" type="presParOf" srcId="{067D8D2A-F5D3-4E5E-A243-FD17721D8A28}" destId="{C8274F92-BB3E-448D-82D0-4AACCCF681F7}" srcOrd="1" destOrd="0" presId="urn:microsoft.com/office/officeart/2005/8/layout/hierarchy1"/>
    <dgm:cxn modelId="{62AE5DF5-96E7-44A2-A827-87FECE61E0E1}" type="presParOf" srcId="{F012C638-BA06-47A0-BC54-8150DB4C0E86}" destId="{92AE95E7-87D1-4F87-8FA7-00C0FF3D91C8}" srcOrd="1" destOrd="0" presId="urn:microsoft.com/office/officeart/2005/8/layout/hierarchy1"/>
    <dgm:cxn modelId="{ADAE1E13-A24A-44F5-B146-9D52E6D5CD68}" type="presParOf" srcId="{E5E46678-8272-4F1A-9F28-B60CF6AE82EE}" destId="{8E85AE06-1DA9-4E8C-9062-922A7260742A}" srcOrd="2" destOrd="0" presId="urn:microsoft.com/office/officeart/2005/8/layout/hierarchy1"/>
    <dgm:cxn modelId="{49A0DD81-226D-4827-A34B-ADFD6008153D}" type="presParOf" srcId="{E5E46678-8272-4F1A-9F28-B60CF6AE82EE}" destId="{BCC5A766-B917-4701-9ADD-126B832ADFEC}" srcOrd="3" destOrd="0" presId="urn:microsoft.com/office/officeart/2005/8/layout/hierarchy1"/>
    <dgm:cxn modelId="{85DA67F3-A85A-45DB-8332-3F91EAA30BFA}" type="presParOf" srcId="{BCC5A766-B917-4701-9ADD-126B832ADFEC}" destId="{6952B191-D518-4E21-86B9-C28A9769E94D}" srcOrd="0" destOrd="0" presId="urn:microsoft.com/office/officeart/2005/8/layout/hierarchy1"/>
    <dgm:cxn modelId="{B756BC4F-1D6C-4104-BEBA-601126AD3AF2}" type="presParOf" srcId="{6952B191-D518-4E21-86B9-C28A9769E94D}" destId="{199F7DBB-49EA-4A3A-A6FB-CEF452D8D997}" srcOrd="0" destOrd="0" presId="urn:microsoft.com/office/officeart/2005/8/layout/hierarchy1"/>
    <dgm:cxn modelId="{F0BA596C-335B-465E-98EF-C3FB0610EFC8}" type="presParOf" srcId="{6952B191-D518-4E21-86B9-C28A9769E94D}" destId="{F251FADB-7104-49EA-BEA2-CE5DFDD569EE}" srcOrd="1" destOrd="0" presId="urn:microsoft.com/office/officeart/2005/8/layout/hierarchy1"/>
    <dgm:cxn modelId="{388C6F4B-A1E1-48EF-8371-6A9E3B08F408}" type="presParOf" srcId="{BCC5A766-B917-4701-9ADD-126B832ADFEC}" destId="{E77B41E3-5B8B-48C2-AE72-FC2C769F2A49}" srcOrd="1" destOrd="0" presId="urn:microsoft.com/office/officeart/2005/8/layout/hierarchy1"/>
    <dgm:cxn modelId="{D4C20190-7780-4575-9D4A-20A87C4ABC4F}" type="presParOf" srcId="{E77B41E3-5B8B-48C2-AE72-FC2C769F2A49}" destId="{E42F3B52-A988-4DA3-9FE1-8DB1079565DE}" srcOrd="0" destOrd="0" presId="urn:microsoft.com/office/officeart/2005/8/layout/hierarchy1"/>
    <dgm:cxn modelId="{80822DCF-08F7-4922-8E34-14173F09DF78}" type="presParOf" srcId="{E77B41E3-5B8B-48C2-AE72-FC2C769F2A49}" destId="{7E544A0A-ABEF-487C-9E5C-57AFF0FA59A8}" srcOrd="1" destOrd="0" presId="urn:microsoft.com/office/officeart/2005/8/layout/hierarchy1"/>
    <dgm:cxn modelId="{A4C9422E-24E9-45B1-AF7E-D9A859C9F434}" type="presParOf" srcId="{7E544A0A-ABEF-487C-9E5C-57AFF0FA59A8}" destId="{AAEC060B-AFB3-4B28-B2AE-683118D5AA6B}" srcOrd="0" destOrd="0" presId="urn:microsoft.com/office/officeart/2005/8/layout/hierarchy1"/>
    <dgm:cxn modelId="{5794C1BE-4F24-4674-8E67-10A97AE59417}" type="presParOf" srcId="{AAEC060B-AFB3-4B28-B2AE-683118D5AA6B}" destId="{89981B26-D925-482F-BC95-5BF44A7D08A7}" srcOrd="0" destOrd="0" presId="urn:microsoft.com/office/officeart/2005/8/layout/hierarchy1"/>
    <dgm:cxn modelId="{399ECCDD-7CD2-4FBC-BC57-85496021DCF0}" type="presParOf" srcId="{AAEC060B-AFB3-4B28-B2AE-683118D5AA6B}" destId="{A4CFFAF0-01A5-432E-976F-EBCC491564FC}" srcOrd="1" destOrd="0" presId="urn:microsoft.com/office/officeart/2005/8/layout/hierarchy1"/>
    <dgm:cxn modelId="{39D9A553-3F9D-4ECC-9449-9AC6E6D554D2}" type="presParOf" srcId="{7E544A0A-ABEF-487C-9E5C-57AFF0FA59A8}" destId="{B63A4990-3171-4FB7-85F6-A8922F3A68D7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F65825-5360-4467-916A-5913A624AC1C}" type="doc">
      <dgm:prSet loTypeId="urn:microsoft.com/office/officeart/2005/8/layout/cycle6" loCatId="relationship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9B1700A8-2390-4D25-B13B-E7FC6603E837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ДОСТУПНОСТЬ ОБРАЗОВАНИЯ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2D75B68-96D6-4C42-BFEC-41DA34A86293}" type="parTrans" cxnId="{6F662961-97B0-454D-B556-295EAF645687}">
      <dgm:prSet/>
      <dgm:spPr/>
      <dgm:t>
        <a:bodyPr/>
        <a:lstStyle/>
        <a:p>
          <a:endParaRPr lang="ru-RU"/>
        </a:p>
      </dgm:t>
    </dgm:pt>
    <dgm:pt modelId="{7556A5DB-6150-4852-AABC-D47D9B4A220A}" type="sibTrans" cxnId="{6F662961-97B0-454D-B556-295EAF645687}">
      <dgm:prSet/>
      <dgm:spPr/>
      <dgm:t>
        <a:bodyPr/>
        <a:lstStyle/>
        <a:p>
          <a:endParaRPr lang="ru-RU"/>
        </a:p>
      </dgm:t>
    </dgm:pt>
    <dgm:pt modelId="{61AB7A36-AB4B-417A-96AB-0BC6258E24DA}">
      <dgm:prSet phldrT="[Текст]" custT="1"/>
      <dgm:spPr>
        <a:solidFill>
          <a:srgbClr val="0070C0"/>
        </a:solidFill>
      </dgm:spPr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ОХРАНА И УКРЕПЛЕНИЕ ЗДОРОВЬЯ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278C937-09B7-4636-B0BF-5F4DB5CFD2E1}" type="parTrans" cxnId="{97EF257D-8C3D-4597-81B1-81F589074A27}">
      <dgm:prSet/>
      <dgm:spPr/>
      <dgm:t>
        <a:bodyPr/>
        <a:lstStyle/>
        <a:p>
          <a:endParaRPr lang="ru-RU"/>
        </a:p>
      </dgm:t>
    </dgm:pt>
    <dgm:pt modelId="{C82F9490-923C-4FCF-A562-C7617D8A6093}" type="sibTrans" cxnId="{97EF257D-8C3D-4597-81B1-81F589074A27}">
      <dgm:prSet/>
      <dgm:spPr/>
      <dgm:t>
        <a:bodyPr/>
        <a:lstStyle/>
        <a:p>
          <a:endParaRPr lang="ru-RU"/>
        </a:p>
      </dgm:t>
    </dgm:pt>
    <dgm:pt modelId="{53FA84F0-CF53-4CA0-9D19-1C8B9BCB2BB3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РАЗВИТИЕ ИНТЕГРАТИВНЫХ КАЧЕСТВ ДОШКОЛЬНИКА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F97F41A-3ABF-407F-9BD8-26261A041497}" type="parTrans" cxnId="{142CBF02-C4D9-45A7-B4D9-E98D9556D77C}">
      <dgm:prSet/>
      <dgm:spPr/>
      <dgm:t>
        <a:bodyPr/>
        <a:lstStyle/>
        <a:p>
          <a:endParaRPr lang="ru-RU"/>
        </a:p>
      </dgm:t>
    </dgm:pt>
    <dgm:pt modelId="{1AC85892-C5D3-4F09-A67D-76F43A09C3A6}" type="sibTrans" cxnId="{142CBF02-C4D9-45A7-B4D9-E98D9556D77C}">
      <dgm:prSet/>
      <dgm:spPr/>
      <dgm:t>
        <a:bodyPr/>
        <a:lstStyle/>
        <a:p>
          <a:endParaRPr lang="ru-RU"/>
        </a:p>
      </dgm:t>
    </dgm:pt>
    <dgm:pt modelId="{2E3AEFE7-AAA5-4CD8-90F8-CAA5D2C92AA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КОМФОРТНОСТЬ ОБРАЗОВАНИЯ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1CE5983-F883-4172-A362-B0D329D7CC79}" type="parTrans" cxnId="{1074A762-CF55-4E7A-9C9F-66EFA00BD3F6}">
      <dgm:prSet/>
      <dgm:spPr/>
      <dgm:t>
        <a:bodyPr/>
        <a:lstStyle/>
        <a:p>
          <a:endParaRPr lang="ru-RU"/>
        </a:p>
      </dgm:t>
    </dgm:pt>
    <dgm:pt modelId="{D36E5A41-037B-436F-A8C3-BDA1A2A20A15}" type="sibTrans" cxnId="{1074A762-CF55-4E7A-9C9F-66EFA00BD3F6}">
      <dgm:prSet/>
      <dgm:spPr/>
      <dgm:t>
        <a:bodyPr/>
        <a:lstStyle/>
        <a:p>
          <a:endParaRPr lang="ru-RU"/>
        </a:p>
      </dgm:t>
    </dgm:pt>
    <dgm:pt modelId="{FEC3F0C9-0097-4628-9DEE-539FFC8154A6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ОТКРЫТОСТЬ И ПРИВЛЕКАТЕЛЬНОСТЬ ОБРАЗОВАНИЯ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E380DBB-83E2-4450-9A32-A67ACB38A6DD}" type="parTrans" cxnId="{5310381F-4F0E-45D3-9E0D-688662E4B2EA}">
      <dgm:prSet/>
      <dgm:spPr/>
      <dgm:t>
        <a:bodyPr/>
        <a:lstStyle/>
        <a:p>
          <a:endParaRPr lang="ru-RU"/>
        </a:p>
      </dgm:t>
    </dgm:pt>
    <dgm:pt modelId="{3F84F0F8-7001-4881-8D27-02AA203EA5C8}" type="sibTrans" cxnId="{5310381F-4F0E-45D3-9E0D-688662E4B2EA}">
      <dgm:prSet/>
      <dgm:spPr/>
      <dgm:t>
        <a:bodyPr/>
        <a:lstStyle/>
        <a:p>
          <a:endParaRPr lang="ru-RU"/>
        </a:p>
      </dgm:t>
    </dgm:pt>
    <dgm:pt modelId="{84CDC81B-5663-4D12-916E-2ED4D73CC446}" type="pres">
      <dgm:prSet presAssocID="{7BF65825-5360-4467-916A-5913A624AC1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80C3CF-9754-41C9-8456-ECC209E5385B}" type="pres">
      <dgm:prSet presAssocID="{9B1700A8-2390-4D25-B13B-E7FC6603E837}" presName="node" presStyleLbl="node1" presStyleIdx="0" presStyleCnt="5" custScaleX="135085" custScaleY="114019" custRadScaleRad="85651" custRadScaleInc="-24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C5DE2-BA66-4D1B-8354-A706072FE61E}" type="pres">
      <dgm:prSet presAssocID="{9B1700A8-2390-4D25-B13B-E7FC6603E837}" presName="spNode" presStyleCnt="0"/>
      <dgm:spPr/>
    </dgm:pt>
    <dgm:pt modelId="{EE35CE86-0B4F-4C0B-8933-34AE789DF22D}" type="pres">
      <dgm:prSet presAssocID="{7556A5DB-6150-4852-AABC-D47D9B4A220A}" presName="sibTrans" presStyleLbl="sibTrans1D1" presStyleIdx="0" presStyleCnt="5"/>
      <dgm:spPr/>
      <dgm:t>
        <a:bodyPr/>
        <a:lstStyle/>
        <a:p>
          <a:endParaRPr lang="ru-RU"/>
        </a:p>
      </dgm:t>
    </dgm:pt>
    <dgm:pt modelId="{4874B937-92F7-4A3A-9FFF-507A9DB0E7A3}" type="pres">
      <dgm:prSet presAssocID="{61AB7A36-AB4B-417A-96AB-0BC6258E24DA}" presName="node" presStyleLbl="node1" presStyleIdx="1" presStyleCnt="5" custScaleX="165072" custRadScaleRad="143270" custRadScaleInc="44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98B7C-6843-4ED0-A132-513501605EA3}" type="pres">
      <dgm:prSet presAssocID="{61AB7A36-AB4B-417A-96AB-0BC6258E24DA}" presName="spNode" presStyleCnt="0"/>
      <dgm:spPr/>
    </dgm:pt>
    <dgm:pt modelId="{B7EE9CC4-49B1-4254-899C-4624090E3DAF}" type="pres">
      <dgm:prSet presAssocID="{C82F9490-923C-4FCF-A562-C7617D8A6093}" presName="sibTrans" presStyleLbl="sibTrans1D1" presStyleIdx="1" presStyleCnt="5"/>
      <dgm:spPr/>
      <dgm:t>
        <a:bodyPr/>
        <a:lstStyle/>
        <a:p>
          <a:endParaRPr lang="ru-RU"/>
        </a:p>
      </dgm:t>
    </dgm:pt>
    <dgm:pt modelId="{9C252C8E-BCD8-47E8-8410-BD1F69D4D9C2}" type="pres">
      <dgm:prSet presAssocID="{53FA84F0-CF53-4CA0-9D19-1C8B9BCB2BB3}" presName="node" presStyleLbl="node1" presStyleIdx="2" presStyleCnt="5" custScaleX="162524" custRadScaleRad="101246" custRadScaleInc="-38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4F6A0-A1CD-4F8B-8380-36E1182EAF41}" type="pres">
      <dgm:prSet presAssocID="{53FA84F0-CF53-4CA0-9D19-1C8B9BCB2BB3}" presName="spNode" presStyleCnt="0"/>
      <dgm:spPr/>
    </dgm:pt>
    <dgm:pt modelId="{BF9DFAB5-892E-433F-BA4D-389C6AAA7CEB}" type="pres">
      <dgm:prSet presAssocID="{1AC85892-C5D3-4F09-A67D-76F43A09C3A6}" presName="sibTrans" presStyleLbl="sibTrans1D1" presStyleIdx="2" presStyleCnt="5"/>
      <dgm:spPr/>
      <dgm:t>
        <a:bodyPr/>
        <a:lstStyle/>
        <a:p>
          <a:endParaRPr lang="ru-RU"/>
        </a:p>
      </dgm:t>
    </dgm:pt>
    <dgm:pt modelId="{5E9D8238-F301-4F09-8555-6F12110DA915}" type="pres">
      <dgm:prSet presAssocID="{2E3AEFE7-AAA5-4CD8-90F8-CAA5D2C92AAB}" presName="node" presStyleLbl="node1" presStyleIdx="3" presStyleCnt="5" custScaleX="156264" custScaleY="114861" custRadScaleRad="109995" custRadScaleInc="46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38294-993E-4887-BA6E-3A467FFF2BC1}" type="pres">
      <dgm:prSet presAssocID="{2E3AEFE7-AAA5-4CD8-90F8-CAA5D2C92AAB}" presName="spNode" presStyleCnt="0"/>
      <dgm:spPr/>
    </dgm:pt>
    <dgm:pt modelId="{4DEF830C-776A-456D-85F3-7F78D80A197C}" type="pres">
      <dgm:prSet presAssocID="{D36E5A41-037B-436F-A8C3-BDA1A2A20A15}" presName="sibTrans" presStyleLbl="sibTrans1D1" presStyleIdx="3" presStyleCnt="5"/>
      <dgm:spPr/>
      <dgm:t>
        <a:bodyPr/>
        <a:lstStyle/>
        <a:p>
          <a:endParaRPr lang="ru-RU"/>
        </a:p>
      </dgm:t>
    </dgm:pt>
    <dgm:pt modelId="{EC95DB55-4CAA-4993-90B4-AF2A37EE17BA}" type="pres">
      <dgm:prSet presAssocID="{FEC3F0C9-0097-4628-9DEE-539FFC8154A6}" presName="node" presStyleLbl="node1" presStyleIdx="4" presStyleCnt="5" custScaleX="172186" custRadScaleRad="151696" custRadScaleInc="-58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E053D-63D0-4C1B-B8AA-372082AF9285}" type="pres">
      <dgm:prSet presAssocID="{FEC3F0C9-0097-4628-9DEE-539FFC8154A6}" presName="spNode" presStyleCnt="0"/>
      <dgm:spPr/>
    </dgm:pt>
    <dgm:pt modelId="{FBB2934A-A106-4652-A6F7-C6D5B9B96216}" type="pres">
      <dgm:prSet presAssocID="{3F84F0F8-7001-4881-8D27-02AA203EA5C8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3601BF24-506E-4DC6-AAC1-DD66BBDBAB4B}" type="presOf" srcId="{3F84F0F8-7001-4881-8D27-02AA203EA5C8}" destId="{FBB2934A-A106-4652-A6F7-C6D5B9B96216}" srcOrd="0" destOrd="0" presId="urn:microsoft.com/office/officeart/2005/8/layout/cycle6"/>
    <dgm:cxn modelId="{FFA33853-76C0-4CE5-B684-593C6A786148}" type="presOf" srcId="{FEC3F0C9-0097-4628-9DEE-539FFC8154A6}" destId="{EC95DB55-4CAA-4993-90B4-AF2A37EE17BA}" srcOrd="0" destOrd="0" presId="urn:microsoft.com/office/officeart/2005/8/layout/cycle6"/>
    <dgm:cxn modelId="{BE23BFAE-216B-4153-B5F7-F5CE3582B6BB}" type="presOf" srcId="{D36E5A41-037B-436F-A8C3-BDA1A2A20A15}" destId="{4DEF830C-776A-456D-85F3-7F78D80A197C}" srcOrd="0" destOrd="0" presId="urn:microsoft.com/office/officeart/2005/8/layout/cycle6"/>
    <dgm:cxn modelId="{5310381F-4F0E-45D3-9E0D-688662E4B2EA}" srcId="{7BF65825-5360-4467-916A-5913A624AC1C}" destId="{FEC3F0C9-0097-4628-9DEE-539FFC8154A6}" srcOrd="4" destOrd="0" parTransId="{9E380DBB-83E2-4450-9A32-A67ACB38A6DD}" sibTransId="{3F84F0F8-7001-4881-8D27-02AA203EA5C8}"/>
    <dgm:cxn modelId="{6F662961-97B0-454D-B556-295EAF645687}" srcId="{7BF65825-5360-4467-916A-5913A624AC1C}" destId="{9B1700A8-2390-4D25-B13B-E7FC6603E837}" srcOrd="0" destOrd="0" parTransId="{C2D75B68-96D6-4C42-BFEC-41DA34A86293}" sibTransId="{7556A5DB-6150-4852-AABC-D47D9B4A220A}"/>
    <dgm:cxn modelId="{B1A52541-5AFF-4068-AFAF-559DE0834B59}" type="presOf" srcId="{1AC85892-C5D3-4F09-A67D-76F43A09C3A6}" destId="{BF9DFAB5-892E-433F-BA4D-389C6AAA7CEB}" srcOrd="0" destOrd="0" presId="urn:microsoft.com/office/officeart/2005/8/layout/cycle6"/>
    <dgm:cxn modelId="{97EF257D-8C3D-4597-81B1-81F589074A27}" srcId="{7BF65825-5360-4467-916A-5913A624AC1C}" destId="{61AB7A36-AB4B-417A-96AB-0BC6258E24DA}" srcOrd="1" destOrd="0" parTransId="{9278C937-09B7-4636-B0BF-5F4DB5CFD2E1}" sibTransId="{C82F9490-923C-4FCF-A562-C7617D8A6093}"/>
    <dgm:cxn modelId="{1074A762-CF55-4E7A-9C9F-66EFA00BD3F6}" srcId="{7BF65825-5360-4467-916A-5913A624AC1C}" destId="{2E3AEFE7-AAA5-4CD8-90F8-CAA5D2C92AAB}" srcOrd="3" destOrd="0" parTransId="{A1CE5983-F883-4172-A362-B0D329D7CC79}" sibTransId="{D36E5A41-037B-436F-A8C3-BDA1A2A20A15}"/>
    <dgm:cxn modelId="{3B256096-8D30-475A-8F99-0BD78557C7F6}" type="presOf" srcId="{7BF65825-5360-4467-916A-5913A624AC1C}" destId="{84CDC81B-5663-4D12-916E-2ED4D73CC446}" srcOrd="0" destOrd="0" presId="urn:microsoft.com/office/officeart/2005/8/layout/cycle6"/>
    <dgm:cxn modelId="{F89DE4F4-6BBE-4371-83FE-2207335CE95A}" type="presOf" srcId="{61AB7A36-AB4B-417A-96AB-0BC6258E24DA}" destId="{4874B937-92F7-4A3A-9FFF-507A9DB0E7A3}" srcOrd="0" destOrd="0" presId="urn:microsoft.com/office/officeart/2005/8/layout/cycle6"/>
    <dgm:cxn modelId="{142CBF02-C4D9-45A7-B4D9-E98D9556D77C}" srcId="{7BF65825-5360-4467-916A-5913A624AC1C}" destId="{53FA84F0-CF53-4CA0-9D19-1C8B9BCB2BB3}" srcOrd="2" destOrd="0" parTransId="{1F97F41A-3ABF-407F-9BD8-26261A041497}" sibTransId="{1AC85892-C5D3-4F09-A67D-76F43A09C3A6}"/>
    <dgm:cxn modelId="{226FCBB0-A538-4AD8-B1CB-C67F43A167CB}" type="presOf" srcId="{7556A5DB-6150-4852-AABC-D47D9B4A220A}" destId="{EE35CE86-0B4F-4C0B-8933-34AE789DF22D}" srcOrd="0" destOrd="0" presId="urn:microsoft.com/office/officeart/2005/8/layout/cycle6"/>
    <dgm:cxn modelId="{22A29B31-4492-4F2B-AA63-9C9D6BF6F0E3}" type="presOf" srcId="{53FA84F0-CF53-4CA0-9D19-1C8B9BCB2BB3}" destId="{9C252C8E-BCD8-47E8-8410-BD1F69D4D9C2}" srcOrd="0" destOrd="0" presId="urn:microsoft.com/office/officeart/2005/8/layout/cycle6"/>
    <dgm:cxn modelId="{AB55A9BF-D2D9-40D0-B6EE-B6AE6D0DC07C}" type="presOf" srcId="{C82F9490-923C-4FCF-A562-C7617D8A6093}" destId="{B7EE9CC4-49B1-4254-899C-4624090E3DAF}" srcOrd="0" destOrd="0" presId="urn:microsoft.com/office/officeart/2005/8/layout/cycle6"/>
    <dgm:cxn modelId="{F8A9F5F7-8392-4BF8-A985-7CAE18EDB8B5}" type="presOf" srcId="{9B1700A8-2390-4D25-B13B-E7FC6603E837}" destId="{0A80C3CF-9754-41C9-8456-ECC209E5385B}" srcOrd="0" destOrd="0" presId="urn:microsoft.com/office/officeart/2005/8/layout/cycle6"/>
    <dgm:cxn modelId="{E27C118B-189A-417B-BDC6-5FE3B4C4F09F}" type="presOf" srcId="{2E3AEFE7-AAA5-4CD8-90F8-CAA5D2C92AAB}" destId="{5E9D8238-F301-4F09-8555-6F12110DA915}" srcOrd="0" destOrd="0" presId="urn:microsoft.com/office/officeart/2005/8/layout/cycle6"/>
    <dgm:cxn modelId="{4F31376D-6437-47E8-B744-845189AE569A}" type="presParOf" srcId="{84CDC81B-5663-4D12-916E-2ED4D73CC446}" destId="{0A80C3CF-9754-41C9-8456-ECC209E5385B}" srcOrd="0" destOrd="0" presId="urn:microsoft.com/office/officeart/2005/8/layout/cycle6"/>
    <dgm:cxn modelId="{9436C18A-DDA4-47EB-A12F-2C1CC8ED8DA9}" type="presParOf" srcId="{84CDC81B-5663-4D12-916E-2ED4D73CC446}" destId="{455C5DE2-BA66-4D1B-8354-A706072FE61E}" srcOrd="1" destOrd="0" presId="urn:microsoft.com/office/officeart/2005/8/layout/cycle6"/>
    <dgm:cxn modelId="{87B98726-BB2E-4B29-935C-4C827098CA93}" type="presParOf" srcId="{84CDC81B-5663-4D12-916E-2ED4D73CC446}" destId="{EE35CE86-0B4F-4C0B-8933-34AE789DF22D}" srcOrd="2" destOrd="0" presId="urn:microsoft.com/office/officeart/2005/8/layout/cycle6"/>
    <dgm:cxn modelId="{0E957463-9230-49D2-A55A-EF36960B8F55}" type="presParOf" srcId="{84CDC81B-5663-4D12-916E-2ED4D73CC446}" destId="{4874B937-92F7-4A3A-9FFF-507A9DB0E7A3}" srcOrd="3" destOrd="0" presId="urn:microsoft.com/office/officeart/2005/8/layout/cycle6"/>
    <dgm:cxn modelId="{B69FC48B-C47D-4375-9978-E45DE6A2C854}" type="presParOf" srcId="{84CDC81B-5663-4D12-916E-2ED4D73CC446}" destId="{EAA98B7C-6843-4ED0-A132-513501605EA3}" srcOrd="4" destOrd="0" presId="urn:microsoft.com/office/officeart/2005/8/layout/cycle6"/>
    <dgm:cxn modelId="{F585F3A0-7646-4AFA-97BA-3F5F97FAA5EE}" type="presParOf" srcId="{84CDC81B-5663-4D12-916E-2ED4D73CC446}" destId="{B7EE9CC4-49B1-4254-899C-4624090E3DAF}" srcOrd="5" destOrd="0" presId="urn:microsoft.com/office/officeart/2005/8/layout/cycle6"/>
    <dgm:cxn modelId="{9AD151C7-988E-4A3B-A7D5-B5FFADDA83B4}" type="presParOf" srcId="{84CDC81B-5663-4D12-916E-2ED4D73CC446}" destId="{9C252C8E-BCD8-47E8-8410-BD1F69D4D9C2}" srcOrd="6" destOrd="0" presId="urn:microsoft.com/office/officeart/2005/8/layout/cycle6"/>
    <dgm:cxn modelId="{D6C51C09-258B-45F5-B572-67DA503F9AEC}" type="presParOf" srcId="{84CDC81B-5663-4D12-916E-2ED4D73CC446}" destId="{2CE4F6A0-A1CD-4F8B-8380-36E1182EAF41}" srcOrd="7" destOrd="0" presId="urn:microsoft.com/office/officeart/2005/8/layout/cycle6"/>
    <dgm:cxn modelId="{B48B801D-9098-4A2A-9DE5-2D8B1B939257}" type="presParOf" srcId="{84CDC81B-5663-4D12-916E-2ED4D73CC446}" destId="{BF9DFAB5-892E-433F-BA4D-389C6AAA7CEB}" srcOrd="8" destOrd="0" presId="urn:microsoft.com/office/officeart/2005/8/layout/cycle6"/>
    <dgm:cxn modelId="{B84FDEF1-0D3F-4E47-AF43-E2CBFF6CE4E6}" type="presParOf" srcId="{84CDC81B-5663-4D12-916E-2ED4D73CC446}" destId="{5E9D8238-F301-4F09-8555-6F12110DA915}" srcOrd="9" destOrd="0" presId="urn:microsoft.com/office/officeart/2005/8/layout/cycle6"/>
    <dgm:cxn modelId="{752561EF-B703-495B-8DC7-10D9E26C1877}" type="presParOf" srcId="{84CDC81B-5663-4D12-916E-2ED4D73CC446}" destId="{CF038294-993E-4887-BA6E-3A467FFF2BC1}" srcOrd="10" destOrd="0" presId="urn:microsoft.com/office/officeart/2005/8/layout/cycle6"/>
    <dgm:cxn modelId="{06DD41FE-DAE1-4738-AFB2-4F4D448AE557}" type="presParOf" srcId="{84CDC81B-5663-4D12-916E-2ED4D73CC446}" destId="{4DEF830C-776A-456D-85F3-7F78D80A197C}" srcOrd="11" destOrd="0" presId="urn:microsoft.com/office/officeart/2005/8/layout/cycle6"/>
    <dgm:cxn modelId="{678FA422-E75C-4E1D-9FB2-B478C6C3F10F}" type="presParOf" srcId="{84CDC81B-5663-4D12-916E-2ED4D73CC446}" destId="{EC95DB55-4CAA-4993-90B4-AF2A37EE17BA}" srcOrd="12" destOrd="0" presId="urn:microsoft.com/office/officeart/2005/8/layout/cycle6"/>
    <dgm:cxn modelId="{07E6A32D-8F7F-437F-8FDB-8A8AA73C653D}" type="presParOf" srcId="{84CDC81B-5663-4D12-916E-2ED4D73CC446}" destId="{BF1E053D-63D0-4C1B-B8AA-372082AF9285}" srcOrd="13" destOrd="0" presId="urn:microsoft.com/office/officeart/2005/8/layout/cycle6"/>
    <dgm:cxn modelId="{FA1F9E91-0A1F-4FD4-BA45-E877628D6C14}" type="presParOf" srcId="{84CDC81B-5663-4D12-916E-2ED4D73CC446}" destId="{FBB2934A-A106-4652-A6F7-C6D5B9B9621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7173C-D2C4-4733-9C3A-AADE442810C6}">
      <dsp:nvSpPr>
        <dsp:cNvPr id="0" name=""/>
        <dsp:cNvSpPr/>
      </dsp:nvSpPr>
      <dsp:spPr>
        <a:xfrm>
          <a:off x="846974" y="454875"/>
          <a:ext cx="4655942" cy="4655942"/>
        </a:xfrm>
        <a:prstGeom prst="blockArc">
          <a:avLst>
            <a:gd name="adj1" fmla="val 10563697"/>
            <a:gd name="adj2" fmla="val 17648317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DE33E-BCB1-4439-A0CF-79D06F75A946}">
      <dsp:nvSpPr>
        <dsp:cNvPr id="0" name=""/>
        <dsp:cNvSpPr/>
      </dsp:nvSpPr>
      <dsp:spPr>
        <a:xfrm>
          <a:off x="834910" y="892104"/>
          <a:ext cx="4655942" cy="4655942"/>
        </a:xfrm>
        <a:prstGeom prst="blockArc">
          <a:avLst>
            <a:gd name="adj1" fmla="val 3811809"/>
            <a:gd name="adj2" fmla="val 11225955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176AF-501F-4E2A-AB61-D36E9959D9D1}">
      <dsp:nvSpPr>
        <dsp:cNvPr id="0" name=""/>
        <dsp:cNvSpPr/>
      </dsp:nvSpPr>
      <dsp:spPr>
        <a:xfrm>
          <a:off x="2723018" y="828600"/>
          <a:ext cx="4655942" cy="4655942"/>
        </a:xfrm>
        <a:prstGeom prst="blockArc">
          <a:avLst>
            <a:gd name="adj1" fmla="val 21270643"/>
            <a:gd name="adj2" fmla="val 675703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F2DF2-FC99-4DA0-825E-DEAA6546A16E}">
      <dsp:nvSpPr>
        <dsp:cNvPr id="0" name=""/>
        <dsp:cNvSpPr/>
      </dsp:nvSpPr>
      <dsp:spPr>
        <a:xfrm>
          <a:off x="2718323" y="449704"/>
          <a:ext cx="4655942" cy="4655942"/>
        </a:xfrm>
        <a:prstGeom prst="blockArc">
          <a:avLst>
            <a:gd name="adj1" fmla="val 14732683"/>
            <a:gd name="adj2" fmla="val 244151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3C2EC-40B2-4C6E-A7AD-053C09930DB4}">
      <dsp:nvSpPr>
        <dsp:cNvPr id="0" name=""/>
        <dsp:cNvSpPr/>
      </dsp:nvSpPr>
      <dsp:spPr>
        <a:xfrm>
          <a:off x="1728205" y="1541520"/>
          <a:ext cx="4740542" cy="3024327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/>
              <a:ea typeface="Calibri"/>
              <a:cs typeface="Times New Roman"/>
            </a:rPr>
            <a:t>ОСНОВНЫЕ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/>
              <a:ea typeface="Calibri"/>
              <a:cs typeface="Times New Roman"/>
            </a:rPr>
            <a:t>ЗАДАЧИ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СОТРУДНИЧЕСТВА ДЕТСКОГО САДА И ШКОЛЫ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422441" y="1984422"/>
        <a:ext cx="3352070" cy="2138523"/>
      </dsp:txXfrm>
    </dsp:sp>
    <dsp:sp modelId="{6BACD37D-77B7-4C63-9339-5BA893A3181C}">
      <dsp:nvSpPr>
        <dsp:cNvPr id="0" name=""/>
        <dsp:cNvSpPr/>
      </dsp:nvSpPr>
      <dsp:spPr>
        <a:xfrm>
          <a:off x="2953199" y="-41760"/>
          <a:ext cx="2303384" cy="1498877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ЕДИНСТВО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ВЗГЛЯДОВ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90522" y="177745"/>
        <a:ext cx="1628738" cy="1059867"/>
      </dsp:txXfrm>
    </dsp:sp>
    <dsp:sp modelId="{872FD9BD-381A-4104-BB2A-922ED95A3E41}">
      <dsp:nvSpPr>
        <dsp:cNvPr id="0" name=""/>
        <dsp:cNvSpPr/>
      </dsp:nvSpPr>
      <dsp:spPr>
        <a:xfrm>
          <a:off x="6276218" y="2189602"/>
          <a:ext cx="2076709" cy="149887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УСЛОВИЙ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80345" y="2409107"/>
        <a:ext cx="1468455" cy="1059867"/>
      </dsp:txXfrm>
    </dsp:sp>
    <dsp:sp modelId="{D7FA8251-7DCB-4B52-B4EA-AD33DC060602}">
      <dsp:nvSpPr>
        <dsp:cNvPr id="0" name=""/>
        <dsp:cNvSpPr/>
      </dsp:nvSpPr>
      <dsp:spPr>
        <a:xfrm>
          <a:off x="2664304" y="4420968"/>
          <a:ext cx="3024330" cy="1669464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rPr>
            <a:t>ВСЕСТОРОННЕЕ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/>
              <a:cs typeface="Times New Roman"/>
            </a:rPr>
            <a:t>ПСИХОЛОГО-ПЕДАГОГИЧЕСКОЕ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/>
              <a:cs typeface="Times New Roman"/>
            </a:rPr>
            <a:t>ПРОСВЕЩЕНИЕ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/>
              <a:cs typeface="Times New Roman"/>
            </a:rPr>
            <a:t>РОДИТЕЛЕЙ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107207" y="4665455"/>
        <a:ext cx="2138524" cy="1180490"/>
      </dsp:txXfrm>
    </dsp:sp>
    <dsp:sp modelId="{E8523356-0AB5-4E00-A393-600846913AC0}">
      <dsp:nvSpPr>
        <dsp:cNvPr id="0" name=""/>
        <dsp:cNvSpPr/>
      </dsp:nvSpPr>
      <dsp:spPr>
        <a:xfrm>
          <a:off x="0" y="2189595"/>
          <a:ext cx="1812607" cy="1498877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ЗАДАЧИ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5450" y="2409100"/>
        <a:ext cx="1281707" cy="10598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81A73-9D33-4283-A4A3-03DD6317F4B3}">
      <dsp:nvSpPr>
        <dsp:cNvPr id="0" name=""/>
        <dsp:cNvSpPr/>
      </dsp:nvSpPr>
      <dsp:spPr>
        <a:xfrm>
          <a:off x="2476408" y="2450246"/>
          <a:ext cx="2913565" cy="2388381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РАБОТА ПО ПРЕЕМСТВЕННОСТИ ДЕТСКОГО САДА И ШКОЛЫ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92999" y="2566837"/>
        <a:ext cx="2680383" cy="2155199"/>
      </dsp:txXfrm>
    </dsp:sp>
    <dsp:sp modelId="{41E06BF2-EA68-48C0-9B9E-A2C78F9CAB42}">
      <dsp:nvSpPr>
        <dsp:cNvPr id="0" name=""/>
        <dsp:cNvSpPr/>
      </dsp:nvSpPr>
      <dsp:spPr>
        <a:xfrm rot="16151848">
          <a:off x="3382071" y="1923288"/>
          <a:ext cx="10540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401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99CD4-2271-4809-9EDD-4B383ABBEBD8}">
      <dsp:nvSpPr>
        <dsp:cNvPr id="0" name=""/>
        <dsp:cNvSpPr/>
      </dsp:nvSpPr>
      <dsp:spPr>
        <a:xfrm>
          <a:off x="2651772" y="0"/>
          <a:ext cx="2480296" cy="139633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МЕТОДИЧЕСКАЯ РАБОТА С ПЕДАГОГАМИ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19935" y="68163"/>
        <a:ext cx="2343970" cy="1260004"/>
      </dsp:txXfrm>
    </dsp:sp>
    <dsp:sp modelId="{3EA9D8CE-B6BD-45DB-AABB-69076CDEA9A0}">
      <dsp:nvSpPr>
        <dsp:cNvPr id="0" name=""/>
        <dsp:cNvSpPr/>
      </dsp:nvSpPr>
      <dsp:spPr>
        <a:xfrm rot="1475345">
          <a:off x="5362764" y="4435917"/>
          <a:ext cx="6000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008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7A270-53BD-44BC-BD81-96FA53D1A927}">
      <dsp:nvSpPr>
        <dsp:cNvPr id="0" name=""/>
        <dsp:cNvSpPr/>
      </dsp:nvSpPr>
      <dsp:spPr>
        <a:xfrm>
          <a:off x="5935636" y="4376942"/>
          <a:ext cx="1758531" cy="117236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РАБОТА С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РОДИТЕЛЯМИ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92866" y="4434172"/>
        <a:ext cx="1644071" cy="1057902"/>
      </dsp:txXfrm>
    </dsp:sp>
    <dsp:sp modelId="{F487876A-AA6A-4633-8F73-A72CAF449C12}">
      <dsp:nvSpPr>
        <dsp:cNvPr id="0" name=""/>
        <dsp:cNvSpPr/>
      </dsp:nvSpPr>
      <dsp:spPr>
        <a:xfrm rot="9126383">
          <a:off x="2078414" y="4514394"/>
          <a:ext cx="4225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254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CD495-AC05-45E4-93EB-1E02229D757F}">
      <dsp:nvSpPr>
        <dsp:cNvPr id="0" name=""/>
        <dsp:cNvSpPr/>
      </dsp:nvSpPr>
      <dsp:spPr>
        <a:xfrm>
          <a:off x="0" y="4583632"/>
          <a:ext cx="2102959" cy="1172362"/>
        </a:xfrm>
        <a:prstGeom prst="round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РАБОТА С ДЕТЬМИ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230" y="4640862"/>
        <a:ext cx="1988499" cy="10579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22426-AEC2-4EC5-9216-4E9E3C152B5B}">
      <dsp:nvSpPr>
        <dsp:cNvPr id="0" name=""/>
        <dsp:cNvSpPr/>
      </dsp:nvSpPr>
      <dsp:spPr>
        <a:xfrm>
          <a:off x="7526655" y="3340539"/>
          <a:ext cx="91440" cy="7479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79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A3AA5-5C2F-4313-9CDF-F82762C879FD}">
      <dsp:nvSpPr>
        <dsp:cNvPr id="0" name=""/>
        <dsp:cNvSpPr/>
      </dsp:nvSpPr>
      <dsp:spPr>
        <a:xfrm>
          <a:off x="5325471" y="2037723"/>
          <a:ext cx="2246903" cy="698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175"/>
              </a:lnTo>
              <a:lnTo>
                <a:pt x="2246903" y="460175"/>
              </a:lnTo>
              <a:lnTo>
                <a:pt x="2246903" y="6984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8A3563-9F69-4BA1-A5C2-2A511525150F}">
      <dsp:nvSpPr>
        <dsp:cNvPr id="0" name=""/>
        <dsp:cNvSpPr/>
      </dsp:nvSpPr>
      <dsp:spPr>
        <a:xfrm>
          <a:off x="2857500" y="3417995"/>
          <a:ext cx="1571624" cy="747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9706"/>
              </a:lnTo>
              <a:lnTo>
                <a:pt x="1571624" y="509706"/>
              </a:lnTo>
              <a:lnTo>
                <a:pt x="1571624" y="7479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A4B36-F36C-4C04-9000-C046135B6AAD}">
      <dsp:nvSpPr>
        <dsp:cNvPr id="0" name=""/>
        <dsp:cNvSpPr/>
      </dsp:nvSpPr>
      <dsp:spPr>
        <a:xfrm>
          <a:off x="1395663" y="3417995"/>
          <a:ext cx="1461836" cy="819037"/>
        </a:xfrm>
        <a:custGeom>
          <a:avLst/>
          <a:gdLst/>
          <a:ahLst/>
          <a:cxnLst/>
          <a:rect l="0" t="0" r="0" b="0"/>
          <a:pathLst>
            <a:path>
              <a:moveTo>
                <a:pt x="1461836" y="0"/>
              </a:moveTo>
              <a:lnTo>
                <a:pt x="1461836" y="580793"/>
              </a:lnTo>
              <a:lnTo>
                <a:pt x="0" y="580793"/>
              </a:lnTo>
              <a:lnTo>
                <a:pt x="0" y="8190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5FD97-3A08-4D85-A8A0-9F364D56DBB8}">
      <dsp:nvSpPr>
        <dsp:cNvPr id="0" name=""/>
        <dsp:cNvSpPr/>
      </dsp:nvSpPr>
      <dsp:spPr>
        <a:xfrm>
          <a:off x="2857500" y="2037723"/>
          <a:ext cx="2467971" cy="698419"/>
        </a:xfrm>
        <a:custGeom>
          <a:avLst/>
          <a:gdLst/>
          <a:ahLst/>
          <a:cxnLst/>
          <a:rect l="0" t="0" r="0" b="0"/>
          <a:pathLst>
            <a:path>
              <a:moveTo>
                <a:pt x="2467971" y="0"/>
              </a:moveTo>
              <a:lnTo>
                <a:pt x="2467971" y="460175"/>
              </a:lnTo>
              <a:lnTo>
                <a:pt x="0" y="460175"/>
              </a:lnTo>
              <a:lnTo>
                <a:pt x="0" y="6984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CDB8C-8833-41A2-B7BD-6E7ABAE4CDD0}">
      <dsp:nvSpPr>
        <dsp:cNvPr id="0" name=""/>
        <dsp:cNvSpPr/>
      </dsp:nvSpPr>
      <dsp:spPr>
        <a:xfrm>
          <a:off x="3275863" y="404662"/>
          <a:ext cx="4099215" cy="1633061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99854-4BEA-48CF-B9FB-ACB553CA1270}">
      <dsp:nvSpPr>
        <dsp:cNvPr id="0" name=""/>
        <dsp:cNvSpPr/>
      </dsp:nvSpPr>
      <dsp:spPr>
        <a:xfrm>
          <a:off x="3561613" y="676124"/>
          <a:ext cx="4099215" cy="1633061"/>
        </a:xfrm>
        <a:prstGeom prst="roundRect">
          <a:avLst>
            <a:gd name="adj" fmla="val 10000"/>
          </a:avLst>
        </a:prstGeom>
        <a:solidFill>
          <a:srgbClr val="00B0F0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ФОРМЫ РАБОТЫ С ДЕТЬМИ ПО ОСУЩЕСТВЛЕНИЮ ПРЕЕМСТВЕННОСТИ</a:t>
          </a:r>
          <a:endParaRPr lang="ru-RU" sz="20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09444" y="723955"/>
        <a:ext cx="4003553" cy="1537399"/>
      </dsp:txXfrm>
    </dsp:sp>
    <dsp:sp modelId="{BCD13C4B-D4C3-4118-B9A6-D9AF1D228E58}">
      <dsp:nvSpPr>
        <dsp:cNvPr id="0" name=""/>
        <dsp:cNvSpPr/>
      </dsp:nvSpPr>
      <dsp:spPr>
        <a:xfrm>
          <a:off x="1571625" y="2736143"/>
          <a:ext cx="2571749" cy="681852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55D47-89D8-4D75-95C0-60E7418E72D9}">
      <dsp:nvSpPr>
        <dsp:cNvPr id="0" name=""/>
        <dsp:cNvSpPr/>
      </dsp:nvSpPr>
      <dsp:spPr>
        <a:xfrm>
          <a:off x="1857375" y="3007605"/>
          <a:ext cx="2571749" cy="681852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ЭКСКУРСИИ В ШКОЛУ</a:t>
          </a:r>
          <a:endParaRPr lang="ru-RU" sz="18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77346" y="3027576"/>
        <a:ext cx="2531807" cy="641910"/>
      </dsp:txXfrm>
    </dsp:sp>
    <dsp:sp modelId="{5453EC8C-8D18-4F4D-B10C-AF3AA54A4F25}">
      <dsp:nvSpPr>
        <dsp:cNvPr id="0" name=""/>
        <dsp:cNvSpPr/>
      </dsp:nvSpPr>
      <dsp:spPr>
        <a:xfrm>
          <a:off x="109788" y="4237033"/>
          <a:ext cx="2571749" cy="1333623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5256E-48D9-4566-816D-2D6ED242ECE3}">
      <dsp:nvSpPr>
        <dsp:cNvPr id="0" name=""/>
        <dsp:cNvSpPr/>
      </dsp:nvSpPr>
      <dsp:spPr>
        <a:xfrm>
          <a:off x="395538" y="4508495"/>
          <a:ext cx="2571749" cy="1333623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ПОСЕЩЕНИЕ АДАПТАЦИОННОГО КУРСА ЗАНЯТИЙ ПРИ ШКОЛЕ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4598" y="4547555"/>
        <a:ext cx="2493629" cy="1255503"/>
      </dsp:txXfrm>
    </dsp:sp>
    <dsp:sp modelId="{5FF3CA45-F2BA-42F2-B03D-8C492FA94B6E}">
      <dsp:nvSpPr>
        <dsp:cNvPr id="0" name=""/>
        <dsp:cNvSpPr/>
      </dsp:nvSpPr>
      <dsp:spPr>
        <a:xfrm>
          <a:off x="3143250" y="4165945"/>
          <a:ext cx="2571749" cy="713549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0725A-2EEF-4913-BFDC-3B94B0FBED47}">
      <dsp:nvSpPr>
        <dsp:cNvPr id="0" name=""/>
        <dsp:cNvSpPr/>
      </dsp:nvSpPr>
      <dsp:spPr>
        <a:xfrm>
          <a:off x="3429000" y="4437408"/>
          <a:ext cx="2571749" cy="713549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УЧАСТИЕ В СОВМЕСТНОЙ ОБРАЗ. ДЕЯТЕЛЬНОСТИ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49899" y="4458307"/>
        <a:ext cx="2529951" cy="671751"/>
      </dsp:txXfrm>
    </dsp:sp>
    <dsp:sp modelId="{BCDF1342-5A2A-4858-8B93-A5EC24092449}">
      <dsp:nvSpPr>
        <dsp:cNvPr id="0" name=""/>
        <dsp:cNvSpPr/>
      </dsp:nvSpPr>
      <dsp:spPr>
        <a:xfrm>
          <a:off x="6286500" y="2736143"/>
          <a:ext cx="2571749" cy="60439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9B31F-744C-4026-8EB1-937FB22FD044}">
      <dsp:nvSpPr>
        <dsp:cNvPr id="0" name=""/>
        <dsp:cNvSpPr/>
      </dsp:nvSpPr>
      <dsp:spPr>
        <a:xfrm>
          <a:off x="6572250" y="3007605"/>
          <a:ext cx="2571749" cy="604395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СОВМЕСТНЫЕ ПРАЗДНИКИ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89952" y="3025307"/>
        <a:ext cx="2536345" cy="568991"/>
      </dsp:txXfrm>
    </dsp:sp>
    <dsp:sp modelId="{44F76854-B3DE-436C-81D2-AE2C05FEFFB9}">
      <dsp:nvSpPr>
        <dsp:cNvPr id="0" name=""/>
        <dsp:cNvSpPr/>
      </dsp:nvSpPr>
      <dsp:spPr>
        <a:xfrm>
          <a:off x="6286500" y="4088489"/>
          <a:ext cx="2571749" cy="740038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60E72-6D91-43F4-973F-75800781C870}">
      <dsp:nvSpPr>
        <dsp:cNvPr id="0" name=""/>
        <dsp:cNvSpPr/>
      </dsp:nvSpPr>
      <dsp:spPr>
        <a:xfrm>
          <a:off x="6572250" y="4359952"/>
          <a:ext cx="2571749" cy="740038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ВСТРЕЧИ ДОШКОЛЬНИКОВ 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93925" y="4381627"/>
        <a:ext cx="2528399" cy="6966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F3B52-A988-4DA3-9FE1-8DB1079565DE}">
      <dsp:nvSpPr>
        <dsp:cNvPr id="0" name=""/>
        <dsp:cNvSpPr/>
      </dsp:nvSpPr>
      <dsp:spPr>
        <a:xfrm>
          <a:off x="6941392" y="3785546"/>
          <a:ext cx="91440" cy="362573"/>
        </a:xfrm>
        <a:custGeom>
          <a:avLst/>
          <a:gdLst/>
          <a:ahLst/>
          <a:cxnLst/>
          <a:rect l="0" t="0" r="0" b="0"/>
          <a:pathLst>
            <a:path>
              <a:moveTo>
                <a:pt x="64778" y="0"/>
              </a:moveTo>
              <a:lnTo>
                <a:pt x="64778" y="148106"/>
              </a:lnTo>
              <a:lnTo>
                <a:pt x="45720" y="148106"/>
              </a:lnTo>
              <a:lnTo>
                <a:pt x="45720" y="3625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5AE06-1DA9-4E8C-9062-922A7260742A}">
      <dsp:nvSpPr>
        <dsp:cNvPr id="0" name=""/>
        <dsp:cNvSpPr/>
      </dsp:nvSpPr>
      <dsp:spPr>
        <a:xfrm>
          <a:off x="4658797" y="1992164"/>
          <a:ext cx="2347373" cy="323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836"/>
              </a:lnTo>
              <a:lnTo>
                <a:pt x="2347373" y="108836"/>
              </a:lnTo>
              <a:lnTo>
                <a:pt x="2347373" y="3233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9ABC3-EC45-4E96-9A67-194546A8EDDF}">
      <dsp:nvSpPr>
        <dsp:cNvPr id="0" name=""/>
        <dsp:cNvSpPr/>
      </dsp:nvSpPr>
      <dsp:spPr>
        <a:xfrm>
          <a:off x="2461442" y="3890010"/>
          <a:ext cx="1656168" cy="402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651"/>
              </a:lnTo>
              <a:lnTo>
                <a:pt x="1656168" y="187651"/>
              </a:lnTo>
              <a:lnTo>
                <a:pt x="1656168" y="4021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07007-D976-442B-B467-E1FABA731228}">
      <dsp:nvSpPr>
        <dsp:cNvPr id="0" name=""/>
        <dsp:cNvSpPr/>
      </dsp:nvSpPr>
      <dsp:spPr>
        <a:xfrm>
          <a:off x="900310" y="3890010"/>
          <a:ext cx="1561131" cy="546142"/>
        </a:xfrm>
        <a:custGeom>
          <a:avLst/>
          <a:gdLst/>
          <a:ahLst/>
          <a:cxnLst/>
          <a:rect l="0" t="0" r="0" b="0"/>
          <a:pathLst>
            <a:path>
              <a:moveTo>
                <a:pt x="1561131" y="0"/>
              </a:moveTo>
              <a:lnTo>
                <a:pt x="1561131" y="331675"/>
              </a:lnTo>
              <a:lnTo>
                <a:pt x="0" y="331675"/>
              </a:lnTo>
              <a:lnTo>
                <a:pt x="0" y="5461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3A36D-134E-47A7-85C6-668D42F9F1A1}">
      <dsp:nvSpPr>
        <dsp:cNvPr id="0" name=""/>
        <dsp:cNvSpPr/>
      </dsp:nvSpPr>
      <dsp:spPr>
        <a:xfrm>
          <a:off x="2461442" y="1992164"/>
          <a:ext cx="2197355" cy="427766"/>
        </a:xfrm>
        <a:custGeom>
          <a:avLst/>
          <a:gdLst/>
          <a:ahLst/>
          <a:cxnLst/>
          <a:rect l="0" t="0" r="0" b="0"/>
          <a:pathLst>
            <a:path>
              <a:moveTo>
                <a:pt x="2197355" y="0"/>
              </a:moveTo>
              <a:lnTo>
                <a:pt x="2197355" y="213299"/>
              </a:lnTo>
              <a:lnTo>
                <a:pt x="0" y="213299"/>
              </a:lnTo>
              <a:lnTo>
                <a:pt x="0" y="4277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90345-C033-4154-A894-448430876DD0}">
      <dsp:nvSpPr>
        <dsp:cNvPr id="0" name=""/>
        <dsp:cNvSpPr/>
      </dsp:nvSpPr>
      <dsp:spPr>
        <a:xfrm>
          <a:off x="2236176" y="-244370"/>
          <a:ext cx="4845242" cy="223653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28EC0-A0F6-41F7-B066-72BF14B2BF0E}">
      <dsp:nvSpPr>
        <dsp:cNvPr id="0" name=""/>
        <dsp:cNvSpPr/>
      </dsp:nvSpPr>
      <dsp:spPr>
        <a:xfrm>
          <a:off x="2493408" y="0"/>
          <a:ext cx="4845242" cy="2236534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ВЗАИМОДЕЙСТВИЕ ПЕДАГОГОВ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 ОСУЩЕСТВЛЕНИЮ ПРЕЕМСТВЕННОСТИ</a:t>
          </a:r>
        </a:p>
      </dsp:txBody>
      <dsp:txXfrm>
        <a:off x="2558914" y="65506"/>
        <a:ext cx="4714230" cy="2105522"/>
      </dsp:txXfrm>
    </dsp:sp>
    <dsp:sp modelId="{CA2E3D63-0031-437D-A335-8CC69B1DB8AA}">
      <dsp:nvSpPr>
        <dsp:cNvPr id="0" name=""/>
        <dsp:cNvSpPr/>
      </dsp:nvSpPr>
      <dsp:spPr>
        <a:xfrm>
          <a:off x="1303899" y="2419931"/>
          <a:ext cx="2315085" cy="1470079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F0D58-CCAB-4784-A403-576C5B7DA2DD}">
      <dsp:nvSpPr>
        <dsp:cNvPr id="0" name=""/>
        <dsp:cNvSpPr/>
      </dsp:nvSpPr>
      <dsp:spPr>
        <a:xfrm>
          <a:off x="1561131" y="2664301"/>
          <a:ext cx="2315085" cy="1470079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СОВМЕСТНЫЕ ПЕД. СОВЕТЫ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04188" y="2707358"/>
        <a:ext cx="2228971" cy="1383965"/>
      </dsp:txXfrm>
    </dsp:sp>
    <dsp:sp modelId="{9DC0AAD7-C2AE-4E31-A324-DC4832E82B31}">
      <dsp:nvSpPr>
        <dsp:cNvPr id="0" name=""/>
        <dsp:cNvSpPr/>
      </dsp:nvSpPr>
      <dsp:spPr>
        <a:xfrm>
          <a:off x="-257231" y="4436152"/>
          <a:ext cx="2315085" cy="1470079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A699E-39A8-44C9-A356-E6D3739151CB}">
      <dsp:nvSpPr>
        <dsp:cNvPr id="0" name=""/>
        <dsp:cNvSpPr/>
      </dsp:nvSpPr>
      <dsp:spPr>
        <a:xfrm>
          <a:off x="0" y="4680522"/>
          <a:ext cx="2315085" cy="1470079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ВЗАИМОДЕЙСТВИЕ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МЕД. РАБОТНИКОВ, ПСИХОЛОГОВ ДОУ И ШКОЛЫ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057" y="4723579"/>
        <a:ext cx="2228971" cy="1383965"/>
      </dsp:txXfrm>
    </dsp:sp>
    <dsp:sp modelId="{BF569316-BA77-4D16-9FDB-85EC3435F782}">
      <dsp:nvSpPr>
        <dsp:cNvPr id="0" name=""/>
        <dsp:cNvSpPr/>
      </dsp:nvSpPr>
      <dsp:spPr>
        <a:xfrm>
          <a:off x="2960067" y="4292128"/>
          <a:ext cx="2315085" cy="1470079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74F92-BB3E-448D-82D0-4AACCCF681F7}">
      <dsp:nvSpPr>
        <dsp:cNvPr id="0" name=""/>
        <dsp:cNvSpPr/>
      </dsp:nvSpPr>
      <dsp:spPr>
        <a:xfrm>
          <a:off x="3217299" y="4536498"/>
          <a:ext cx="2315085" cy="1470079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ОТКРЫТЫЕ УРОКИ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ОТКРЫТАЯ НОД В ДОУ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60356" y="4579555"/>
        <a:ext cx="2228971" cy="1383965"/>
      </dsp:txXfrm>
    </dsp:sp>
    <dsp:sp modelId="{199F7DBB-49EA-4A3A-A6FB-CEF452D8D997}">
      <dsp:nvSpPr>
        <dsp:cNvPr id="0" name=""/>
        <dsp:cNvSpPr/>
      </dsp:nvSpPr>
      <dsp:spPr>
        <a:xfrm>
          <a:off x="5848628" y="2315467"/>
          <a:ext cx="2315085" cy="1470079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1FADB-7104-49EA-BEA2-CE5DFDD569EE}">
      <dsp:nvSpPr>
        <dsp:cNvPr id="0" name=""/>
        <dsp:cNvSpPr/>
      </dsp:nvSpPr>
      <dsp:spPr>
        <a:xfrm>
          <a:off x="6105859" y="2559837"/>
          <a:ext cx="2315085" cy="1470079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СЕМИНАРЫ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МАСТЕР-КЛАССЫ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48916" y="2602894"/>
        <a:ext cx="2228971" cy="1383965"/>
      </dsp:txXfrm>
    </dsp:sp>
    <dsp:sp modelId="{89981B26-D925-482F-BC95-5BF44A7D08A7}">
      <dsp:nvSpPr>
        <dsp:cNvPr id="0" name=""/>
        <dsp:cNvSpPr/>
      </dsp:nvSpPr>
      <dsp:spPr>
        <a:xfrm>
          <a:off x="5734512" y="4148119"/>
          <a:ext cx="2505200" cy="145252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FFAF0-01A5-432E-976F-EBCC491564FC}">
      <dsp:nvSpPr>
        <dsp:cNvPr id="0" name=""/>
        <dsp:cNvSpPr/>
      </dsp:nvSpPr>
      <dsp:spPr>
        <a:xfrm>
          <a:off x="5991743" y="4392489"/>
          <a:ext cx="2505200" cy="1452526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ПЕДАГОГИЧЕСКИЕ И ПСИХОЛОГИЧЕСКИЕ НАБЛЮДЕНИЯ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34286" y="4435032"/>
        <a:ext cx="2420114" cy="13674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0C3CF-9754-41C9-8456-ECC209E5385B}">
      <dsp:nvSpPr>
        <dsp:cNvPr id="0" name=""/>
        <dsp:cNvSpPr/>
      </dsp:nvSpPr>
      <dsp:spPr>
        <a:xfrm>
          <a:off x="2965035" y="250706"/>
          <a:ext cx="2013862" cy="1104875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ДОСТУПНОСТЬ ОБРАЗОВАНИЯ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18971" y="304642"/>
        <a:ext cx="1905990" cy="997003"/>
      </dsp:txXfrm>
    </dsp:sp>
    <dsp:sp modelId="{EE35CE86-0B4F-4C0B-8933-34AE789DF22D}">
      <dsp:nvSpPr>
        <dsp:cNvPr id="0" name=""/>
        <dsp:cNvSpPr/>
      </dsp:nvSpPr>
      <dsp:spPr>
        <a:xfrm>
          <a:off x="3420695" y="984841"/>
          <a:ext cx="3868776" cy="3868776"/>
        </a:xfrm>
        <a:custGeom>
          <a:avLst/>
          <a:gdLst/>
          <a:ahLst/>
          <a:cxnLst/>
          <a:rect l="0" t="0" r="0" b="0"/>
          <a:pathLst>
            <a:path>
              <a:moveTo>
                <a:pt x="1576852" y="33329"/>
              </a:moveTo>
              <a:arcTo wR="1934388" hR="1934388" stAng="15560922" swAng="34610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4B937-92F7-4A3A-9FFF-507A9DB0E7A3}">
      <dsp:nvSpPr>
        <dsp:cNvPr id="0" name=""/>
        <dsp:cNvSpPr/>
      </dsp:nvSpPr>
      <dsp:spPr>
        <a:xfrm>
          <a:off x="5659809" y="1614763"/>
          <a:ext cx="2460912" cy="96902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ОХРАНА И УКРЕПЛЕНИЕ ЗДОРОВЬЯ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07113" y="1662067"/>
        <a:ext cx="2366304" cy="874419"/>
      </dsp:txXfrm>
    </dsp:sp>
    <dsp:sp modelId="{B7EE9CC4-49B1-4254-899C-4624090E3DAF}">
      <dsp:nvSpPr>
        <dsp:cNvPr id="0" name=""/>
        <dsp:cNvSpPr/>
      </dsp:nvSpPr>
      <dsp:spPr>
        <a:xfrm>
          <a:off x="3375578" y="-438353"/>
          <a:ext cx="3868776" cy="3868776"/>
        </a:xfrm>
        <a:custGeom>
          <a:avLst/>
          <a:gdLst/>
          <a:ahLst/>
          <a:cxnLst/>
          <a:rect l="0" t="0" r="0" b="0"/>
          <a:pathLst>
            <a:path>
              <a:moveTo>
                <a:pt x="3526760" y="3032665"/>
              </a:moveTo>
              <a:arcTo wR="1934388" hR="1934388" stAng="2075668" swAng="22639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52C8E-BCD8-47E8-8410-BD1F69D4D9C2}">
      <dsp:nvSpPr>
        <dsp:cNvPr id="0" name=""/>
        <dsp:cNvSpPr/>
      </dsp:nvSpPr>
      <dsp:spPr>
        <a:xfrm>
          <a:off x="4323335" y="3342961"/>
          <a:ext cx="2422926" cy="96902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РАЗВИТИЕ ИНТЕГРАТИВНЫХ КАЧЕСТВ ДОШКОЛЬНИКА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70639" y="3390265"/>
        <a:ext cx="2328318" cy="874419"/>
      </dsp:txXfrm>
    </dsp:sp>
    <dsp:sp modelId="{BF9DFAB5-892E-433F-BA4D-389C6AAA7CEB}">
      <dsp:nvSpPr>
        <dsp:cNvPr id="0" name=""/>
        <dsp:cNvSpPr/>
      </dsp:nvSpPr>
      <dsp:spPr>
        <a:xfrm>
          <a:off x="1959630" y="644118"/>
          <a:ext cx="3868776" cy="3868776"/>
        </a:xfrm>
        <a:custGeom>
          <a:avLst/>
          <a:gdLst/>
          <a:ahLst/>
          <a:cxnLst/>
          <a:rect l="0" t="0" r="0" b="0"/>
          <a:pathLst>
            <a:path>
              <a:moveTo>
                <a:pt x="2780859" y="3673740"/>
              </a:moveTo>
              <a:arcTo wR="1934388" hR="1934388" stAng="3842984" swAng="23692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9D8238-F301-4F09-8555-6F12110DA915}">
      <dsp:nvSpPr>
        <dsp:cNvPr id="0" name=""/>
        <dsp:cNvSpPr/>
      </dsp:nvSpPr>
      <dsp:spPr>
        <a:xfrm>
          <a:off x="1417671" y="3342960"/>
          <a:ext cx="2329601" cy="1113034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КОМФОРТНОСТЬ ОБРАЗОВАНИЯ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72005" y="3397294"/>
        <a:ext cx="2220933" cy="1004366"/>
      </dsp:txXfrm>
    </dsp:sp>
    <dsp:sp modelId="{4DEF830C-776A-456D-85F3-7F78D80A197C}">
      <dsp:nvSpPr>
        <dsp:cNvPr id="0" name=""/>
        <dsp:cNvSpPr/>
      </dsp:nvSpPr>
      <dsp:spPr>
        <a:xfrm>
          <a:off x="845137" y="-439901"/>
          <a:ext cx="3868776" cy="3868776"/>
        </a:xfrm>
        <a:custGeom>
          <a:avLst/>
          <a:gdLst/>
          <a:ahLst/>
          <a:cxnLst/>
          <a:rect l="0" t="0" r="0" b="0"/>
          <a:pathLst>
            <a:path>
              <a:moveTo>
                <a:pt x="1353728" y="3779569"/>
              </a:moveTo>
              <a:arcTo wR="1934388" hR="1934388" stAng="6448095" swAng="19555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95DB55-4CAA-4993-90B4-AF2A37EE17BA}">
      <dsp:nvSpPr>
        <dsp:cNvPr id="0" name=""/>
        <dsp:cNvSpPr/>
      </dsp:nvSpPr>
      <dsp:spPr>
        <a:xfrm>
          <a:off x="0" y="1758780"/>
          <a:ext cx="2566968" cy="96902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ОТКРЫТОСТЬ И ПРИВЛЕКАТЕЛЬНОСТЬ ОБРАЗОВАНИЯ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304" y="1806084"/>
        <a:ext cx="2472360" cy="874419"/>
      </dsp:txXfrm>
    </dsp:sp>
    <dsp:sp modelId="{FBB2934A-A106-4652-A6F7-C6D5B9B96216}">
      <dsp:nvSpPr>
        <dsp:cNvPr id="0" name=""/>
        <dsp:cNvSpPr/>
      </dsp:nvSpPr>
      <dsp:spPr>
        <a:xfrm>
          <a:off x="723101" y="1259880"/>
          <a:ext cx="3868776" cy="3868776"/>
        </a:xfrm>
        <a:custGeom>
          <a:avLst/>
          <a:gdLst/>
          <a:ahLst/>
          <a:cxnLst/>
          <a:rect l="0" t="0" r="0" b="0"/>
          <a:pathLst>
            <a:path>
              <a:moveTo>
                <a:pt x="650227" y="487740"/>
              </a:moveTo>
              <a:arcTo wR="1934388" hR="1934388" stAng="13704309" swAng="30148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10232E-C95F-4B9C-91FE-33056C311D0E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0C13B1-F354-42EE-BB8F-89D953E02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873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446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47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41D5E-132D-4D04-A26D-FA89B530F31C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7298F-54BE-42D2-B2EF-3BF29CEAD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A1B9-D3E5-43DE-82CD-170AEC383250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347C7-9E5E-45C7-8D55-DCE825873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AF01B-2BB6-4BDD-8F03-2FFC0ED6F4E8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B1F78-9E61-48E7-8D9F-26DBE3073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6D2BB-84DC-433E-AC65-4DF2FA150C03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3CFB5-3119-492B-8072-F23C788B2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E110C-93F1-48E8-B20D-3E76DEE805BC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7F866-2B47-4307-A743-4956F6C22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C23DB-35AD-4BF6-98A8-097A4EBC7C9B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A8BF6-B6CD-48D0-8B5D-DE55D8880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6EDF8-7737-4E61-892D-E6507D615AF5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7FB9B-59DB-4F77-BB89-5EBCC13FD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7EE04-6C25-4D26-8DFC-891DF89543FD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3A5B9-F141-429A-AC58-35B631E71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E4642-B754-4C64-9C08-C210265DF58A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6C17-B8AC-4CEC-B9DF-A13392EF2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F4CB9-838B-4EA7-924F-50D65707C3A6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49073-7AAC-4285-8743-F34D0A096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0D15C-5305-48C9-B749-10E6FA9AA043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72969-ED94-46DD-AC48-81C9E3DB6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3BD4B-2850-489C-A94C-8D389B6D1614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97343-6256-4689-95DF-345C328BC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0C030-9392-46FF-A0F0-B20E8C6547B9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C8123-920E-487B-B6E1-962F4A962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0342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2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2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3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3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3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3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3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3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3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3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3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3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4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4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4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4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4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34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4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D746216-6221-439B-A31A-022FA1CA2EF7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1034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4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7A00D6D-024E-43C5-A6A7-B78AF3EE8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5" r:id="rId1"/>
    <p:sldLayoutId id="2147483814" r:id="rId2"/>
    <p:sldLayoutId id="2147483813" r:id="rId3"/>
    <p:sldLayoutId id="2147483812" r:id="rId4"/>
    <p:sldLayoutId id="2147483811" r:id="rId5"/>
    <p:sldLayoutId id="2147483810" r:id="rId6"/>
    <p:sldLayoutId id="2147483809" r:id="rId7"/>
    <p:sldLayoutId id="2147483808" r:id="rId8"/>
    <p:sldLayoutId id="2147483807" r:id="rId9"/>
    <p:sldLayoutId id="2147483806" r:id="rId10"/>
    <p:sldLayoutId id="2147483805" r:id="rId11"/>
    <p:sldLayoutId id="2147483804" r:id="rId12"/>
    <p:sldLayoutId id="214748380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85720" y="1828800"/>
            <a:ext cx="8572560" cy="1736725"/>
          </a:xfrm>
        </p:spPr>
        <p:txBody>
          <a:bodyPr/>
          <a:lstStyle/>
          <a:p>
            <a:pPr eaLnBrk="1" hangingPunct="1"/>
            <a:r>
              <a:rPr lang="ru-RU" sz="4800" dirty="0" smtClean="0">
                <a:solidFill>
                  <a:schemeClr val="hlink"/>
                </a:solidFill>
                <a:effectLst/>
              </a:rPr>
              <a:t>Обеспечение преемственности дошкольного и начального общего образования в условиях введения ФГОС ДО</a:t>
            </a:r>
          </a:p>
        </p:txBody>
      </p:sp>
      <p:sp>
        <p:nvSpPr>
          <p:cNvPr id="1638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4868863"/>
            <a:ext cx="6689725" cy="1752600"/>
          </a:xfrm>
        </p:spPr>
        <p:txBody>
          <a:bodyPr/>
          <a:lstStyle/>
          <a:p>
            <a:pPr algn="l" eaLnBrk="1" hangingPunct="1"/>
            <a:r>
              <a:rPr lang="ru-RU" sz="2800" smtClean="0">
                <a:solidFill>
                  <a:schemeClr val="hlink"/>
                </a:solidFill>
                <a:effectLst/>
              </a:rPr>
              <a:t>Прудникова Елена Викторовна, директор </a:t>
            </a:r>
          </a:p>
          <a:p>
            <a:pPr algn="l" eaLnBrk="1" hangingPunct="1"/>
            <a:r>
              <a:rPr lang="ru-RU" sz="2800" smtClean="0">
                <a:solidFill>
                  <a:schemeClr val="hlink"/>
                </a:solidFill>
                <a:effectLst/>
              </a:rPr>
              <a:t>МБОУ «Начальная школа – детский сад» г. Сафоново Смоленской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20"/>
          <p:cNvSpPr>
            <a:spLocks noChangeArrowheads="1"/>
          </p:cNvSpPr>
          <p:nvPr/>
        </p:nvSpPr>
        <p:spPr bwMode="auto">
          <a:xfrm>
            <a:off x="2428875" y="2357438"/>
            <a:ext cx="4000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 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33795" name="Содержимое 2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/>
          </a:p>
          <a:p>
            <a:pPr eaLnBrk="1" hangingPunct="1">
              <a:defRPr/>
            </a:pPr>
            <a:endParaRPr lang="ru-RU"/>
          </a:p>
        </p:txBody>
      </p:sp>
      <p:graphicFrame>
        <p:nvGraphicFramePr>
          <p:cNvPr id="2" name="Схема 1"/>
          <p:cNvGraphicFramePr/>
          <p:nvPr/>
        </p:nvGraphicFramePr>
        <p:xfrm>
          <a:off x="323528" y="188640"/>
          <a:ext cx="8496944" cy="676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effectLst/>
              </a:rPr>
              <a:t>Работа с педагогами</a:t>
            </a:r>
          </a:p>
        </p:txBody>
      </p:sp>
      <p:pic>
        <p:nvPicPr>
          <p:cNvPr id="28674" name="Picture 8" descr="P104074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190625"/>
            <a:ext cx="3465512" cy="2593975"/>
          </a:xfrm>
        </p:spPr>
      </p:pic>
      <p:pic>
        <p:nvPicPr>
          <p:cNvPr id="28675" name="Picture 9" descr="P105055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6000" y="3941763"/>
            <a:ext cx="3700463" cy="2776537"/>
          </a:xfrm>
        </p:spPr>
      </p:pic>
      <p:pic>
        <p:nvPicPr>
          <p:cNvPr id="28676" name="Picture 8" descr="SDC1076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363" y="2276475"/>
            <a:ext cx="4038600" cy="30384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8991600" cy="668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/>
          </p:cNvSpPr>
          <p:nvPr>
            <p:ph type="title" sz="quarter" idx="4294967295"/>
          </p:nvPr>
        </p:nvSpPr>
        <p:spPr>
          <a:xfrm>
            <a:off x="457200" y="277813"/>
            <a:ext cx="8229600" cy="990600"/>
          </a:xfrm>
          <a:noFill/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effectLst/>
              </a:rPr>
              <a:t>Работа с родителями</a:t>
            </a:r>
          </a:p>
        </p:txBody>
      </p:sp>
      <p:pic>
        <p:nvPicPr>
          <p:cNvPr id="30722" name="Picture 9" descr="P106051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19700" y="1196975"/>
            <a:ext cx="3346450" cy="2509838"/>
          </a:xfrm>
        </p:spPr>
      </p:pic>
      <p:pic>
        <p:nvPicPr>
          <p:cNvPr id="30723" name="Picture 10" descr="P106052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113" y="1125538"/>
            <a:ext cx="3394075" cy="2541587"/>
          </a:xfrm>
        </p:spPr>
      </p:pic>
      <p:pic>
        <p:nvPicPr>
          <p:cNvPr id="30724" name="Picture 8" descr="P106051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3933825"/>
            <a:ext cx="3530600" cy="2641600"/>
          </a:xfrm>
        </p:spPr>
      </p:pic>
      <p:pic>
        <p:nvPicPr>
          <p:cNvPr id="30725" name="Picture 12" descr="P104069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2150" y="3938588"/>
            <a:ext cx="3598863" cy="26987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7" descr="SDC1076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692150"/>
            <a:ext cx="3683000" cy="2757488"/>
          </a:xfrm>
        </p:spPr>
      </p:pic>
      <p:pic>
        <p:nvPicPr>
          <p:cNvPr id="31746" name="Picture 8" descr="DSCN24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8" t="7730" r="1733" b="29652"/>
          <a:stretch>
            <a:fillRect/>
          </a:stretch>
        </p:blipFill>
        <p:spPr>
          <a:xfrm>
            <a:off x="250825" y="3789363"/>
            <a:ext cx="3673475" cy="2755900"/>
          </a:xfrm>
        </p:spPr>
      </p:pic>
      <p:pic>
        <p:nvPicPr>
          <p:cNvPr id="31747" name="Picture 11" descr="DSCN2412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4663" y="1790700"/>
            <a:ext cx="4397375" cy="33083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641475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6600CC"/>
                </a:solidFill>
                <a:effectLst/>
                <a:cs typeface="Times New Roman" pitchFamily="18" charset="0"/>
              </a:rPr>
              <a:t>ОЖИДАЕМЫЕ РЕЗУЛЬТАТЫ:</a:t>
            </a:r>
            <a:br>
              <a:rPr lang="ru-RU" sz="2800" smtClean="0">
                <a:solidFill>
                  <a:srgbClr val="6600CC"/>
                </a:solidFill>
                <a:effectLst/>
                <a:cs typeface="Times New Roman" pitchFamily="18" charset="0"/>
              </a:rPr>
            </a:br>
            <a:r>
              <a:rPr lang="ru-RU" sz="2000" smtClean="0">
                <a:solidFill>
                  <a:srgbClr val="6600CC"/>
                </a:solidFill>
                <a:effectLst/>
                <a:cs typeface="Times New Roman" pitchFamily="18" charset="0"/>
              </a:rPr>
              <a:t>КОМФОРТНАЯ ПРЕЕМСТВЕННАЯ РАЗВИВАЮЩАЯ ПРЕДМЕТНО-ПРОСТРАНСТВЕННАЯ </a:t>
            </a:r>
            <a:br>
              <a:rPr lang="ru-RU" sz="2000" smtClean="0">
                <a:solidFill>
                  <a:srgbClr val="6600CC"/>
                </a:solidFill>
                <a:effectLst/>
                <a:cs typeface="Times New Roman" pitchFamily="18" charset="0"/>
              </a:rPr>
            </a:br>
            <a:r>
              <a:rPr lang="ru-RU" sz="2000" smtClean="0">
                <a:solidFill>
                  <a:srgbClr val="6600CC"/>
                </a:solidFill>
                <a:effectLst/>
                <a:cs typeface="Times New Roman" pitchFamily="18" charset="0"/>
              </a:rPr>
              <a:t>ОБРАЗОВАТЕЛЬНАЯ  СРЕДА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457200" y="1916112"/>
          <a:ext cx="8229600" cy="4537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990600"/>
          </a:xfrm>
          <a:noFill/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hlink"/>
                </a:solidFill>
                <a:effectLst/>
              </a:rPr>
              <a:t>Развивающая предметно-пространственная среда</a:t>
            </a:r>
          </a:p>
        </p:txBody>
      </p:sp>
      <p:pic>
        <p:nvPicPr>
          <p:cNvPr id="33794" name="Picture 8" descr="P104094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346325"/>
            <a:ext cx="4038600" cy="3038475"/>
          </a:xfrm>
        </p:spPr>
      </p:pic>
      <p:pic>
        <p:nvPicPr>
          <p:cNvPr id="33795" name="Picture 9" descr="P104094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363" y="1341438"/>
            <a:ext cx="3340100" cy="2500312"/>
          </a:xfrm>
        </p:spPr>
      </p:pic>
      <p:pic>
        <p:nvPicPr>
          <p:cNvPr id="33796" name="Picture 10" descr="P104095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08588" y="3941763"/>
            <a:ext cx="3540125" cy="26543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9" descr="P104094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2988" y="376238"/>
            <a:ext cx="3529012" cy="2646362"/>
          </a:xfrm>
        </p:spPr>
      </p:pic>
      <p:pic>
        <p:nvPicPr>
          <p:cNvPr id="34818" name="Picture 10" descr="P104094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8263" y="358775"/>
            <a:ext cx="3455987" cy="2592388"/>
          </a:xfrm>
        </p:spPr>
      </p:pic>
      <p:pic>
        <p:nvPicPr>
          <p:cNvPr id="34819" name="Picture 11" descr="P104094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6000" y="3462338"/>
            <a:ext cx="3557588" cy="2668587"/>
          </a:xfrm>
        </p:spPr>
      </p:pic>
      <p:pic>
        <p:nvPicPr>
          <p:cNvPr id="34820" name="Picture 12" descr="P104093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08588" y="3532188"/>
            <a:ext cx="3465512" cy="25987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34938"/>
            <a:ext cx="8785225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ChangeArrowheads="1"/>
          </p:cNvSpPr>
          <p:nvPr/>
        </p:nvSpPr>
        <p:spPr bwMode="auto">
          <a:xfrm>
            <a:off x="0" y="349250"/>
            <a:ext cx="914400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 algn="ctr"/>
            <a:r>
              <a:rPr lang="ru-RU" sz="2000" b="1" u="sng">
                <a:solidFill>
                  <a:schemeClr val="hlink"/>
                </a:solidFill>
              </a:rPr>
              <a:t>Целевые ориентиры на этапе завершения дошкольного образования:</a:t>
            </a:r>
          </a:p>
          <a:p>
            <a:pPr indent="269875">
              <a:buFontTx/>
              <a:buChar char="•"/>
            </a:pPr>
            <a:r>
              <a:rPr lang="ru-RU" sz="2000">
                <a:solidFill>
                  <a:schemeClr val="hlink"/>
                </a:solidFill>
              </a:rPr>
  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</a:p>
          <a:p>
            <a:pPr indent="269875">
              <a:buFontTx/>
              <a:buChar char="•"/>
            </a:pPr>
            <a:r>
              <a:rPr lang="ru-RU" sz="2000">
                <a:solidFill>
                  <a:schemeClr val="hlink"/>
                </a:solidFill>
              </a:rPr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pPr indent="269875">
              <a:buFontTx/>
              <a:buChar char="•"/>
            </a:pPr>
            <a:r>
              <a:rPr lang="ru-RU" sz="2000">
                <a:solidFill>
                  <a:schemeClr val="hlink"/>
                </a:solidFill>
              </a:rPr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</a:p>
          <a:p>
            <a:pPr indent="269875">
              <a:buFontTx/>
              <a:buChar char="•"/>
            </a:pPr>
            <a:r>
              <a:rPr lang="ru-RU" sz="2000">
                <a:solidFill>
                  <a:schemeClr val="hlink"/>
                </a:solidFill>
              </a:rPr>
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827088" y="765175"/>
            <a:ext cx="7921625" cy="549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hlink"/>
                </a:solidFill>
              </a:rPr>
              <a:t>Преемственность</a:t>
            </a:r>
            <a:r>
              <a:rPr lang="ru-RU" sz="2800">
                <a:solidFill>
                  <a:schemeClr val="hlink"/>
                </a:solidFill>
              </a:rPr>
              <a:t> понимается как связь между различными этапами или ступенями развития, сущность которой состоит в сохранении тех или иных элементов целого или отдельных его характеристик при переходе к новому состоянию.</a:t>
            </a:r>
          </a:p>
          <a:p>
            <a:pPr algn="r"/>
            <a:r>
              <a:rPr lang="ru-RU" sz="2800" i="1">
                <a:solidFill>
                  <a:schemeClr val="hlink"/>
                </a:solidFill>
              </a:rPr>
              <a:t>Философский энциклопедический словарь</a:t>
            </a:r>
          </a:p>
          <a:p>
            <a:endParaRPr lang="ru-RU" sz="2800" i="1">
              <a:solidFill>
                <a:schemeClr val="hlink"/>
              </a:solidFill>
            </a:endParaRPr>
          </a:p>
          <a:p>
            <a:pPr>
              <a:buFontTx/>
              <a:buChar char="•"/>
            </a:pPr>
            <a:endParaRPr lang="ru-RU" sz="2800" i="1">
              <a:solidFill>
                <a:schemeClr val="hlink"/>
              </a:solidFill>
            </a:endParaRPr>
          </a:p>
          <a:p>
            <a:r>
              <a:rPr lang="ru-RU" sz="2800" b="1">
                <a:solidFill>
                  <a:schemeClr val="hlink"/>
                </a:solidFill>
              </a:rPr>
              <a:t>Преемственность</a:t>
            </a:r>
            <a:r>
              <a:rPr lang="ru-RU" sz="2800">
                <a:solidFill>
                  <a:schemeClr val="hlink"/>
                </a:solidFill>
              </a:rPr>
              <a:t> – связь между явлениями в процессе развития, когда новое, сменяя старое, сохраняет в себе некоторые его элементы.</a:t>
            </a:r>
          </a:p>
          <a:p>
            <a:pPr algn="r"/>
            <a:r>
              <a:rPr lang="ru-RU" sz="2800" i="1">
                <a:solidFill>
                  <a:schemeClr val="hlink"/>
                </a:solidFill>
              </a:rPr>
              <a:t>Большая советская энциклопедия</a:t>
            </a:r>
          </a:p>
          <a:p>
            <a:pPr>
              <a:buFontTx/>
              <a:buChar char="•"/>
            </a:pPr>
            <a:endParaRPr lang="ru-RU" i="1">
              <a:solidFill>
                <a:srgbClr val="000066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ChangeArrowheads="1"/>
          </p:cNvSpPr>
          <p:nvPr/>
        </p:nvSpPr>
        <p:spPr bwMode="auto">
          <a:xfrm>
            <a:off x="250825" y="808038"/>
            <a:ext cx="871378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>
              <a:buFontTx/>
              <a:buChar char="•"/>
            </a:pPr>
            <a:r>
              <a:rPr lang="ru-RU" sz="2000">
                <a:solidFill>
                  <a:schemeClr val="hlink"/>
                </a:solidFill>
              </a:rPr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  <a:p>
            <a:pPr indent="269875">
              <a:buFontTx/>
              <a:buChar char="•"/>
            </a:pPr>
            <a:r>
              <a:rPr lang="ru-RU" sz="2000">
                <a:solidFill>
                  <a:schemeClr val="hlink"/>
                </a:solidFill>
              </a:rPr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pPr indent="269875">
              <a:buFontTx/>
              <a:buChar char="•"/>
            </a:pPr>
            <a:r>
              <a:rPr lang="ru-RU" sz="2000">
                <a:solidFill>
                  <a:schemeClr val="hlink"/>
                </a:solidFill>
              </a:rPr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959475"/>
          </a:xfrm>
        </p:spPr>
        <p:txBody>
          <a:bodyPr/>
          <a:lstStyle/>
          <a:p>
            <a:pPr eaLnBrk="1" hangingPunct="1"/>
            <a:r>
              <a:rPr lang="ru-RU" sz="3200" i="1" smtClean="0">
                <a:solidFill>
                  <a:schemeClr val="hlink"/>
                </a:solidFill>
                <a:effectLst/>
              </a:rPr>
              <a:t>Вывод:</a:t>
            </a:r>
            <a:r>
              <a:rPr lang="ru-RU" sz="3200" smtClean="0">
                <a:solidFill>
                  <a:schemeClr val="hlink"/>
                </a:solidFill>
                <a:effectLst/>
              </a:rPr>
              <a:t> целевые ориентиры выступают основаниями преемственности дошкольного и начального общего образования. При соблюдении требований к условиям реализации Программы настоящие целевые ориентиры предполагают формирование у детей дошкольного возраста предпосылок к </a:t>
            </a:r>
            <a:r>
              <a:rPr lang="ru-RU" sz="3200" u="sng" smtClean="0">
                <a:solidFill>
                  <a:schemeClr val="hlink"/>
                </a:solidFill>
                <a:effectLst/>
              </a:rPr>
              <a:t>успешной</a:t>
            </a:r>
            <a:r>
              <a:rPr lang="ru-RU" sz="3200" smtClean="0">
                <a:solidFill>
                  <a:schemeClr val="hlink"/>
                </a:solidFill>
                <a:effectLst/>
              </a:rPr>
              <a:t> учебной деятельности на этапе завершения ими дошкольного 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28575"/>
            <a:ext cx="6867525" cy="1065213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ru-RU" sz="3600" smtClean="0">
                <a:solidFill>
                  <a:schemeClr val="hlink"/>
                </a:solidFill>
                <a:effectLst/>
              </a:rPr>
              <a:t>Проблемы в обеспечении преемственности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125538"/>
            <a:ext cx="8661400" cy="5472112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Clr>
                <a:srgbClr val="000066"/>
              </a:buClr>
              <a:buFont typeface="Wingdings" pitchFamily="2" charset="2"/>
              <a:buChar char="w"/>
            </a:pPr>
            <a:r>
              <a:rPr lang="ru-RU" sz="2600" smtClean="0">
                <a:solidFill>
                  <a:schemeClr val="hlink"/>
                </a:solidFill>
                <a:effectLst/>
              </a:rPr>
              <a:t>Автономность подсистем образовательной системы. Развитие образования в каждом звене осуществляется без опоры на предшествующее образование и без учета дальнейших перспектив</a:t>
            </a:r>
          </a:p>
          <a:p>
            <a:pPr eaLnBrk="1" hangingPunct="1">
              <a:lnSpc>
                <a:spcPct val="90000"/>
              </a:lnSpc>
              <a:buClr>
                <a:srgbClr val="000066"/>
              </a:buClr>
              <a:buFont typeface="Wingdings" pitchFamily="2" charset="2"/>
              <a:buChar char="w"/>
            </a:pPr>
            <a:r>
              <a:rPr lang="ru-RU" sz="2600" smtClean="0">
                <a:solidFill>
                  <a:schemeClr val="hlink"/>
                </a:solidFill>
                <a:effectLst/>
              </a:rPr>
              <a:t>Слабая управленческая и организационная преемственность</a:t>
            </a:r>
          </a:p>
          <a:p>
            <a:pPr eaLnBrk="1" hangingPunct="1">
              <a:lnSpc>
                <a:spcPct val="90000"/>
              </a:lnSpc>
              <a:buClr>
                <a:srgbClr val="000066"/>
              </a:buClr>
              <a:buFont typeface="Wingdings" pitchFamily="2" charset="2"/>
              <a:buChar char="w"/>
            </a:pPr>
            <a:r>
              <a:rPr lang="ru-RU" sz="2600" smtClean="0">
                <a:solidFill>
                  <a:schemeClr val="hlink"/>
                </a:solidFill>
                <a:effectLst/>
              </a:rPr>
              <a:t>Недостаточный уровень подготовки педагогов</a:t>
            </a:r>
          </a:p>
          <a:p>
            <a:pPr eaLnBrk="1" hangingPunct="1">
              <a:lnSpc>
                <a:spcPct val="90000"/>
              </a:lnSpc>
              <a:buClr>
                <a:srgbClr val="000066"/>
              </a:buClr>
              <a:buFont typeface="Wingdings" pitchFamily="2" charset="2"/>
              <a:buChar char="w"/>
            </a:pPr>
            <a:r>
              <a:rPr lang="ru-RU" sz="2600" smtClean="0">
                <a:solidFill>
                  <a:schemeClr val="hlink"/>
                </a:solidFill>
                <a:effectLst/>
              </a:rPr>
              <a:t>Разрыв между конечными целями и требованиями при обучении отдельным предметам на различных этапах образовательного процесса. Несогласованность между «входными» и «выходными» требованиями д/с и школы</a:t>
            </a:r>
          </a:p>
          <a:p>
            <a:pPr eaLnBrk="1" hangingPunct="1">
              <a:lnSpc>
                <a:spcPct val="90000"/>
              </a:lnSpc>
              <a:buClr>
                <a:srgbClr val="000066"/>
              </a:buClr>
              <a:buFont typeface="Wingdings" pitchFamily="2" charset="2"/>
              <a:buChar char="w"/>
            </a:pPr>
            <a:r>
              <a:rPr lang="ru-RU" sz="2600" smtClean="0">
                <a:solidFill>
                  <a:schemeClr val="hlink"/>
                </a:solidFill>
                <a:effectLst/>
              </a:rPr>
              <a:t>Несовершенство существующих систем диагностики при переходе детей с одного образовательного уровня на другой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4813"/>
            <a:ext cx="8985250" cy="6453187"/>
          </a:xfrm>
          <a:noFill/>
        </p:spPr>
        <p:txBody>
          <a:bodyPr lIns="92075" tIns="46038" rIns="92075" bIns="46038"/>
          <a:lstStyle/>
          <a:p>
            <a:pPr eaLnBrk="1" hangingPunct="1">
              <a:buClr>
                <a:srgbClr val="000066"/>
              </a:buClr>
              <a:buFont typeface="Wingdings" pitchFamily="2" charset="2"/>
              <a:buChar char="w"/>
            </a:pPr>
            <a:r>
              <a:rPr lang="ru-RU" sz="2600" smtClean="0">
                <a:solidFill>
                  <a:schemeClr val="hlink"/>
                </a:solidFill>
                <a:effectLst/>
              </a:rPr>
              <a:t>Неполное соблюдение психологической преемственности</a:t>
            </a:r>
          </a:p>
          <a:p>
            <a:pPr eaLnBrk="1" hangingPunct="1">
              <a:buClr>
                <a:srgbClr val="000066"/>
              </a:buClr>
              <a:buFont typeface="Wingdings" pitchFamily="2" charset="2"/>
              <a:buChar char="w"/>
            </a:pPr>
            <a:r>
              <a:rPr lang="ru-RU" sz="2600" smtClean="0">
                <a:solidFill>
                  <a:schemeClr val="hlink"/>
                </a:solidFill>
                <a:effectLst/>
              </a:rPr>
              <a:t>Отсутствие единых программ воспитания и обучения (несогласованность в содержании образовательных программ и требований детского сада и школы)</a:t>
            </a:r>
          </a:p>
          <a:p>
            <a:pPr eaLnBrk="1" hangingPunct="1">
              <a:buClr>
                <a:srgbClr val="000066"/>
              </a:buClr>
              <a:buFont typeface="Wingdings" pitchFamily="2" charset="2"/>
              <a:buChar char="w"/>
            </a:pPr>
            <a:r>
              <a:rPr lang="ru-RU" sz="2600" smtClean="0">
                <a:solidFill>
                  <a:schemeClr val="hlink"/>
                </a:solidFill>
                <a:effectLst/>
              </a:rPr>
              <a:t>Тенденции дублирования в ДОУ целей, задач, форм и методов начальной школы</a:t>
            </a:r>
          </a:p>
          <a:p>
            <a:pPr eaLnBrk="1" hangingPunct="1">
              <a:buClr>
                <a:srgbClr val="000066"/>
              </a:buClr>
              <a:buFont typeface="Wingdings" pitchFamily="2" charset="2"/>
              <a:buChar char="w"/>
            </a:pPr>
            <a:r>
              <a:rPr lang="ru-RU" sz="2600" smtClean="0">
                <a:solidFill>
                  <a:schemeClr val="hlink"/>
                </a:solidFill>
                <a:effectLst/>
              </a:rPr>
              <a:t>Субъективный подход к приему детей в первый класс со стороны общеобразовательных учреждений (по собственным критериям, зачастую ориентированным на интенсификацию процесса обучения в начальной школе)</a:t>
            </a:r>
          </a:p>
          <a:p>
            <a:pPr eaLnBrk="1" hangingPunct="1">
              <a:buClr>
                <a:srgbClr val="000066"/>
              </a:buClr>
              <a:buFont typeface="Wingdings" pitchFamily="2" charset="2"/>
              <a:buChar char="w"/>
            </a:pPr>
            <a:r>
              <a:rPr lang="ru-RU" sz="2600" smtClean="0">
                <a:solidFill>
                  <a:schemeClr val="hlink"/>
                </a:solidFill>
                <a:effectLst/>
              </a:rPr>
              <a:t>Ориентация ДОУ на выполнение социального заказа учителей и родителей по подготовке ребенка к школе с превалированием познавательного компонента развития, в ущерб достижению готовности (физической и психологической) к школе</a:t>
            </a:r>
          </a:p>
          <a:p>
            <a:pPr eaLnBrk="1" hangingPunct="1"/>
            <a:endParaRPr lang="ru-RU" sz="2600" smtClean="0">
              <a:solidFill>
                <a:schemeClr val="hlink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1" lang="ru-RU" sz="2800"/>
          </a:p>
        </p:txBody>
      </p:sp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1476375" y="404813"/>
            <a:ext cx="6551613" cy="863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Преемственность образовательного пространства</a:t>
            </a:r>
            <a:endParaRPr lang="ru-RU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179388" y="1628775"/>
            <a:ext cx="10604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целевая</a:t>
            </a:r>
            <a:endParaRPr lang="ru-RU" sz="16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1187450" y="1628775"/>
            <a:ext cx="1952625" cy="457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содержательная</a:t>
            </a:r>
            <a:endParaRPr lang="ru-RU" sz="16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3132138" y="1628775"/>
            <a:ext cx="2016125" cy="457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технологическая</a:t>
            </a:r>
            <a:endParaRPr lang="ru-RU" sz="16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5148263" y="1628775"/>
            <a:ext cx="2160587" cy="457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психологическая</a:t>
            </a:r>
            <a:endParaRPr lang="ru-RU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7308850" y="1628775"/>
            <a:ext cx="18351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управленческая</a:t>
            </a:r>
            <a:endParaRPr lang="ru-RU" sz="16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179388" y="2420938"/>
            <a:ext cx="1485900" cy="30241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Согласование целей и задач воспитания и обучения на отдельных ступенях развития ребенка</a:t>
            </a:r>
            <a:endParaRPr lang="ru-RU" sz="1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993" name="Text Box 10"/>
          <p:cNvSpPr txBox="1">
            <a:spLocks noChangeArrowheads="1"/>
          </p:cNvSpPr>
          <p:nvPr/>
        </p:nvSpPr>
        <p:spPr bwMode="auto">
          <a:xfrm>
            <a:off x="1763713" y="2420938"/>
            <a:ext cx="1584325" cy="34559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Обеспечение «сквозных» линий в содержании, разработка единых курсов изучения отдельных программ</a:t>
            </a:r>
            <a:endParaRPr lang="ru-RU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94" name="Text Box 11"/>
          <p:cNvSpPr txBox="1">
            <a:spLocks noChangeArrowheads="1"/>
          </p:cNvSpPr>
          <p:nvPr/>
        </p:nvSpPr>
        <p:spPr bwMode="auto">
          <a:xfrm>
            <a:off x="3492500" y="2420938"/>
            <a:ext cx="1944688" cy="180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Преемств-сть средств, форм, приемов и методов воспитания и обучения</a:t>
            </a:r>
            <a:endParaRPr lang="ru-RU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95" name="Text Box 12"/>
          <p:cNvSpPr txBox="1">
            <a:spLocks noChangeArrowheads="1"/>
          </p:cNvSpPr>
          <p:nvPr/>
        </p:nvSpPr>
        <p:spPr bwMode="auto">
          <a:xfrm>
            <a:off x="5580063" y="2420938"/>
            <a:ext cx="1655762" cy="30241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Учет возрастных особенностей, снятие психологич. трудностей, адаптация в переходном периоде</a:t>
            </a:r>
            <a:endParaRPr lang="ru-RU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96" name="Text Box 13"/>
          <p:cNvSpPr txBox="1">
            <a:spLocks noChangeArrowheads="1"/>
          </p:cNvSpPr>
          <p:nvPr/>
        </p:nvSpPr>
        <p:spPr bwMode="auto">
          <a:xfrm>
            <a:off x="7380288" y="2420938"/>
            <a:ext cx="1495425" cy="122396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Взаимо-</a:t>
            </a:r>
          </a:p>
          <a:p>
            <a:pPr algn="ctr"/>
            <a:r>
              <a:rPr lang="ru-RU" sz="16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действие  руководства</a:t>
            </a:r>
            <a:endParaRPr lang="ru-RU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97" name="Line 14"/>
          <p:cNvSpPr>
            <a:spLocks noChangeShapeType="1"/>
          </p:cNvSpPr>
          <p:nvPr/>
        </p:nvSpPr>
        <p:spPr bwMode="auto">
          <a:xfrm flipH="1">
            <a:off x="1098550" y="1235075"/>
            <a:ext cx="12573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998" name="Line 15"/>
          <p:cNvSpPr>
            <a:spLocks noChangeShapeType="1"/>
          </p:cNvSpPr>
          <p:nvPr/>
        </p:nvSpPr>
        <p:spPr bwMode="auto">
          <a:xfrm>
            <a:off x="2987675" y="1268413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999" name="Line 16"/>
          <p:cNvSpPr>
            <a:spLocks noChangeShapeType="1"/>
          </p:cNvSpPr>
          <p:nvPr/>
        </p:nvSpPr>
        <p:spPr bwMode="auto">
          <a:xfrm>
            <a:off x="4356100" y="1268413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00" name="Line 17"/>
          <p:cNvSpPr>
            <a:spLocks noChangeShapeType="1"/>
          </p:cNvSpPr>
          <p:nvPr/>
        </p:nvSpPr>
        <p:spPr bwMode="auto">
          <a:xfrm>
            <a:off x="6084888" y="1268413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01" name="Line 18"/>
          <p:cNvSpPr>
            <a:spLocks noChangeShapeType="1"/>
          </p:cNvSpPr>
          <p:nvPr/>
        </p:nvSpPr>
        <p:spPr bwMode="auto">
          <a:xfrm>
            <a:off x="6859588" y="1235075"/>
            <a:ext cx="17145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02" name="Line 19"/>
          <p:cNvSpPr>
            <a:spLocks noChangeShapeType="1"/>
          </p:cNvSpPr>
          <p:nvPr/>
        </p:nvSpPr>
        <p:spPr bwMode="auto">
          <a:xfrm>
            <a:off x="684213" y="2060575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03" name="Line 20"/>
          <p:cNvSpPr>
            <a:spLocks noChangeShapeType="1"/>
          </p:cNvSpPr>
          <p:nvPr/>
        </p:nvSpPr>
        <p:spPr bwMode="auto">
          <a:xfrm>
            <a:off x="2124075" y="2060575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04" name="Line 21"/>
          <p:cNvSpPr>
            <a:spLocks noChangeShapeType="1"/>
          </p:cNvSpPr>
          <p:nvPr/>
        </p:nvSpPr>
        <p:spPr bwMode="auto">
          <a:xfrm>
            <a:off x="4067175" y="2060575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05" name="Line 22"/>
          <p:cNvSpPr>
            <a:spLocks noChangeShapeType="1"/>
          </p:cNvSpPr>
          <p:nvPr/>
        </p:nvSpPr>
        <p:spPr bwMode="auto">
          <a:xfrm>
            <a:off x="6084888" y="2060575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06" name="Line 23"/>
          <p:cNvSpPr>
            <a:spLocks noChangeShapeType="1"/>
          </p:cNvSpPr>
          <p:nvPr/>
        </p:nvSpPr>
        <p:spPr bwMode="auto">
          <a:xfrm>
            <a:off x="8027988" y="21336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0"/>
            <a:ext cx="8661400" cy="6669088"/>
          </a:xfrm>
          <a:noFill/>
        </p:spPr>
        <p:txBody>
          <a:bodyPr lIns="92075" tIns="46038" rIns="92075" bIns="46038"/>
          <a:lstStyle/>
          <a:p>
            <a:pPr eaLnBrk="1" hangingPunct="1">
              <a:buClr>
                <a:srgbClr val="000066"/>
              </a:buClr>
              <a:buFont typeface="Wingdings" pitchFamily="2" charset="2"/>
              <a:buChar char="w"/>
            </a:pPr>
            <a:r>
              <a:rPr lang="ru-RU" sz="2400" b="1" smtClean="0">
                <a:solidFill>
                  <a:schemeClr val="hlink"/>
                </a:solidFill>
                <a:effectLst/>
              </a:rPr>
              <a:t>1 компонент – целевой (согласовывать цели на дошкольном и начальном школьном уровне)</a:t>
            </a:r>
            <a:endParaRPr lang="ru-RU" sz="2400" smtClean="0">
              <a:solidFill>
                <a:schemeClr val="hlink"/>
              </a:solidFill>
              <a:effectLst/>
            </a:endParaRPr>
          </a:p>
          <a:p>
            <a:pPr eaLnBrk="1" hangingPunct="1">
              <a:buClr>
                <a:srgbClr val="000066"/>
              </a:buClr>
              <a:buFont typeface="Wingdings" pitchFamily="2" charset="2"/>
              <a:buChar char="w"/>
            </a:pPr>
            <a:r>
              <a:rPr lang="ru-RU" sz="2400" smtClean="0">
                <a:solidFill>
                  <a:schemeClr val="hlink"/>
                </a:solidFill>
                <a:effectLst/>
              </a:rPr>
              <a:t>Цель дошкольного  образования: общее развитие ребенка, задаваемое государственным стандартом, в полном объеме в соответствии с потенциальными возможностями и спецификой детства как самоценного периода жизни образования человека.</a:t>
            </a:r>
          </a:p>
          <a:p>
            <a:pPr eaLnBrk="1" hangingPunct="1">
              <a:buClr>
                <a:srgbClr val="000066"/>
              </a:buClr>
              <a:buFont typeface="Wingdings" pitchFamily="2" charset="2"/>
              <a:buChar char="w"/>
            </a:pPr>
            <a:r>
              <a:rPr lang="ru-RU" sz="2400" smtClean="0">
                <a:solidFill>
                  <a:schemeClr val="hlink"/>
                </a:solidFill>
                <a:effectLst/>
              </a:rPr>
              <a:t>Цель образования в начальной школе: продолжить общее развитие детей с учетом возрастных возможностей, специфики школьной жизни, наряду с освоением важнейших учебных навыков в чтении, письме, математике и  становлением учебной деятельности (мотивации, способов и типов общения)</a:t>
            </a:r>
          </a:p>
          <a:p>
            <a:pPr eaLnBrk="1" hangingPunct="1">
              <a:buClr>
                <a:srgbClr val="000066"/>
              </a:buClr>
              <a:buFont typeface="Wingdings" pitchFamily="2" charset="2"/>
              <a:buChar char="w"/>
            </a:pPr>
            <a:r>
              <a:rPr lang="ru-RU" sz="2400" smtClean="0">
                <a:solidFill>
                  <a:schemeClr val="hlink"/>
                </a:solidFill>
                <a:effectLst/>
              </a:rPr>
              <a:t>Воспитательно-образовательный процесс должен быть подчинен становлению личности ребенка: развитию его компетентности, инициативности, самостоятельности, ответственности свободы и безопасности поведения, самосознания и самооценки.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ChangeArrowheads="1"/>
          </p:cNvSpPr>
          <p:nvPr/>
        </p:nvSpPr>
        <p:spPr bwMode="auto">
          <a:xfrm>
            <a:off x="179388" y="87313"/>
            <a:ext cx="8713787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solidFill>
                  <a:schemeClr val="hlink"/>
                </a:solidFill>
              </a:rPr>
              <a:t>2 компонент - содержательный</a:t>
            </a:r>
          </a:p>
          <a:p>
            <a:r>
              <a:rPr lang="ru-RU" sz="2600">
                <a:solidFill>
                  <a:schemeClr val="hlink"/>
                </a:solidFill>
              </a:rPr>
              <a:t> При пересмотре </a:t>
            </a:r>
            <a:r>
              <a:rPr lang="ru-RU" sz="2600" b="1">
                <a:solidFill>
                  <a:schemeClr val="hlink"/>
                </a:solidFill>
              </a:rPr>
              <a:t>содержания</a:t>
            </a:r>
            <a:r>
              <a:rPr lang="ru-RU" sz="2600">
                <a:solidFill>
                  <a:schemeClr val="hlink"/>
                </a:solidFill>
              </a:rPr>
              <a:t> непрерывного образования (дошкольное звено и начальное школьное) в связи с подготовкой к переходу школы на 12-летнее образование был проведен анализ действующих программ дошкольного и начального школьного образования.</a:t>
            </a:r>
          </a:p>
          <a:p>
            <a:r>
              <a:rPr lang="ru-RU" sz="2600">
                <a:solidFill>
                  <a:schemeClr val="hlink"/>
                </a:solidFill>
              </a:rPr>
              <a:t>По результатам этого мониторинга, с одной стороны, в ДОУ выявлены факты дублирования части учебных материалов и программ начального обучения. С другой стороны, отмечается, что образование, которое получает ребенок в детском саду, остается невостребованным начальной школой в полной мере. В первую очередь это касается художественно-эстетического развития и физического воспитания, которое в детском саду сочетается с комплексом оздоровительных мер и закаливающих процедур.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"/>
          <p:cNvSpPr>
            <a:spLocks noChangeArrowheads="1"/>
          </p:cNvSpPr>
          <p:nvPr/>
        </p:nvSpPr>
        <p:spPr bwMode="auto">
          <a:xfrm>
            <a:off x="0" y="193675"/>
            <a:ext cx="9144000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hlink"/>
                </a:solidFill>
              </a:rPr>
              <a:t>3 компонент – технологический</a:t>
            </a:r>
          </a:p>
          <a:p>
            <a:r>
              <a:rPr lang="ru-RU" sz="2400">
                <a:solidFill>
                  <a:schemeClr val="hlink"/>
                </a:solidFill>
              </a:rPr>
              <a:t>Использование многообразие форм образовательной деятельности, включая специфические виды детской деятельности на интегративной основе, выход за пределы группы, работа в малых и больших группах и подгруппах.</a:t>
            </a:r>
          </a:p>
          <a:p>
            <a:r>
              <a:rPr lang="ru-RU" sz="2400">
                <a:solidFill>
                  <a:schemeClr val="hlink"/>
                </a:solidFill>
              </a:rPr>
              <a:t>Использование в детском саду цикличности и проектной организации содержания обучения, обеспечивающие востребованность «предыдущего» в настоящем, создающие условия для использования самими детьми имеющегося у них опыта.</a:t>
            </a:r>
          </a:p>
          <a:p>
            <a:r>
              <a:rPr lang="ru-RU" sz="2400">
                <a:solidFill>
                  <a:schemeClr val="hlink"/>
                </a:solidFill>
              </a:rPr>
              <a:t>Обеспечение самостоятельной деятельности (художественной и др.)</a:t>
            </a:r>
          </a:p>
          <a:p>
            <a:r>
              <a:rPr lang="ru-RU" sz="2400">
                <a:solidFill>
                  <a:schemeClr val="hlink"/>
                </a:solidFill>
              </a:rPr>
              <a:t>Более широкое использование методов, активизирующих у детей мышление, воображение, поисковую деятельность, т.е. элементы  проблемности в обучении.</a:t>
            </a:r>
          </a:p>
          <a:p>
            <a:r>
              <a:rPr lang="ru-RU" sz="2400">
                <a:solidFill>
                  <a:schemeClr val="hlink"/>
                </a:solidFill>
              </a:rPr>
              <a:t>Использование игровых приемов, создание эмоционально значимых ситуаций, условий для самостоятельной практической деятельности</a:t>
            </a:r>
          </a:p>
          <a:p>
            <a:r>
              <a:rPr lang="ru-RU" sz="2400">
                <a:solidFill>
                  <a:schemeClr val="hlink"/>
                </a:solidFill>
              </a:rPr>
              <a:t>Поддержка диалогического общения между детьми, признание права ребенка на инициативное высказывание и аргументированное отстаивание своих  предложений, право на ошибку.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ъект 2"/>
          <p:cNvSpPr>
            <a:spLocks noGrp="1"/>
          </p:cNvSpPr>
          <p:nvPr>
            <p:ph idx="4294967295"/>
          </p:nvPr>
        </p:nvSpPr>
        <p:spPr>
          <a:xfrm>
            <a:off x="179388" y="549275"/>
            <a:ext cx="8805862" cy="5111750"/>
          </a:xfrm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>
                <a:solidFill>
                  <a:srgbClr val="000066"/>
                </a:solidFill>
                <a:latin typeface="Calibri" pitchFamily="34" charset="0"/>
              </a:rPr>
              <a:t>   </a:t>
            </a:r>
            <a:r>
              <a:rPr lang="ru-RU">
                <a:solidFill>
                  <a:schemeClr val="hlink"/>
                </a:solidFill>
                <a:effectLst/>
              </a:rPr>
              <a:t>РЕЗУЛЬТАТОМ СИСТЕМНОЙ РАБОТЫ нашего учреждения стало </a:t>
            </a:r>
            <a:r>
              <a:rPr lang="ru-RU" b="1">
                <a:solidFill>
                  <a:schemeClr val="hlink"/>
                </a:solidFill>
                <a:effectLst/>
              </a:rPr>
              <a:t>создание благоприятных условий для перехода детей в школу и дальнейшего успешного школьного обучения, отсутствие дезадаптированных детей. Дети показывают высокий уровень работоспособности и развитие памяти. Выпускники активны и коммуникативные. Все ходят в школу с желанием. Родители выпускников довольны успехами детей в 1 классе.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109913" y="1052513"/>
            <a:ext cx="3160712" cy="100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6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Спасибо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68538" y="2070100"/>
            <a:ext cx="5243512" cy="192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5400" b="1" i="1">
              <a:solidFill>
                <a:srgbClr val="AD030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6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за внимание!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2124075" y="260350"/>
            <a:ext cx="446405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800" b="1">
                <a:solidFill>
                  <a:srgbClr val="000066"/>
                </a:solidFill>
                <a:latin typeface="Calibri" pitchFamily="34" charset="0"/>
              </a:rPr>
              <a:t>Модель преемственности</a:t>
            </a:r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2843213" y="1196975"/>
            <a:ext cx="309562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800" b="1">
                <a:solidFill>
                  <a:srgbClr val="000066"/>
                </a:solidFill>
                <a:latin typeface="Calibri" pitchFamily="34" charset="0"/>
              </a:rPr>
              <a:t>Цели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843213" y="1989138"/>
            <a:ext cx="309721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800" b="1">
                <a:solidFill>
                  <a:srgbClr val="000066"/>
                </a:solidFill>
                <a:latin typeface="Calibri" pitchFamily="34" charset="0"/>
              </a:rPr>
              <a:t>Задачи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2627313" y="2781300"/>
            <a:ext cx="360045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800" b="1">
                <a:solidFill>
                  <a:srgbClr val="000066"/>
                </a:solidFill>
                <a:latin typeface="Calibri" pitchFamily="34" charset="0"/>
              </a:rPr>
              <a:t>Направления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2268538" y="4365625"/>
            <a:ext cx="44640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000" b="1">
                <a:solidFill>
                  <a:srgbClr val="000066"/>
                </a:solidFill>
                <a:latin typeface="Calibri" pitchFamily="34" charset="0"/>
              </a:rPr>
              <a:t>Участники образовательного процесса</a:t>
            </a: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2484438" y="5084763"/>
            <a:ext cx="388778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800" b="1">
                <a:solidFill>
                  <a:srgbClr val="000066"/>
                </a:solidFill>
                <a:latin typeface="Calibri" pitchFamily="34" charset="0"/>
              </a:rPr>
              <a:t>Дети</a:t>
            </a:r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250825" y="6092825"/>
            <a:ext cx="22320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800" b="1">
                <a:solidFill>
                  <a:srgbClr val="000066"/>
                </a:solidFill>
                <a:latin typeface="Calibri" pitchFamily="34" charset="0"/>
              </a:rPr>
              <a:t>Родители</a:t>
            </a:r>
          </a:p>
        </p:txBody>
      </p:sp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323850" y="3644900"/>
            <a:ext cx="15113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000" b="1">
                <a:solidFill>
                  <a:srgbClr val="000066"/>
                </a:solidFill>
                <a:latin typeface="Calibri" pitchFamily="34" charset="0"/>
              </a:rPr>
              <a:t>Нормативно-</a:t>
            </a:r>
          </a:p>
          <a:p>
            <a:pPr algn="ctr"/>
            <a:r>
              <a:rPr kumimoji="1" lang="ru-RU" sz="2000" b="1">
                <a:solidFill>
                  <a:srgbClr val="000066"/>
                </a:solidFill>
                <a:latin typeface="Calibri" pitchFamily="34" charset="0"/>
              </a:rPr>
              <a:t>правовое</a:t>
            </a:r>
          </a:p>
        </p:txBody>
      </p:sp>
      <p:sp>
        <p:nvSpPr>
          <p:cNvPr id="18441" name="Rectangle 10"/>
          <p:cNvSpPr>
            <a:spLocks noChangeArrowheads="1"/>
          </p:cNvSpPr>
          <p:nvPr/>
        </p:nvSpPr>
        <p:spPr bwMode="auto">
          <a:xfrm>
            <a:off x="1908175" y="3644900"/>
            <a:ext cx="17272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b="1">
                <a:solidFill>
                  <a:srgbClr val="000066"/>
                </a:solidFill>
                <a:latin typeface="Calibri" pitchFamily="34" charset="0"/>
              </a:rPr>
              <a:t>Организационно-</a:t>
            </a:r>
          </a:p>
          <a:p>
            <a:pPr algn="ctr"/>
            <a:r>
              <a:rPr kumimoji="1" lang="ru-RU" b="1">
                <a:solidFill>
                  <a:srgbClr val="000066"/>
                </a:solidFill>
                <a:latin typeface="Calibri" pitchFamily="34" charset="0"/>
              </a:rPr>
              <a:t>управленческое</a:t>
            </a:r>
          </a:p>
        </p:txBody>
      </p:sp>
      <p:sp>
        <p:nvSpPr>
          <p:cNvPr id="18442" name="Rectangle 11"/>
          <p:cNvSpPr>
            <a:spLocks noChangeArrowheads="1"/>
          </p:cNvSpPr>
          <p:nvPr/>
        </p:nvSpPr>
        <p:spPr bwMode="auto">
          <a:xfrm>
            <a:off x="3708400" y="3644900"/>
            <a:ext cx="15843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b="1">
                <a:solidFill>
                  <a:srgbClr val="000066"/>
                </a:solidFill>
                <a:latin typeface="Calibri" pitchFamily="34" charset="0"/>
              </a:rPr>
              <a:t>Научно-</a:t>
            </a:r>
          </a:p>
          <a:p>
            <a:pPr algn="ctr"/>
            <a:r>
              <a:rPr kumimoji="1" lang="ru-RU" b="1">
                <a:solidFill>
                  <a:srgbClr val="000066"/>
                </a:solidFill>
                <a:latin typeface="Calibri" pitchFamily="34" charset="0"/>
              </a:rPr>
              <a:t>методическое</a:t>
            </a:r>
          </a:p>
        </p:txBody>
      </p:sp>
      <p:sp>
        <p:nvSpPr>
          <p:cNvPr id="18443" name="Rectangle 12"/>
          <p:cNvSpPr>
            <a:spLocks noChangeArrowheads="1"/>
          </p:cNvSpPr>
          <p:nvPr/>
        </p:nvSpPr>
        <p:spPr bwMode="auto">
          <a:xfrm>
            <a:off x="5435600" y="3644900"/>
            <a:ext cx="15843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000" b="1">
                <a:solidFill>
                  <a:srgbClr val="000066"/>
                </a:solidFill>
                <a:latin typeface="Calibri" pitchFamily="34" charset="0"/>
              </a:rPr>
              <a:t>Кадровое</a:t>
            </a:r>
          </a:p>
        </p:txBody>
      </p:sp>
      <p:sp>
        <p:nvSpPr>
          <p:cNvPr id="18444" name="Rectangle 13"/>
          <p:cNvSpPr>
            <a:spLocks noChangeArrowheads="1"/>
          </p:cNvSpPr>
          <p:nvPr/>
        </p:nvSpPr>
        <p:spPr bwMode="auto">
          <a:xfrm>
            <a:off x="7164388" y="3644900"/>
            <a:ext cx="172878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b="1">
                <a:solidFill>
                  <a:srgbClr val="000066"/>
                </a:solidFill>
                <a:latin typeface="Calibri" pitchFamily="34" charset="0"/>
              </a:rPr>
              <a:t>Материально-</a:t>
            </a:r>
          </a:p>
          <a:p>
            <a:pPr algn="ctr"/>
            <a:r>
              <a:rPr kumimoji="1" lang="ru-RU" b="1">
                <a:solidFill>
                  <a:srgbClr val="000066"/>
                </a:solidFill>
                <a:latin typeface="Calibri" pitchFamily="34" charset="0"/>
              </a:rPr>
              <a:t>техническое</a:t>
            </a:r>
          </a:p>
        </p:txBody>
      </p:sp>
      <p:sp>
        <p:nvSpPr>
          <p:cNvPr id="18445" name="Rectangle 14"/>
          <p:cNvSpPr>
            <a:spLocks noChangeArrowheads="1"/>
          </p:cNvSpPr>
          <p:nvPr/>
        </p:nvSpPr>
        <p:spPr bwMode="auto">
          <a:xfrm>
            <a:off x="6659563" y="6021388"/>
            <a:ext cx="2160587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800" b="1">
                <a:solidFill>
                  <a:srgbClr val="000066"/>
                </a:solidFill>
                <a:latin typeface="Calibri" pitchFamily="34" charset="0"/>
              </a:rPr>
              <a:t>Педагоги</a:t>
            </a:r>
          </a:p>
        </p:txBody>
      </p:sp>
      <p:sp>
        <p:nvSpPr>
          <p:cNvPr id="18446" name="Line 15"/>
          <p:cNvSpPr>
            <a:spLocks noChangeShapeType="1"/>
          </p:cNvSpPr>
          <p:nvPr/>
        </p:nvSpPr>
        <p:spPr bwMode="auto">
          <a:xfrm>
            <a:off x="4356100" y="8366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7" name="Line 16"/>
          <p:cNvSpPr>
            <a:spLocks noChangeShapeType="1"/>
          </p:cNvSpPr>
          <p:nvPr/>
        </p:nvSpPr>
        <p:spPr bwMode="auto">
          <a:xfrm>
            <a:off x="4356100" y="17002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8" name="Line 17"/>
          <p:cNvSpPr>
            <a:spLocks noChangeShapeType="1"/>
          </p:cNvSpPr>
          <p:nvPr/>
        </p:nvSpPr>
        <p:spPr bwMode="auto">
          <a:xfrm>
            <a:off x="4356100" y="24923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9" name="Line 18"/>
          <p:cNvSpPr>
            <a:spLocks noChangeShapeType="1"/>
          </p:cNvSpPr>
          <p:nvPr/>
        </p:nvSpPr>
        <p:spPr bwMode="auto">
          <a:xfrm>
            <a:off x="4427538" y="48688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18450" name="AutoShape 19"/>
          <p:cNvCxnSpPr>
            <a:cxnSpLocks noChangeShapeType="1"/>
            <a:stCxn id="18438" idx="3"/>
            <a:endCxn id="18445" idx="0"/>
          </p:cNvCxnSpPr>
          <p:nvPr/>
        </p:nvCxnSpPr>
        <p:spPr bwMode="auto">
          <a:xfrm>
            <a:off x="6372225" y="5337175"/>
            <a:ext cx="1368425" cy="6842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8451" name="AutoShape 20"/>
          <p:cNvCxnSpPr>
            <a:cxnSpLocks noChangeShapeType="1"/>
          </p:cNvCxnSpPr>
          <p:nvPr/>
        </p:nvCxnSpPr>
        <p:spPr bwMode="auto">
          <a:xfrm>
            <a:off x="2843213" y="6381750"/>
            <a:ext cx="3563937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8452" name="AutoShape 21"/>
          <p:cNvCxnSpPr>
            <a:cxnSpLocks noChangeShapeType="1"/>
          </p:cNvCxnSpPr>
          <p:nvPr/>
        </p:nvCxnSpPr>
        <p:spPr bwMode="auto">
          <a:xfrm flipH="1">
            <a:off x="1187450" y="5300663"/>
            <a:ext cx="1301750" cy="720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8453" name="Line 22"/>
          <p:cNvSpPr>
            <a:spLocks noChangeShapeType="1"/>
          </p:cNvSpPr>
          <p:nvPr/>
        </p:nvSpPr>
        <p:spPr bwMode="auto">
          <a:xfrm>
            <a:off x="179388" y="3429000"/>
            <a:ext cx="878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4" name="Line 23"/>
          <p:cNvSpPr>
            <a:spLocks noChangeShapeType="1"/>
          </p:cNvSpPr>
          <p:nvPr/>
        </p:nvSpPr>
        <p:spPr bwMode="auto">
          <a:xfrm>
            <a:off x="179388" y="4292600"/>
            <a:ext cx="878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5" name="Line 24"/>
          <p:cNvSpPr>
            <a:spLocks noChangeShapeType="1"/>
          </p:cNvSpPr>
          <p:nvPr/>
        </p:nvSpPr>
        <p:spPr bwMode="auto">
          <a:xfrm>
            <a:off x="8964613" y="3429000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6" name="Line 25"/>
          <p:cNvSpPr>
            <a:spLocks noChangeShapeType="1"/>
          </p:cNvSpPr>
          <p:nvPr/>
        </p:nvSpPr>
        <p:spPr bwMode="auto">
          <a:xfrm flipH="1">
            <a:off x="179388" y="3429000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7" name="Line 26"/>
          <p:cNvSpPr>
            <a:spLocks noChangeShapeType="1"/>
          </p:cNvSpPr>
          <p:nvPr/>
        </p:nvSpPr>
        <p:spPr bwMode="auto">
          <a:xfrm>
            <a:off x="1042988" y="34290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8" name="Line 27"/>
          <p:cNvSpPr>
            <a:spLocks noChangeShapeType="1"/>
          </p:cNvSpPr>
          <p:nvPr/>
        </p:nvSpPr>
        <p:spPr bwMode="auto">
          <a:xfrm>
            <a:off x="1042988" y="41497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9" name="Line 28"/>
          <p:cNvSpPr>
            <a:spLocks noChangeShapeType="1"/>
          </p:cNvSpPr>
          <p:nvPr/>
        </p:nvSpPr>
        <p:spPr bwMode="auto">
          <a:xfrm>
            <a:off x="2627313" y="34290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0" name="Line 29"/>
          <p:cNvSpPr>
            <a:spLocks noChangeShapeType="1"/>
          </p:cNvSpPr>
          <p:nvPr/>
        </p:nvSpPr>
        <p:spPr bwMode="auto">
          <a:xfrm>
            <a:off x="2627313" y="41497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1" name="Line 30"/>
          <p:cNvSpPr>
            <a:spLocks noChangeShapeType="1"/>
          </p:cNvSpPr>
          <p:nvPr/>
        </p:nvSpPr>
        <p:spPr bwMode="auto">
          <a:xfrm flipH="1">
            <a:off x="6011863" y="34290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2" name="Line 31"/>
          <p:cNvSpPr>
            <a:spLocks noChangeShapeType="1"/>
          </p:cNvSpPr>
          <p:nvPr/>
        </p:nvSpPr>
        <p:spPr bwMode="auto">
          <a:xfrm>
            <a:off x="7956550" y="34290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3" name="Line 32"/>
          <p:cNvSpPr>
            <a:spLocks noChangeShapeType="1"/>
          </p:cNvSpPr>
          <p:nvPr/>
        </p:nvSpPr>
        <p:spPr bwMode="auto">
          <a:xfrm>
            <a:off x="4356100" y="41497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4" name="Line 33"/>
          <p:cNvSpPr>
            <a:spLocks noChangeShapeType="1"/>
          </p:cNvSpPr>
          <p:nvPr/>
        </p:nvSpPr>
        <p:spPr bwMode="auto">
          <a:xfrm>
            <a:off x="6011863" y="41497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5" name="Line 34"/>
          <p:cNvSpPr>
            <a:spLocks noChangeShapeType="1"/>
          </p:cNvSpPr>
          <p:nvPr/>
        </p:nvSpPr>
        <p:spPr bwMode="auto">
          <a:xfrm>
            <a:off x="7956550" y="41497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6" name="Line 35"/>
          <p:cNvSpPr>
            <a:spLocks noChangeShapeType="1"/>
          </p:cNvSpPr>
          <p:nvPr/>
        </p:nvSpPr>
        <p:spPr bwMode="auto">
          <a:xfrm>
            <a:off x="4356100" y="32845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6275" y="260350"/>
            <a:ext cx="8467725" cy="12700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kumimoji="1" lang="ru-RU" sz="3600" b="0" smtClean="0">
                <a:solidFill>
                  <a:schemeClr val="hlink"/>
                </a:solidFill>
                <a:effectLst/>
              </a:rPr>
              <a:t>Преемственность программ основного образования ФГОС ДО И ФГОС НОО</a:t>
            </a:r>
            <a:endParaRPr lang="ru-RU" sz="3600" b="0" smtClean="0">
              <a:solidFill>
                <a:schemeClr val="hlink"/>
              </a:solidFill>
              <a:effectLst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44575" y="1990725"/>
            <a:ext cx="7029450" cy="3730625"/>
          </a:xfrm>
          <a:noFill/>
        </p:spPr>
        <p:txBody>
          <a:bodyPr lIns="92075" tIns="46038" rIns="92075" bIns="46038"/>
          <a:lstStyle/>
          <a:p>
            <a:pPr marL="0" indent="446088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4000" b="1" smtClean="0">
                <a:solidFill>
                  <a:schemeClr val="hlink"/>
                </a:solidFill>
                <a:effectLst/>
              </a:rPr>
              <a:t>Единство требований:</a:t>
            </a:r>
          </a:p>
          <a:p>
            <a:pPr marL="0" indent="446088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4000" b="1" smtClean="0">
                <a:solidFill>
                  <a:schemeClr val="hlink"/>
                </a:solidFill>
                <a:effectLst/>
              </a:rPr>
              <a:t>- к структуре</a:t>
            </a:r>
          </a:p>
          <a:p>
            <a:pPr marL="0" indent="446088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4000" b="1" smtClean="0">
                <a:solidFill>
                  <a:schemeClr val="hlink"/>
                </a:solidFill>
                <a:effectLst/>
              </a:rPr>
              <a:t>- к условиям реализации </a:t>
            </a:r>
          </a:p>
          <a:p>
            <a:pPr marL="0" indent="446088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4000" b="1" smtClean="0">
                <a:solidFill>
                  <a:schemeClr val="hlink"/>
                </a:solidFill>
                <a:effectLst/>
              </a:rPr>
              <a:t>- к результату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0" descr="DSCN24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76600" y="765175"/>
            <a:ext cx="2181225" cy="2909888"/>
          </a:xfrm>
        </p:spPr>
      </p:pic>
      <p:pic>
        <p:nvPicPr>
          <p:cNvPr id="20482" name="Picture 8" descr="DSCN24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43213" y="4221163"/>
            <a:ext cx="2919412" cy="2189162"/>
          </a:xfrm>
        </p:spPr>
      </p:pic>
      <p:pic>
        <p:nvPicPr>
          <p:cNvPr id="20483" name="Picture 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549275"/>
            <a:ext cx="2189162" cy="3600450"/>
          </a:xfrm>
        </p:spPr>
      </p:pic>
      <p:pic>
        <p:nvPicPr>
          <p:cNvPr id="20484" name="Picture 1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6325" y="620713"/>
            <a:ext cx="2189163" cy="3600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95536" y="260648"/>
          <a:ext cx="835292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791554" y="620688"/>
          <a:ext cx="769416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20"/>
          <p:cNvSpPr>
            <a:spLocks noChangeArrowheads="1"/>
          </p:cNvSpPr>
          <p:nvPr/>
        </p:nvSpPr>
        <p:spPr bwMode="auto">
          <a:xfrm>
            <a:off x="2428875" y="2357438"/>
            <a:ext cx="4000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 </a:t>
            </a:r>
            <a:endParaRPr lang="ru-RU" sz="2400" b="1">
              <a:latin typeface="Calibri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612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/>
          </p:cNvSpPr>
          <p:nvPr>
            <p:ph type="title" sz="quarter" idx="4294967295"/>
          </p:nvPr>
        </p:nvSpPr>
        <p:spPr>
          <a:xfrm>
            <a:off x="539750" y="333375"/>
            <a:ext cx="8229600" cy="863600"/>
          </a:xfrm>
          <a:noFill/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effectLst/>
              </a:rPr>
              <a:t>Работа с детьми</a:t>
            </a:r>
          </a:p>
        </p:txBody>
      </p:sp>
      <p:pic>
        <p:nvPicPr>
          <p:cNvPr id="25602" name="Picture 8" descr="DSCN232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9338" y="3933825"/>
            <a:ext cx="3563937" cy="2673350"/>
          </a:xfrm>
        </p:spPr>
      </p:pic>
      <p:pic>
        <p:nvPicPr>
          <p:cNvPr id="25603" name="Picture 9" descr="SAM_162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5600" y="1196975"/>
            <a:ext cx="3455988" cy="2592388"/>
          </a:xfrm>
        </p:spPr>
      </p:pic>
      <p:pic>
        <p:nvPicPr>
          <p:cNvPr id="25604" name="Picture 10" descr="DSCN139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3933825"/>
            <a:ext cx="3600450" cy="2701925"/>
          </a:xfrm>
        </p:spPr>
      </p:pic>
      <p:pic>
        <p:nvPicPr>
          <p:cNvPr id="25605" name="Picture 12" descr="SDC1028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196975"/>
            <a:ext cx="3349625" cy="251301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7">
      <a:dk1>
        <a:srgbClr val="80ACC4"/>
      </a:dk1>
      <a:lt1>
        <a:srgbClr val="FFFFFF"/>
      </a:lt1>
      <a:dk2>
        <a:srgbClr val="B3D1DF"/>
      </a:dk2>
      <a:lt2>
        <a:srgbClr val="FFFFFF"/>
      </a:lt2>
      <a:accent1>
        <a:srgbClr val="5089A8"/>
      </a:accent1>
      <a:accent2>
        <a:srgbClr val="BBC6DB"/>
      </a:accent2>
      <a:accent3>
        <a:srgbClr val="D6E5EC"/>
      </a:accent3>
      <a:accent4>
        <a:srgbClr val="DADADA"/>
      </a:accent4>
      <a:accent5>
        <a:srgbClr val="B3C4D1"/>
      </a:accent5>
      <a:accent6>
        <a:srgbClr val="A9B3C6"/>
      </a:accent6>
      <a:hlink>
        <a:srgbClr val="0000FF"/>
      </a:hlink>
      <a:folHlink>
        <a:srgbClr val="006699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3452</TotalTime>
  <Words>1283</Words>
  <Application>Microsoft Office PowerPoint</Application>
  <PresentationFormat>Экран (4:3)</PresentationFormat>
  <Paragraphs>128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Клен</vt:lpstr>
      <vt:lpstr>Обеспечение преемственности дошкольного и начального общего образования в условиях введения ФГОС ДО</vt:lpstr>
      <vt:lpstr>Презентация PowerPoint</vt:lpstr>
      <vt:lpstr>Презентация PowerPoint</vt:lpstr>
      <vt:lpstr>Преемственность программ основного образования ФГОС ДО И ФГОС НОО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детьми</vt:lpstr>
      <vt:lpstr>Презентация PowerPoint</vt:lpstr>
      <vt:lpstr>Работа с педагогами</vt:lpstr>
      <vt:lpstr>Презентация PowerPoint</vt:lpstr>
      <vt:lpstr>Работа с родителями</vt:lpstr>
      <vt:lpstr>Презентация PowerPoint</vt:lpstr>
      <vt:lpstr>ОЖИДАЕМЫЕ РЕЗУЛЬТАТЫ: КОМФОРТНАЯ ПРЕЕМСТВЕННАЯ РАЗВИВАЮЩАЯ ПРЕДМЕТНО-ПРОСТРАНСТВЕННАЯ  ОБРАЗОВАТЕЛЬНАЯ  СРЕДА</vt:lpstr>
      <vt:lpstr>Развивающая предметно-пространственная среда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 целевые ориентиры выступают основаниями преемственности дошкольного и начального общего образования. При соблюдении требований к условиям реализации Программы настоящие целевые ориентиры предполагают формирование у детей дошкольного возраста предпосылок к успешной учебной деятельности на этапе завершения ими дошкольного образования.</vt:lpstr>
      <vt:lpstr>Проблемы в обеспечении преемственности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работы старшего воспитателя  </dc:title>
  <dc:creator>Ольга</dc:creator>
  <cp:lastModifiedBy>КДО-5</cp:lastModifiedBy>
  <cp:revision>294</cp:revision>
  <dcterms:created xsi:type="dcterms:W3CDTF">2012-10-30T12:13:22Z</dcterms:created>
  <dcterms:modified xsi:type="dcterms:W3CDTF">2015-12-23T11:45:10Z</dcterms:modified>
</cp:coreProperties>
</file>