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7348" y="3651618"/>
            <a:ext cx="707752" cy="353445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</a:pPr>
            <a:r>
              <a:rPr lang="ru-RU" sz="32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3200" b="1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331640" y="1124744"/>
            <a:ext cx="2376264" cy="1008112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55576" y="1674228"/>
            <a:ext cx="585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03097" y="52336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195736" y="908720"/>
            <a:ext cx="504056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259632" y="3861048"/>
            <a:ext cx="2880320" cy="144016"/>
          </a:xfrm>
          <a:prstGeom prst="line">
            <a:avLst/>
          </a:prstGeom>
          <a:ln w="3810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1979712" y="3356992"/>
            <a:ext cx="540060" cy="504056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3913974" y="435734"/>
            <a:ext cx="4982198" cy="2683481"/>
          </a:xfrm>
          <a:custGeom>
            <a:avLst/>
            <a:gdLst>
              <a:gd name="connsiteX0" fmla="*/ 0 w 4982198"/>
              <a:gd name="connsiteY0" fmla="*/ 1794718 h 2683481"/>
              <a:gd name="connsiteX1" fmla="*/ 68366 w 4982198"/>
              <a:gd name="connsiteY1" fmla="*/ 1828902 h 2683481"/>
              <a:gd name="connsiteX2" fmla="*/ 85458 w 4982198"/>
              <a:gd name="connsiteY2" fmla="*/ 1854539 h 2683481"/>
              <a:gd name="connsiteX3" fmla="*/ 153824 w 4982198"/>
              <a:gd name="connsiteY3" fmla="*/ 1888722 h 2683481"/>
              <a:gd name="connsiteX4" fmla="*/ 196553 w 4982198"/>
              <a:gd name="connsiteY4" fmla="*/ 1914359 h 2683481"/>
              <a:gd name="connsiteX5" fmla="*/ 264919 w 4982198"/>
              <a:gd name="connsiteY5" fmla="*/ 1931451 h 2683481"/>
              <a:gd name="connsiteX6" fmla="*/ 316194 w 4982198"/>
              <a:gd name="connsiteY6" fmla="*/ 1948543 h 2683481"/>
              <a:gd name="connsiteX7" fmla="*/ 350377 w 4982198"/>
              <a:gd name="connsiteY7" fmla="*/ 1957088 h 2683481"/>
              <a:gd name="connsiteX8" fmla="*/ 376015 w 4982198"/>
              <a:gd name="connsiteY8" fmla="*/ 1965634 h 2683481"/>
              <a:gd name="connsiteX9" fmla="*/ 427290 w 4982198"/>
              <a:gd name="connsiteY9" fmla="*/ 1974180 h 2683481"/>
              <a:gd name="connsiteX10" fmla="*/ 529839 w 4982198"/>
              <a:gd name="connsiteY10" fmla="*/ 2008363 h 2683481"/>
              <a:gd name="connsiteX11" fmla="*/ 572568 w 4982198"/>
              <a:gd name="connsiteY11" fmla="*/ 2025455 h 2683481"/>
              <a:gd name="connsiteX12" fmla="*/ 598205 w 4982198"/>
              <a:gd name="connsiteY12" fmla="*/ 2034001 h 2683481"/>
              <a:gd name="connsiteX13" fmla="*/ 709301 w 4982198"/>
              <a:gd name="connsiteY13" fmla="*/ 2042546 h 2683481"/>
              <a:gd name="connsiteX14" fmla="*/ 1085316 w 4982198"/>
              <a:gd name="connsiteY14" fmla="*/ 2034001 h 2683481"/>
              <a:gd name="connsiteX15" fmla="*/ 1110953 w 4982198"/>
              <a:gd name="connsiteY15" fmla="*/ 2016909 h 2683481"/>
              <a:gd name="connsiteX16" fmla="*/ 1153682 w 4982198"/>
              <a:gd name="connsiteY16" fmla="*/ 1991272 h 2683481"/>
              <a:gd name="connsiteX17" fmla="*/ 1196411 w 4982198"/>
              <a:gd name="connsiteY17" fmla="*/ 1974180 h 2683481"/>
              <a:gd name="connsiteX18" fmla="*/ 1256232 w 4982198"/>
              <a:gd name="connsiteY18" fmla="*/ 1939997 h 2683481"/>
              <a:gd name="connsiteX19" fmla="*/ 1281869 w 4982198"/>
              <a:gd name="connsiteY19" fmla="*/ 1931451 h 2683481"/>
              <a:gd name="connsiteX20" fmla="*/ 1316052 w 4982198"/>
              <a:gd name="connsiteY20" fmla="*/ 1905814 h 2683481"/>
              <a:gd name="connsiteX21" fmla="*/ 1375873 w 4982198"/>
              <a:gd name="connsiteY21" fmla="*/ 1880176 h 2683481"/>
              <a:gd name="connsiteX22" fmla="*/ 1435693 w 4982198"/>
              <a:gd name="connsiteY22" fmla="*/ 1820356 h 2683481"/>
              <a:gd name="connsiteX23" fmla="*/ 1495514 w 4982198"/>
              <a:gd name="connsiteY23" fmla="*/ 1760535 h 2683481"/>
              <a:gd name="connsiteX24" fmla="*/ 1529697 w 4982198"/>
              <a:gd name="connsiteY24" fmla="*/ 1709260 h 2683481"/>
              <a:gd name="connsiteX25" fmla="*/ 1555334 w 4982198"/>
              <a:gd name="connsiteY25" fmla="*/ 1683623 h 2683481"/>
              <a:gd name="connsiteX26" fmla="*/ 1572426 w 4982198"/>
              <a:gd name="connsiteY26" fmla="*/ 1657986 h 2683481"/>
              <a:gd name="connsiteX27" fmla="*/ 1589518 w 4982198"/>
              <a:gd name="connsiteY27" fmla="*/ 1598165 h 2683481"/>
              <a:gd name="connsiteX28" fmla="*/ 1606609 w 4982198"/>
              <a:gd name="connsiteY28" fmla="*/ 1555436 h 2683481"/>
              <a:gd name="connsiteX29" fmla="*/ 1640792 w 4982198"/>
              <a:gd name="connsiteY29" fmla="*/ 1478524 h 2683481"/>
              <a:gd name="connsiteX30" fmla="*/ 1674976 w 4982198"/>
              <a:gd name="connsiteY30" fmla="*/ 1418703 h 2683481"/>
              <a:gd name="connsiteX31" fmla="*/ 1683521 w 4982198"/>
              <a:gd name="connsiteY31" fmla="*/ 1384520 h 2683481"/>
              <a:gd name="connsiteX32" fmla="*/ 1692067 w 4982198"/>
              <a:gd name="connsiteY32" fmla="*/ 1358883 h 2683481"/>
              <a:gd name="connsiteX33" fmla="*/ 1700613 w 4982198"/>
              <a:gd name="connsiteY33" fmla="*/ 1324700 h 2683481"/>
              <a:gd name="connsiteX34" fmla="*/ 1717705 w 4982198"/>
              <a:gd name="connsiteY34" fmla="*/ 1299062 h 2683481"/>
              <a:gd name="connsiteX35" fmla="*/ 1743342 w 4982198"/>
              <a:gd name="connsiteY35" fmla="*/ 1179421 h 2683481"/>
              <a:gd name="connsiteX36" fmla="*/ 1760433 w 4982198"/>
              <a:gd name="connsiteY36" fmla="*/ 1102509 h 2683481"/>
              <a:gd name="connsiteX37" fmla="*/ 1786071 w 4982198"/>
              <a:gd name="connsiteY37" fmla="*/ 957230 h 2683481"/>
              <a:gd name="connsiteX38" fmla="*/ 1803162 w 4982198"/>
              <a:gd name="connsiteY38" fmla="*/ 897410 h 2683481"/>
              <a:gd name="connsiteX39" fmla="*/ 1828800 w 4982198"/>
              <a:gd name="connsiteY39" fmla="*/ 863227 h 2683481"/>
              <a:gd name="connsiteX40" fmla="*/ 1845891 w 4982198"/>
              <a:gd name="connsiteY40" fmla="*/ 820498 h 2683481"/>
              <a:gd name="connsiteX41" fmla="*/ 1862983 w 4982198"/>
              <a:gd name="connsiteY41" fmla="*/ 786315 h 2683481"/>
              <a:gd name="connsiteX42" fmla="*/ 1888620 w 4982198"/>
              <a:gd name="connsiteY42" fmla="*/ 743586 h 2683481"/>
              <a:gd name="connsiteX43" fmla="*/ 1905712 w 4982198"/>
              <a:gd name="connsiteY43" fmla="*/ 692311 h 2683481"/>
              <a:gd name="connsiteX44" fmla="*/ 1922804 w 4982198"/>
              <a:gd name="connsiteY44" fmla="*/ 658128 h 2683481"/>
              <a:gd name="connsiteX45" fmla="*/ 1939895 w 4982198"/>
              <a:gd name="connsiteY45" fmla="*/ 606853 h 2683481"/>
              <a:gd name="connsiteX46" fmla="*/ 1965533 w 4982198"/>
              <a:gd name="connsiteY46" fmla="*/ 581216 h 2683481"/>
              <a:gd name="connsiteX47" fmla="*/ 1982624 w 4982198"/>
              <a:gd name="connsiteY47" fmla="*/ 547032 h 2683481"/>
              <a:gd name="connsiteX48" fmla="*/ 1999716 w 4982198"/>
              <a:gd name="connsiteY48" fmla="*/ 504303 h 2683481"/>
              <a:gd name="connsiteX49" fmla="*/ 2025353 w 4982198"/>
              <a:gd name="connsiteY49" fmla="*/ 487212 h 2683481"/>
              <a:gd name="connsiteX50" fmla="*/ 2059536 w 4982198"/>
              <a:gd name="connsiteY50" fmla="*/ 427391 h 2683481"/>
              <a:gd name="connsiteX51" fmla="*/ 2093719 w 4982198"/>
              <a:gd name="connsiteY51" fmla="*/ 393208 h 2683481"/>
              <a:gd name="connsiteX52" fmla="*/ 2110811 w 4982198"/>
              <a:gd name="connsiteY52" fmla="*/ 359025 h 2683481"/>
              <a:gd name="connsiteX53" fmla="*/ 2136448 w 4982198"/>
              <a:gd name="connsiteY53" fmla="*/ 324842 h 2683481"/>
              <a:gd name="connsiteX54" fmla="*/ 2179177 w 4982198"/>
              <a:gd name="connsiteY54" fmla="*/ 273567 h 2683481"/>
              <a:gd name="connsiteX55" fmla="*/ 2213361 w 4982198"/>
              <a:gd name="connsiteY55" fmla="*/ 239384 h 2683481"/>
              <a:gd name="connsiteX56" fmla="*/ 2238998 w 4982198"/>
              <a:gd name="connsiteY56" fmla="*/ 213746 h 2683481"/>
              <a:gd name="connsiteX57" fmla="*/ 2290273 w 4982198"/>
              <a:gd name="connsiteY57" fmla="*/ 179563 h 2683481"/>
              <a:gd name="connsiteX58" fmla="*/ 2375731 w 4982198"/>
              <a:gd name="connsiteY58" fmla="*/ 119743 h 2683481"/>
              <a:gd name="connsiteX59" fmla="*/ 2401368 w 4982198"/>
              <a:gd name="connsiteY59" fmla="*/ 111197 h 2683481"/>
              <a:gd name="connsiteX60" fmla="*/ 2486826 w 4982198"/>
              <a:gd name="connsiteY60" fmla="*/ 59922 h 2683481"/>
              <a:gd name="connsiteX61" fmla="*/ 2512463 w 4982198"/>
              <a:gd name="connsiteY61" fmla="*/ 42830 h 2683481"/>
              <a:gd name="connsiteX62" fmla="*/ 2572284 w 4982198"/>
              <a:gd name="connsiteY62" fmla="*/ 25739 h 2683481"/>
              <a:gd name="connsiteX63" fmla="*/ 2597921 w 4982198"/>
              <a:gd name="connsiteY63" fmla="*/ 8647 h 2683481"/>
              <a:gd name="connsiteX64" fmla="*/ 2837204 w 4982198"/>
              <a:gd name="connsiteY64" fmla="*/ 25739 h 2683481"/>
              <a:gd name="connsiteX65" fmla="*/ 2897024 w 4982198"/>
              <a:gd name="connsiteY65" fmla="*/ 85559 h 2683481"/>
              <a:gd name="connsiteX66" fmla="*/ 2973936 w 4982198"/>
              <a:gd name="connsiteY66" fmla="*/ 128288 h 2683481"/>
              <a:gd name="connsiteX67" fmla="*/ 2991028 w 4982198"/>
              <a:gd name="connsiteY67" fmla="*/ 153926 h 2683481"/>
              <a:gd name="connsiteX68" fmla="*/ 3008119 w 4982198"/>
              <a:gd name="connsiteY68" fmla="*/ 205201 h 2683481"/>
              <a:gd name="connsiteX69" fmla="*/ 3033757 w 4982198"/>
              <a:gd name="connsiteY69" fmla="*/ 299204 h 2683481"/>
              <a:gd name="connsiteX70" fmla="*/ 3050848 w 4982198"/>
              <a:gd name="connsiteY70" fmla="*/ 350479 h 2683481"/>
              <a:gd name="connsiteX71" fmla="*/ 3059394 w 4982198"/>
              <a:gd name="connsiteY71" fmla="*/ 384662 h 2683481"/>
              <a:gd name="connsiteX72" fmla="*/ 3067940 w 4982198"/>
              <a:gd name="connsiteY72" fmla="*/ 538487 h 2683481"/>
              <a:gd name="connsiteX73" fmla="*/ 3085032 w 4982198"/>
              <a:gd name="connsiteY73" fmla="*/ 564124 h 2683481"/>
              <a:gd name="connsiteX74" fmla="*/ 3093577 w 4982198"/>
              <a:gd name="connsiteY74" fmla="*/ 700857 h 2683481"/>
              <a:gd name="connsiteX75" fmla="*/ 3102123 w 4982198"/>
              <a:gd name="connsiteY75" fmla="*/ 1051234 h 2683481"/>
              <a:gd name="connsiteX76" fmla="*/ 3110669 w 4982198"/>
              <a:gd name="connsiteY76" fmla="*/ 1093963 h 2683481"/>
              <a:gd name="connsiteX77" fmla="*/ 3161944 w 4982198"/>
              <a:gd name="connsiteY77" fmla="*/ 1162330 h 2683481"/>
              <a:gd name="connsiteX78" fmla="*/ 3196127 w 4982198"/>
              <a:gd name="connsiteY78" fmla="*/ 1213604 h 2683481"/>
              <a:gd name="connsiteX79" fmla="*/ 3221764 w 4982198"/>
              <a:gd name="connsiteY79" fmla="*/ 1230696 h 2683481"/>
              <a:gd name="connsiteX80" fmla="*/ 3255947 w 4982198"/>
              <a:gd name="connsiteY80" fmla="*/ 1256333 h 2683481"/>
              <a:gd name="connsiteX81" fmla="*/ 3290131 w 4982198"/>
              <a:gd name="connsiteY81" fmla="*/ 1264879 h 2683481"/>
              <a:gd name="connsiteX82" fmla="*/ 3409772 w 4982198"/>
              <a:gd name="connsiteY82" fmla="*/ 1247787 h 2683481"/>
              <a:gd name="connsiteX83" fmla="*/ 3461047 w 4982198"/>
              <a:gd name="connsiteY83" fmla="*/ 1230696 h 2683481"/>
              <a:gd name="connsiteX84" fmla="*/ 3529413 w 4982198"/>
              <a:gd name="connsiteY84" fmla="*/ 1222150 h 2683481"/>
              <a:gd name="connsiteX85" fmla="*/ 3589233 w 4982198"/>
              <a:gd name="connsiteY85" fmla="*/ 1205059 h 2683481"/>
              <a:gd name="connsiteX86" fmla="*/ 3768695 w 4982198"/>
              <a:gd name="connsiteY86" fmla="*/ 1213604 h 2683481"/>
              <a:gd name="connsiteX87" fmla="*/ 3837062 w 4982198"/>
              <a:gd name="connsiteY87" fmla="*/ 1247787 h 2683481"/>
              <a:gd name="connsiteX88" fmla="*/ 3871245 w 4982198"/>
              <a:gd name="connsiteY88" fmla="*/ 1273425 h 2683481"/>
              <a:gd name="connsiteX89" fmla="*/ 3922519 w 4982198"/>
              <a:gd name="connsiteY89" fmla="*/ 1358883 h 2683481"/>
              <a:gd name="connsiteX90" fmla="*/ 3939611 w 4982198"/>
              <a:gd name="connsiteY90" fmla="*/ 1401612 h 2683481"/>
              <a:gd name="connsiteX91" fmla="*/ 3956703 w 4982198"/>
              <a:gd name="connsiteY91" fmla="*/ 1495616 h 2683481"/>
              <a:gd name="connsiteX92" fmla="*/ 3973794 w 4982198"/>
              <a:gd name="connsiteY92" fmla="*/ 1546890 h 2683481"/>
              <a:gd name="connsiteX93" fmla="*/ 3990886 w 4982198"/>
              <a:gd name="connsiteY93" fmla="*/ 1666531 h 2683481"/>
              <a:gd name="connsiteX94" fmla="*/ 3999432 w 4982198"/>
              <a:gd name="connsiteY94" fmla="*/ 1726352 h 2683481"/>
              <a:gd name="connsiteX95" fmla="*/ 4033615 w 4982198"/>
              <a:gd name="connsiteY95" fmla="*/ 1811810 h 2683481"/>
              <a:gd name="connsiteX96" fmla="*/ 4050706 w 4982198"/>
              <a:gd name="connsiteY96" fmla="*/ 1880176 h 2683481"/>
              <a:gd name="connsiteX97" fmla="*/ 4059252 w 4982198"/>
              <a:gd name="connsiteY97" fmla="*/ 1905814 h 2683481"/>
              <a:gd name="connsiteX98" fmla="*/ 4067798 w 4982198"/>
              <a:gd name="connsiteY98" fmla="*/ 1939997 h 2683481"/>
              <a:gd name="connsiteX99" fmla="*/ 4119073 w 4982198"/>
              <a:gd name="connsiteY99" fmla="*/ 2042546 h 2683481"/>
              <a:gd name="connsiteX100" fmla="*/ 4178893 w 4982198"/>
              <a:gd name="connsiteY100" fmla="*/ 2119459 h 2683481"/>
              <a:gd name="connsiteX101" fmla="*/ 4195985 w 4982198"/>
              <a:gd name="connsiteY101" fmla="*/ 2153642 h 2683481"/>
              <a:gd name="connsiteX102" fmla="*/ 4272897 w 4982198"/>
              <a:gd name="connsiteY102" fmla="*/ 2239100 h 2683481"/>
              <a:gd name="connsiteX103" fmla="*/ 4298534 w 4982198"/>
              <a:gd name="connsiteY103" fmla="*/ 2264737 h 2683481"/>
              <a:gd name="connsiteX104" fmla="*/ 4341263 w 4982198"/>
              <a:gd name="connsiteY104" fmla="*/ 2281829 h 2683481"/>
              <a:gd name="connsiteX105" fmla="*/ 4375447 w 4982198"/>
              <a:gd name="connsiteY105" fmla="*/ 2307466 h 2683481"/>
              <a:gd name="connsiteX106" fmla="*/ 4409630 w 4982198"/>
              <a:gd name="connsiteY106" fmla="*/ 2324558 h 2683481"/>
              <a:gd name="connsiteX107" fmla="*/ 4435267 w 4982198"/>
              <a:gd name="connsiteY107" fmla="*/ 2341649 h 2683481"/>
              <a:gd name="connsiteX108" fmla="*/ 4486542 w 4982198"/>
              <a:gd name="connsiteY108" fmla="*/ 2350195 h 2683481"/>
              <a:gd name="connsiteX109" fmla="*/ 4520725 w 4982198"/>
              <a:gd name="connsiteY109" fmla="*/ 2358741 h 2683481"/>
              <a:gd name="connsiteX110" fmla="*/ 4666004 w 4982198"/>
              <a:gd name="connsiteY110" fmla="*/ 2367287 h 2683481"/>
              <a:gd name="connsiteX111" fmla="*/ 4717278 w 4982198"/>
              <a:gd name="connsiteY111" fmla="*/ 2384378 h 2683481"/>
              <a:gd name="connsiteX112" fmla="*/ 4777099 w 4982198"/>
              <a:gd name="connsiteY112" fmla="*/ 2401470 h 2683481"/>
              <a:gd name="connsiteX113" fmla="*/ 4811282 w 4982198"/>
              <a:gd name="connsiteY113" fmla="*/ 2418561 h 2683481"/>
              <a:gd name="connsiteX114" fmla="*/ 4879648 w 4982198"/>
              <a:gd name="connsiteY114" fmla="*/ 2427107 h 2683481"/>
              <a:gd name="connsiteX115" fmla="*/ 4905286 w 4982198"/>
              <a:gd name="connsiteY115" fmla="*/ 2444199 h 2683481"/>
              <a:gd name="connsiteX116" fmla="*/ 4913832 w 4982198"/>
              <a:gd name="connsiteY116" fmla="*/ 2469836 h 2683481"/>
              <a:gd name="connsiteX117" fmla="*/ 4930923 w 4982198"/>
              <a:gd name="connsiteY117" fmla="*/ 2495473 h 2683481"/>
              <a:gd name="connsiteX118" fmla="*/ 4948015 w 4982198"/>
              <a:gd name="connsiteY118" fmla="*/ 2563840 h 2683481"/>
              <a:gd name="connsiteX119" fmla="*/ 4956561 w 4982198"/>
              <a:gd name="connsiteY119" fmla="*/ 2615115 h 2683481"/>
              <a:gd name="connsiteX120" fmla="*/ 4982198 w 4982198"/>
              <a:gd name="connsiteY120" fmla="*/ 2683481 h 2683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4982198" h="2683481">
                <a:moveTo>
                  <a:pt x="0" y="1794718"/>
                </a:moveTo>
                <a:cubicBezTo>
                  <a:pt x="20403" y="1802880"/>
                  <a:pt x="51298" y="1811834"/>
                  <a:pt x="68366" y="1828902"/>
                </a:cubicBezTo>
                <a:cubicBezTo>
                  <a:pt x="75629" y="1836165"/>
                  <a:pt x="77044" y="1848649"/>
                  <a:pt x="85458" y="1854539"/>
                </a:cubicBezTo>
                <a:cubicBezTo>
                  <a:pt x="106331" y="1869150"/>
                  <a:pt x="131035" y="1877328"/>
                  <a:pt x="153824" y="1888722"/>
                </a:cubicBezTo>
                <a:cubicBezTo>
                  <a:pt x="168680" y="1896150"/>
                  <a:pt x="181050" y="1908396"/>
                  <a:pt x="196553" y="1914359"/>
                </a:cubicBezTo>
                <a:cubicBezTo>
                  <a:pt x="218477" y="1922791"/>
                  <a:pt x="242333" y="1924998"/>
                  <a:pt x="264919" y="1931451"/>
                </a:cubicBezTo>
                <a:cubicBezTo>
                  <a:pt x="282242" y="1936401"/>
                  <a:pt x="298938" y="1943366"/>
                  <a:pt x="316194" y="1948543"/>
                </a:cubicBezTo>
                <a:cubicBezTo>
                  <a:pt x="327444" y="1951918"/>
                  <a:pt x="339084" y="1953862"/>
                  <a:pt x="350377" y="1957088"/>
                </a:cubicBezTo>
                <a:cubicBezTo>
                  <a:pt x="359039" y="1959563"/>
                  <a:pt x="367221" y="1963680"/>
                  <a:pt x="376015" y="1965634"/>
                </a:cubicBezTo>
                <a:cubicBezTo>
                  <a:pt x="392930" y="1969393"/>
                  <a:pt x="410198" y="1971331"/>
                  <a:pt x="427290" y="1974180"/>
                </a:cubicBezTo>
                <a:lnTo>
                  <a:pt x="529839" y="2008363"/>
                </a:lnTo>
                <a:cubicBezTo>
                  <a:pt x="544392" y="2013214"/>
                  <a:pt x="558205" y="2020069"/>
                  <a:pt x="572568" y="2025455"/>
                </a:cubicBezTo>
                <a:cubicBezTo>
                  <a:pt x="581002" y="2028618"/>
                  <a:pt x="589267" y="2032884"/>
                  <a:pt x="598205" y="2034001"/>
                </a:cubicBezTo>
                <a:cubicBezTo>
                  <a:pt x="635060" y="2038608"/>
                  <a:pt x="672269" y="2039698"/>
                  <a:pt x="709301" y="2042546"/>
                </a:cubicBezTo>
                <a:cubicBezTo>
                  <a:pt x="834639" y="2039698"/>
                  <a:pt x="960200" y="2041987"/>
                  <a:pt x="1085316" y="2034001"/>
                </a:cubicBezTo>
                <a:cubicBezTo>
                  <a:pt x="1095566" y="2033347"/>
                  <a:pt x="1102243" y="2022353"/>
                  <a:pt x="1110953" y="2016909"/>
                </a:cubicBezTo>
                <a:cubicBezTo>
                  <a:pt x="1125038" y="2008106"/>
                  <a:pt x="1138826" y="1998700"/>
                  <a:pt x="1153682" y="1991272"/>
                </a:cubicBezTo>
                <a:cubicBezTo>
                  <a:pt x="1167403" y="1984412"/>
                  <a:pt x="1182393" y="1980410"/>
                  <a:pt x="1196411" y="1974180"/>
                </a:cubicBezTo>
                <a:cubicBezTo>
                  <a:pt x="1331262" y="1914245"/>
                  <a:pt x="1146239" y="1994993"/>
                  <a:pt x="1256232" y="1939997"/>
                </a:cubicBezTo>
                <a:cubicBezTo>
                  <a:pt x="1264289" y="1935969"/>
                  <a:pt x="1273323" y="1934300"/>
                  <a:pt x="1281869" y="1931451"/>
                </a:cubicBezTo>
                <a:cubicBezTo>
                  <a:pt x="1293263" y="1922905"/>
                  <a:pt x="1303974" y="1913363"/>
                  <a:pt x="1316052" y="1905814"/>
                </a:cubicBezTo>
                <a:cubicBezTo>
                  <a:pt x="1340191" y="1890727"/>
                  <a:pt x="1350949" y="1888484"/>
                  <a:pt x="1375873" y="1880176"/>
                </a:cubicBezTo>
                <a:cubicBezTo>
                  <a:pt x="1444239" y="1828902"/>
                  <a:pt x="1378721" y="1883025"/>
                  <a:pt x="1435693" y="1820356"/>
                </a:cubicBezTo>
                <a:cubicBezTo>
                  <a:pt x="1454662" y="1799490"/>
                  <a:pt x="1479872" y="1783999"/>
                  <a:pt x="1495514" y="1760535"/>
                </a:cubicBezTo>
                <a:lnTo>
                  <a:pt x="1529697" y="1709260"/>
                </a:lnTo>
                <a:cubicBezTo>
                  <a:pt x="1536401" y="1699204"/>
                  <a:pt x="1547597" y="1692907"/>
                  <a:pt x="1555334" y="1683623"/>
                </a:cubicBezTo>
                <a:cubicBezTo>
                  <a:pt x="1561909" y="1675733"/>
                  <a:pt x="1566729" y="1666532"/>
                  <a:pt x="1572426" y="1657986"/>
                </a:cubicBezTo>
                <a:cubicBezTo>
                  <a:pt x="1579162" y="1631043"/>
                  <a:pt x="1580321" y="1622689"/>
                  <a:pt x="1589518" y="1598165"/>
                </a:cubicBezTo>
                <a:cubicBezTo>
                  <a:pt x="1594904" y="1583802"/>
                  <a:pt x="1601367" y="1569853"/>
                  <a:pt x="1606609" y="1555436"/>
                </a:cubicBezTo>
                <a:cubicBezTo>
                  <a:pt x="1631016" y="1488317"/>
                  <a:pt x="1611389" y="1522629"/>
                  <a:pt x="1640792" y="1478524"/>
                </a:cubicBezTo>
                <a:cubicBezTo>
                  <a:pt x="1663266" y="1388632"/>
                  <a:pt x="1629718" y="1497906"/>
                  <a:pt x="1674976" y="1418703"/>
                </a:cubicBezTo>
                <a:cubicBezTo>
                  <a:pt x="1680803" y="1408505"/>
                  <a:pt x="1680294" y="1395813"/>
                  <a:pt x="1683521" y="1384520"/>
                </a:cubicBezTo>
                <a:cubicBezTo>
                  <a:pt x="1685996" y="1375859"/>
                  <a:pt x="1689592" y="1367544"/>
                  <a:pt x="1692067" y="1358883"/>
                </a:cubicBezTo>
                <a:cubicBezTo>
                  <a:pt x="1695294" y="1347590"/>
                  <a:pt x="1695986" y="1335495"/>
                  <a:pt x="1700613" y="1324700"/>
                </a:cubicBezTo>
                <a:cubicBezTo>
                  <a:pt x="1704659" y="1315259"/>
                  <a:pt x="1712008" y="1307608"/>
                  <a:pt x="1717705" y="1299062"/>
                </a:cubicBezTo>
                <a:cubicBezTo>
                  <a:pt x="1725561" y="1263708"/>
                  <a:pt x="1736495" y="1217076"/>
                  <a:pt x="1743342" y="1179421"/>
                </a:cubicBezTo>
                <a:cubicBezTo>
                  <a:pt x="1755375" y="1113243"/>
                  <a:pt x="1745366" y="1147713"/>
                  <a:pt x="1760433" y="1102509"/>
                </a:cubicBezTo>
                <a:cubicBezTo>
                  <a:pt x="1768224" y="1047973"/>
                  <a:pt x="1772043" y="1013341"/>
                  <a:pt x="1786071" y="957230"/>
                </a:cubicBezTo>
                <a:cubicBezTo>
                  <a:pt x="1787920" y="949835"/>
                  <a:pt x="1797715" y="906942"/>
                  <a:pt x="1803162" y="897410"/>
                </a:cubicBezTo>
                <a:cubicBezTo>
                  <a:pt x="1810229" y="885044"/>
                  <a:pt x="1821883" y="875678"/>
                  <a:pt x="1828800" y="863227"/>
                </a:cubicBezTo>
                <a:cubicBezTo>
                  <a:pt x="1836250" y="849817"/>
                  <a:pt x="1839661" y="834516"/>
                  <a:pt x="1845891" y="820498"/>
                </a:cubicBezTo>
                <a:cubicBezTo>
                  <a:pt x="1851065" y="808857"/>
                  <a:pt x="1856796" y="797451"/>
                  <a:pt x="1862983" y="786315"/>
                </a:cubicBezTo>
                <a:cubicBezTo>
                  <a:pt x="1871050" y="771795"/>
                  <a:pt x="1881747" y="758707"/>
                  <a:pt x="1888620" y="743586"/>
                </a:cubicBezTo>
                <a:cubicBezTo>
                  <a:pt x="1896075" y="727185"/>
                  <a:pt x="1897655" y="708425"/>
                  <a:pt x="1905712" y="692311"/>
                </a:cubicBezTo>
                <a:cubicBezTo>
                  <a:pt x="1911409" y="680917"/>
                  <a:pt x="1918073" y="669956"/>
                  <a:pt x="1922804" y="658128"/>
                </a:cubicBezTo>
                <a:cubicBezTo>
                  <a:pt x="1929495" y="641400"/>
                  <a:pt x="1927155" y="619592"/>
                  <a:pt x="1939895" y="606853"/>
                </a:cubicBezTo>
                <a:lnTo>
                  <a:pt x="1965533" y="581216"/>
                </a:lnTo>
                <a:cubicBezTo>
                  <a:pt x="1971230" y="569821"/>
                  <a:pt x="1977450" y="558674"/>
                  <a:pt x="1982624" y="547032"/>
                </a:cubicBezTo>
                <a:cubicBezTo>
                  <a:pt x="1988854" y="533014"/>
                  <a:pt x="1990800" y="516786"/>
                  <a:pt x="1999716" y="504303"/>
                </a:cubicBezTo>
                <a:cubicBezTo>
                  <a:pt x="2005686" y="495946"/>
                  <a:pt x="2016807" y="492909"/>
                  <a:pt x="2025353" y="487212"/>
                </a:cubicBezTo>
                <a:cubicBezTo>
                  <a:pt x="2035050" y="467819"/>
                  <a:pt x="2045044" y="444298"/>
                  <a:pt x="2059536" y="427391"/>
                </a:cubicBezTo>
                <a:cubicBezTo>
                  <a:pt x="2070023" y="415156"/>
                  <a:pt x="2084051" y="406099"/>
                  <a:pt x="2093719" y="393208"/>
                </a:cubicBezTo>
                <a:cubicBezTo>
                  <a:pt x="2101363" y="383017"/>
                  <a:pt x="2104059" y="369828"/>
                  <a:pt x="2110811" y="359025"/>
                </a:cubicBezTo>
                <a:cubicBezTo>
                  <a:pt x="2118360" y="346947"/>
                  <a:pt x="2128170" y="336432"/>
                  <a:pt x="2136448" y="324842"/>
                </a:cubicBezTo>
                <a:cubicBezTo>
                  <a:pt x="2166192" y="283200"/>
                  <a:pt x="2139278" y="313466"/>
                  <a:pt x="2179177" y="273567"/>
                </a:cubicBezTo>
                <a:cubicBezTo>
                  <a:pt x="2195455" y="224734"/>
                  <a:pt x="2174293" y="265430"/>
                  <a:pt x="2213361" y="239384"/>
                </a:cubicBezTo>
                <a:cubicBezTo>
                  <a:pt x="2223417" y="232680"/>
                  <a:pt x="2229458" y="221166"/>
                  <a:pt x="2238998" y="213746"/>
                </a:cubicBezTo>
                <a:cubicBezTo>
                  <a:pt x="2255212" y="201135"/>
                  <a:pt x="2273181" y="190957"/>
                  <a:pt x="2290273" y="179563"/>
                </a:cubicBezTo>
                <a:cubicBezTo>
                  <a:pt x="2335084" y="149689"/>
                  <a:pt x="2320977" y="150162"/>
                  <a:pt x="2375731" y="119743"/>
                </a:cubicBezTo>
                <a:cubicBezTo>
                  <a:pt x="2383605" y="115368"/>
                  <a:pt x="2393437" y="115468"/>
                  <a:pt x="2401368" y="111197"/>
                </a:cubicBezTo>
                <a:cubicBezTo>
                  <a:pt x="2430617" y="95447"/>
                  <a:pt x="2458340" y="77014"/>
                  <a:pt x="2486826" y="59922"/>
                </a:cubicBezTo>
                <a:cubicBezTo>
                  <a:pt x="2495633" y="54638"/>
                  <a:pt x="2503277" y="47423"/>
                  <a:pt x="2512463" y="42830"/>
                </a:cubicBezTo>
                <a:cubicBezTo>
                  <a:pt x="2524717" y="36703"/>
                  <a:pt x="2561340" y="28475"/>
                  <a:pt x="2572284" y="25739"/>
                </a:cubicBezTo>
                <a:cubicBezTo>
                  <a:pt x="2580830" y="20042"/>
                  <a:pt x="2587957" y="11138"/>
                  <a:pt x="2597921" y="8647"/>
                </a:cubicBezTo>
                <a:cubicBezTo>
                  <a:pt x="2684557" y="-13012"/>
                  <a:pt x="2744380" y="11083"/>
                  <a:pt x="2837204" y="25739"/>
                </a:cubicBezTo>
                <a:cubicBezTo>
                  <a:pt x="2857144" y="45679"/>
                  <a:pt x="2872843" y="71050"/>
                  <a:pt x="2897024" y="85559"/>
                </a:cubicBezTo>
                <a:cubicBezTo>
                  <a:pt x="2950677" y="117751"/>
                  <a:pt x="2924896" y="103769"/>
                  <a:pt x="2973936" y="128288"/>
                </a:cubicBezTo>
                <a:cubicBezTo>
                  <a:pt x="2979633" y="136834"/>
                  <a:pt x="2986857" y="144540"/>
                  <a:pt x="2991028" y="153926"/>
                </a:cubicBezTo>
                <a:cubicBezTo>
                  <a:pt x="2998345" y="170389"/>
                  <a:pt x="3002422" y="188109"/>
                  <a:pt x="3008119" y="205201"/>
                </a:cubicBezTo>
                <a:cubicBezTo>
                  <a:pt x="3024096" y="253133"/>
                  <a:pt x="3014474" y="222073"/>
                  <a:pt x="3033757" y="299204"/>
                </a:cubicBezTo>
                <a:cubicBezTo>
                  <a:pt x="3038127" y="316682"/>
                  <a:pt x="3045151" y="333387"/>
                  <a:pt x="3050848" y="350479"/>
                </a:cubicBezTo>
                <a:cubicBezTo>
                  <a:pt x="3054562" y="361621"/>
                  <a:pt x="3056545" y="373268"/>
                  <a:pt x="3059394" y="384662"/>
                </a:cubicBezTo>
                <a:cubicBezTo>
                  <a:pt x="3062243" y="435937"/>
                  <a:pt x="3060677" y="487649"/>
                  <a:pt x="3067940" y="538487"/>
                </a:cubicBezTo>
                <a:cubicBezTo>
                  <a:pt x="3069393" y="548655"/>
                  <a:pt x="3083430" y="553979"/>
                  <a:pt x="3085032" y="564124"/>
                </a:cubicBezTo>
                <a:cubicBezTo>
                  <a:pt x="3092154" y="609232"/>
                  <a:pt x="3090729" y="655279"/>
                  <a:pt x="3093577" y="700857"/>
                </a:cubicBezTo>
                <a:cubicBezTo>
                  <a:pt x="3096426" y="817649"/>
                  <a:pt x="3097048" y="934517"/>
                  <a:pt x="3102123" y="1051234"/>
                </a:cubicBezTo>
                <a:cubicBezTo>
                  <a:pt x="3102754" y="1065745"/>
                  <a:pt x="3105569" y="1080363"/>
                  <a:pt x="3110669" y="1093963"/>
                </a:cubicBezTo>
                <a:cubicBezTo>
                  <a:pt x="3115515" y="1106884"/>
                  <a:pt x="3161060" y="1161115"/>
                  <a:pt x="3161944" y="1162330"/>
                </a:cubicBezTo>
                <a:cubicBezTo>
                  <a:pt x="3174026" y="1178942"/>
                  <a:pt x="3179036" y="1202209"/>
                  <a:pt x="3196127" y="1213604"/>
                </a:cubicBezTo>
                <a:cubicBezTo>
                  <a:pt x="3204673" y="1219301"/>
                  <a:pt x="3213406" y="1224726"/>
                  <a:pt x="3221764" y="1230696"/>
                </a:cubicBezTo>
                <a:cubicBezTo>
                  <a:pt x="3233354" y="1238975"/>
                  <a:pt x="3243208" y="1249963"/>
                  <a:pt x="3255947" y="1256333"/>
                </a:cubicBezTo>
                <a:cubicBezTo>
                  <a:pt x="3266452" y="1261586"/>
                  <a:pt x="3278736" y="1262030"/>
                  <a:pt x="3290131" y="1264879"/>
                </a:cubicBezTo>
                <a:lnTo>
                  <a:pt x="3409772" y="1247787"/>
                </a:lnTo>
                <a:cubicBezTo>
                  <a:pt x="3427607" y="1245239"/>
                  <a:pt x="3443170" y="1232931"/>
                  <a:pt x="3461047" y="1230696"/>
                </a:cubicBezTo>
                <a:lnTo>
                  <a:pt x="3529413" y="1222150"/>
                </a:lnTo>
                <a:cubicBezTo>
                  <a:pt x="3549353" y="1216453"/>
                  <a:pt x="3568508" y="1205799"/>
                  <a:pt x="3589233" y="1205059"/>
                </a:cubicBezTo>
                <a:cubicBezTo>
                  <a:pt x="3649083" y="1202921"/>
                  <a:pt x="3709201" y="1206739"/>
                  <a:pt x="3768695" y="1213604"/>
                </a:cubicBezTo>
                <a:cubicBezTo>
                  <a:pt x="3791557" y="1216242"/>
                  <a:pt x="3818346" y="1234419"/>
                  <a:pt x="3837062" y="1247787"/>
                </a:cubicBezTo>
                <a:cubicBezTo>
                  <a:pt x="3848652" y="1256066"/>
                  <a:pt x="3861783" y="1262780"/>
                  <a:pt x="3871245" y="1273425"/>
                </a:cubicBezTo>
                <a:cubicBezTo>
                  <a:pt x="3889331" y="1293772"/>
                  <a:pt x="3910607" y="1332081"/>
                  <a:pt x="3922519" y="1358883"/>
                </a:cubicBezTo>
                <a:cubicBezTo>
                  <a:pt x="3928749" y="1372901"/>
                  <a:pt x="3933914" y="1387369"/>
                  <a:pt x="3939611" y="1401612"/>
                </a:cubicBezTo>
                <a:cubicBezTo>
                  <a:pt x="3945630" y="1443745"/>
                  <a:pt x="3945714" y="1458985"/>
                  <a:pt x="3956703" y="1495616"/>
                </a:cubicBezTo>
                <a:cubicBezTo>
                  <a:pt x="3961880" y="1512872"/>
                  <a:pt x="3973794" y="1546890"/>
                  <a:pt x="3973794" y="1546890"/>
                </a:cubicBezTo>
                <a:cubicBezTo>
                  <a:pt x="3989934" y="1676005"/>
                  <a:pt x="3974457" y="1559743"/>
                  <a:pt x="3990886" y="1666531"/>
                </a:cubicBezTo>
                <a:cubicBezTo>
                  <a:pt x="3993949" y="1686440"/>
                  <a:pt x="3994903" y="1706725"/>
                  <a:pt x="3999432" y="1726352"/>
                </a:cubicBezTo>
                <a:cubicBezTo>
                  <a:pt x="4008484" y="1765579"/>
                  <a:pt x="4016999" y="1778578"/>
                  <a:pt x="4033615" y="1811810"/>
                </a:cubicBezTo>
                <a:cubicBezTo>
                  <a:pt x="4039312" y="1834599"/>
                  <a:pt x="4044525" y="1857514"/>
                  <a:pt x="4050706" y="1880176"/>
                </a:cubicBezTo>
                <a:cubicBezTo>
                  <a:pt x="4053076" y="1888867"/>
                  <a:pt x="4056777" y="1897152"/>
                  <a:pt x="4059252" y="1905814"/>
                </a:cubicBezTo>
                <a:cubicBezTo>
                  <a:pt x="4062479" y="1917107"/>
                  <a:pt x="4063281" y="1929155"/>
                  <a:pt x="4067798" y="1939997"/>
                </a:cubicBezTo>
                <a:cubicBezTo>
                  <a:pt x="4067804" y="1940011"/>
                  <a:pt x="4110524" y="2025448"/>
                  <a:pt x="4119073" y="2042546"/>
                </a:cubicBezTo>
                <a:cubicBezTo>
                  <a:pt x="4133598" y="2071596"/>
                  <a:pt x="4158953" y="2093821"/>
                  <a:pt x="4178893" y="2119459"/>
                </a:cubicBezTo>
                <a:cubicBezTo>
                  <a:pt x="4186714" y="2129515"/>
                  <a:pt x="4189233" y="2142839"/>
                  <a:pt x="4195985" y="2153642"/>
                </a:cubicBezTo>
                <a:cubicBezTo>
                  <a:pt x="4218286" y="2189323"/>
                  <a:pt x="4241824" y="2208027"/>
                  <a:pt x="4272897" y="2239100"/>
                </a:cubicBezTo>
                <a:cubicBezTo>
                  <a:pt x="4281443" y="2247646"/>
                  <a:pt x="4287313" y="2260249"/>
                  <a:pt x="4298534" y="2264737"/>
                </a:cubicBezTo>
                <a:cubicBezTo>
                  <a:pt x="4312777" y="2270434"/>
                  <a:pt x="4327853" y="2274379"/>
                  <a:pt x="4341263" y="2281829"/>
                </a:cubicBezTo>
                <a:cubicBezTo>
                  <a:pt x="4353714" y="2288746"/>
                  <a:pt x="4363369" y="2299917"/>
                  <a:pt x="4375447" y="2307466"/>
                </a:cubicBezTo>
                <a:cubicBezTo>
                  <a:pt x="4386250" y="2314218"/>
                  <a:pt x="4398569" y="2318238"/>
                  <a:pt x="4409630" y="2324558"/>
                </a:cubicBezTo>
                <a:cubicBezTo>
                  <a:pt x="4418547" y="2329654"/>
                  <a:pt x="4425523" y="2338401"/>
                  <a:pt x="4435267" y="2341649"/>
                </a:cubicBezTo>
                <a:cubicBezTo>
                  <a:pt x="4451705" y="2347128"/>
                  <a:pt x="4469551" y="2346797"/>
                  <a:pt x="4486542" y="2350195"/>
                </a:cubicBezTo>
                <a:cubicBezTo>
                  <a:pt x="4498059" y="2352498"/>
                  <a:pt x="4509033" y="2357627"/>
                  <a:pt x="4520725" y="2358741"/>
                </a:cubicBezTo>
                <a:cubicBezTo>
                  <a:pt x="4569017" y="2363340"/>
                  <a:pt x="4617578" y="2364438"/>
                  <a:pt x="4666004" y="2367287"/>
                </a:cubicBezTo>
                <a:cubicBezTo>
                  <a:pt x="4683095" y="2372984"/>
                  <a:pt x="4700059" y="2379080"/>
                  <a:pt x="4717278" y="2384378"/>
                </a:cubicBezTo>
                <a:cubicBezTo>
                  <a:pt x="4737099" y="2390477"/>
                  <a:pt x="4757609" y="2394383"/>
                  <a:pt x="4777099" y="2401470"/>
                </a:cubicBezTo>
                <a:cubicBezTo>
                  <a:pt x="4789071" y="2405823"/>
                  <a:pt x="4798923" y="2415471"/>
                  <a:pt x="4811282" y="2418561"/>
                </a:cubicBezTo>
                <a:cubicBezTo>
                  <a:pt x="4833562" y="2424131"/>
                  <a:pt x="4856859" y="2424258"/>
                  <a:pt x="4879648" y="2427107"/>
                </a:cubicBezTo>
                <a:cubicBezTo>
                  <a:pt x="4888194" y="2432804"/>
                  <a:pt x="4898870" y="2436179"/>
                  <a:pt x="4905286" y="2444199"/>
                </a:cubicBezTo>
                <a:cubicBezTo>
                  <a:pt x="4910913" y="2451233"/>
                  <a:pt x="4909804" y="2461779"/>
                  <a:pt x="4913832" y="2469836"/>
                </a:cubicBezTo>
                <a:cubicBezTo>
                  <a:pt x="4918425" y="2479022"/>
                  <a:pt x="4926330" y="2486287"/>
                  <a:pt x="4930923" y="2495473"/>
                </a:cubicBezTo>
                <a:cubicBezTo>
                  <a:pt x="4939394" y="2512416"/>
                  <a:pt x="4945229" y="2548516"/>
                  <a:pt x="4948015" y="2563840"/>
                </a:cubicBezTo>
                <a:cubicBezTo>
                  <a:pt x="4951115" y="2580888"/>
                  <a:pt x="4953926" y="2597989"/>
                  <a:pt x="4956561" y="2615115"/>
                </a:cubicBezTo>
                <a:cubicBezTo>
                  <a:pt x="4966794" y="2681635"/>
                  <a:pt x="4946841" y="2665802"/>
                  <a:pt x="4982198" y="2683481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854982" y="1340767"/>
            <a:ext cx="504056" cy="495605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4355976" y="3501008"/>
            <a:ext cx="1080120" cy="1440160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436096" y="3501008"/>
            <a:ext cx="576064" cy="14401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6012160" y="3429000"/>
            <a:ext cx="1152128" cy="1512168"/>
          </a:xfrm>
          <a:prstGeom prst="line">
            <a:avLst/>
          </a:prstGeom>
          <a:ln w="3810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164288" y="3429000"/>
            <a:ext cx="648072" cy="936104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913974" y="4509120"/>
            <a:ext cx="4420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027844" y="479101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48264" y="2844225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48064" y="2898866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884368" y="4437112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</a:p>
        </p:txBody>
      </p:sp>
      <p:sp>
        <p:nvSpPr>
          <p:cNvPr id="2048" name="Овал 2047"/>
          <p:cNvSpPr/>
          <p:nvPr/>
        </p:nvSpPr>
        <p:spPr>
          <a:xfrm>
            <a:off x="4644008" y="3429000"/>
            <a:ext cx="504056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18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 flipV="1">
            <a:off x="2075149" y="1314112"/>
            <a:ext cx="53921" cy="2402920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1365668" y="1314112"/>
            <a:ext cx="770469" cy="1296144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2102109" y="2420888"/>
            <a:ext cx="1101739" cy="1296144"/>
          </a:xfrm>
          <a:prstGeom prst="line">
            <a:avLst/>
          </a:prstGeom>
          <a:ln w="38100" cap="rnd" cmpd="thickThin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203848" y="2420888"/>
            <a:ext cx="864096" cy="115212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Прямая соединительная линия 1024"/>
          <p:cNvCxnSpPr/>
          <p:nvPr/>
        </p:nvCxnSpPr>
        <p:spPr>
          <a:xfrm>
            <a:off x="5364088" y="1314112"/>
            <a:ext cx="1584176" cy="31468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Прямая соединительная линия 1027"/>
          <p:cNvCxnSpPr/>
          <p:nvPr/>
        </p:nvCxnSpPr>
        <p:spPr>
          <a:xfrm flipH="1">
            <a:off x="5076056" y="1628800"/>
            <a:ext cx="1872208" cy="43204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Прямая соединительная линия 1029"/>
          <p:cNvCxnSpPr/>
          <p:nvPr/>
        </p:nvCxnSpPr>
        <p:spPr>
          <a:xfrm>
            <a:off x="5076056" y="2060848"/>
            <a:ext cx="2016224" cy="54940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Прямая соединительная линия 1031"/>
          <p:cNvCxnSpPr/>
          <p:nvPr/>
        </p:nvCxnSpPr>
        <p:spPr>
          <a:xfrm flipH="1">
            <a:off x="4716016" y="2610256"/>
            <a:ext cx="2376264" cy="170672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Прямая соединительная линия 1033"/>
          <p:cNvCxnSpPr/>
          <p:nvPr/>
        </p:nvCxnSpPr>
        <p:spPr>
          <a:xfrm flipH="1">
            <a:off x="4644008" y="3717032"/>
            <a:ext cx="792088" cy="936104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Прямая соединительная линия 1039"/>
          <p:cNvCxnSpPr/>
          <p:nvPr/>
        </p:nvCxnSpPr>
        <p:spPr>
          <a:xfrm>
            <a:off x="4644008" y="4653136"/>
            <a:ext cx="1152128" cy="43204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Прямая соединительная линия 1041"/>
          <p:cNvCxnSpPr/>
          <p:nvPr/>
        </p:nvCxnSpPr>
        <p:spPr>
          <a:xfrm flipV="1">
            <a:off x="5796136" y="4293096"/>
            <a:ext cx="432048" cy="792088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Прямая соединительная линия 1043"/>
          <p:cNvCxnSpPr/>
          <p:nvPr/>
        </p:nvCxnSpPr>
        <p:spPr>
          <a:xfrm>
            <a:off x="6228184" y="4293096"/>
            <a:ext cx="720080" cy="648072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539552" y="2276872"/>
            <a:ext cx="648072" cy="551884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4716016" y="653127"/>
            <a:ext cx="648072" cy="626368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4594967" y="3403848"/>
            <a:ext cx="648072" cy="626368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63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2195736" y="1988840"/>
            <a:ext cx="3096344" cy="1944216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>
            <a:off x="3203848" y="1988840"/>
            <a:ext cx="2088232" cy="2664296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3203848" y="1713578"/>
            <a:ext cx="468052" cy="29523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671900" y="1700808"/>
            <a:ext cx="2196244" cy="1944216"/>
          </a:xfrm>
          <a:prstGeom prst="line">
            <a:avLst/>
          </a:prstGeom>
          <a:ln w="381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69176" y="3563724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17007" y="1052736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49059" y="1516142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75856" y="4665906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 flipH="1">
            <a:off x="5903298" y="3275692"/>
            <a:ext cx="12275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67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26</Words>
  <Application>Microsoft Office PowerPoint</Application>
  <PresentationFormat>Экран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 О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Сашок</dc:creator>
  <cp:lastModifiedBy>Сашок</cp:lastModifiedBy>
  <cp:revision>17</cp:revision>
  <dcterms:created xsi:type="dcterms:W3CDTF">2015-03-03T13:46:00Z</dcterms:created>
  <dcterms:modified xsi:type="dcterms:W3CDTF">2015-03-03T16:59:02Z</dcterms:modified>
</cp:coreProperties>
</file>