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44E0-3BD9-47BF-B6B1-089FDC4E5966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C033-C3D0-4802-8117-3790F8CBF6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702624" cy="2907754"/>
          </a:xfrm>
        </p:spPr>
        <p:txBody>
          <a:bodyPr>
            <a:normAutofit/>
          </a:bodyPr>
          <a:lstStyle/>
          <a:p>
            <a:r>
              <a:rPr lang="ru-RU" b="1" u="sng" dirty="0"/>
              <a:t>Тема:</a:t>
            </a:r>
            <a:r>
              <a:rPr lang="ru-RU" dirty="0"/>
              <a:t> «Формирование представлений о массе. Единица массы килограмм»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1 класс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2232248" cy="1066130"/>
          </a:xfrm>
        </p:spPr>
        <p:txBody>
          <a:bodyPr/>
          <a:lstStyle/>
          <a:p>
            <a:r>
              <a:rPr lang="ru-RU" dirty="0" smtClean="0"/>
              <a:t>Весы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736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234482" cy="240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61048"/>
            <a:ext cx="31599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432048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3762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429000"/>
            <a:ext cx="2663619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4650504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Тема: «Формирование представлений о массе. Единица массы килограмм» </vt:lpstr>
      <vt:lpstr>Весы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«Формирование представлений о массе. Единица массы килограмм» </dc:title>
  <dc:creator>Admin</dc:creator>
  <cp:lastModifiedBy>Admin</cp:lastModifiedBy>
  <cp:revision>2</cp:revision>
  <dcterms:created xsi:type="dcterms:W3CDTF">2013-03-13T21:27:51Z</dcterms:created>
  <dcterms:modified xsi:type="dcterms:W3CDTF">2013-03-13T21:45:53Z</dcterms:modified>
</cp:coreProperties>
</file>