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tic.baza.farpost.ru/bulletins_images/8/4/6/8468199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Картинка 16 из 7786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r="41838"/>
          <a:stretch>
            <a:fillRect/>
          </a:stretch>
        </p:blipFill>
        <p:spPr bwMode="auto">
          <a:xfrm>
            <a:off x="0" y="3429000"/>
            <a:ext cx="31607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429552" cy="450059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hlink"/>
                </a:solidFill>
              </a:rPr>
              <a:t/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2000" b="1" dirty="0" smtClean="0">
                <a:solidFill>
                  <a:schemeClr val="hlink"/>
                </a:solidFill>
              </a:rPr>
              <a:t/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Математика 1 класс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(автор Н. Б. Истомина)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Тема: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/>
              <a:t>«Переместительное  свойство сложения» </a:t>
            </a:r>
            <a:r>
              <a:rPr lang="en-US" sz="3600" b="1" dirty="0" smtClean="0">
                <a:solidFill>
                  <a:schemeClr val="hlink"/>
                </a:solidFill>
              </a:rPr>
              <a:t/>
            </a:r>
            <a:br>
              <a:rPr lang="en-US" sz="3600" b="1" dirty="0" smtClean="0">
                <a:solidFill>
                  <a:schemeClr val="hlink"/>
                </a:solidFill>
              </a:rPr>
            </a:br>
            <a:endParaRPr lang="ru-RU" dirty="0"/>
          </a:p>
        </p:txBody>
      </p:sp>
      <p:pic>
        <p:nvPicPr>
          <p:cNvPr id="4" name="Picture 4" descr="metod%2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714480" y="5072074"/>
            <a:ext cx="1297336" cy="133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764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6516" t="2779" r="5702" b="2779"/>
          <a:stretch>
            <a:fillRect/>
          </a:stretch>
        </p:blipFill>
        <p:spPr bwMode="auto">
          <a:xfrm>
            <a:off x="1000100" y="928670"/>
            <a:ext cx="7242028" cy="380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492987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3 + 4 = 7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98258" y="492987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4 + 3 = 7</a:t>
            </a:r>
            <a:endParaRPr lang="ru-RU" sz="5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6064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 186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413395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 189</a:t>
            </a:r>
            <a:endParaRPr lang="ru-RU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77247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77247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234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4608" y="908720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06429" y="908720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1074388" y="3140398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908720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58837" y="908720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08652" y="908720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128284" y="3199095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4168592" y="3149667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58591" y="112474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1116045" y="233785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469904" y="2348880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188804" y="1743639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943243" y="111863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067944" y="2348880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3527452" y="111863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4860032" y="228869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327652" y="111863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5327652" y="229733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4860032" y="112474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857224" y="364331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071670" y="364331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857224" y="4286256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2071670" y="4286256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1500166" y="400050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5200883" y="4221088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5187102" y="3663639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4559351" y="4221088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3919886" y="4221088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564576" y="3663639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3920853" y="364502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758347" y="1700808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668344" y="908720"/>
            <a:ext cx="108012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7830638" y="108898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8116148" y="1635627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8287737" y="229733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7812360" y="228869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8357288" y="108898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7488315" y="3659703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8110008" y="3663639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6900996" y="4305356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7464218" y="4311465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898897" y="3663639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8092275" y="4314544"/>
            <a:ext cx="281100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733836" y="2817799"/>
            <a:ext cx="382209" cy="541355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101112" y="2822174"/>
            <a:ext cx="392434" cy="504056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2030842" y="2867817"/>
            <a:ext cx="491123" cy="491337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629335" y="2817799"/>
            <a:ext cx="511417" cy="504056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690536" y="2817799"/>
            <a:ext cx="511417" cy="504056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8012187" y="2817799"/>
            <a:ext cx="392434" cy="504056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9512" y="26064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№ 187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08571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Истомина Н.Б. Математика: учебник для 1 класса общеобразовательных учреждений. В двух частях. Часть1/ Н.Б.Истомина. – 11-е изд.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– Смоленск: Ассоциация XXI век, 2011.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Математика 1 класс   (автор Н. Б. Истомина)   Тема: «Переместительное  свойство сложения»  </vt:lpstr>
      <vt:lpstr>Слайд 2</vt:lpstr>
      <vt:lpstr>Слайд 3</vt:lpstr>
      <vt:lpstr>Слайд 4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Элла</dc:creator>
  <cp:lastModifiedBy>ЭЛЛА</cp:lastModifiedBy>
  <cp:revision>23</cp:revision>
  <dcterms:created xsi:type="dcterms:W3CDTF">2015-03-10T06:51:52Z</dcterms:created>
  <dcterms:modified xsi:type="dcterms:W3CDTF">2015-03-11T11:27:24Z</dcterms:modified>
</cp:coreProperties>
</file>