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E6F46F5-1D83-409D-9162-3D71EFFB821C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287CC7-92D8-444D-8F13-0EAFAEED56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1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70485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612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7" y="1340768"/>
            <a:ext cx="5400600" cy="1080120"/>
          </a:xfrm>
        </p:spPr>
        <p:txBody>
          <a:bodyPr/>
          <a:lstStyle/>
          <a:p>
            <a:pPr>
              <a:buNone/>
            </a:pPr>
            <a:r>
              <a:rPr lang="ru-RU" sz="5400" dirty="0" smtClean="0"/>
              <a:t>У</a:t>
            </a:r>
            <a:r>
              <a:rPr lang="ru-RU" sz="5400" dirty="0" smtClean="0"/>
              <a:t>множение</a:t>
            </a:r>
            <a:endParaRPr lang="ru-RU" sz="54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022438" y="3068960"/>
            <a:ext cx="5970494" cy="2374011"/>
          </a:xfrm>
        </p:spPr>
        <p:txBody>
          <a:bodyPr>
            <a:normAutofit lnSpcReduction="10000"/>
          </a:bodyPr>
          <a:lstStyle/>
          <a:p>
            <a:pPr marL="342900" indent="-342900" algn="l"/>
            <a:r>
              <a:rPr lang="ru-RU" sz="2800" dirty="0" smtClean="0"/>
              <a:t>Цели: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dirty="0" smtClean="0"/>
              <a:t>Познакомиться </a:t>
            </a:r>
            <a:r>
              <a:rPr lang="ru-RU" sz="2800" dirty="0" smtClean="0"/>
              <a:t>с </a:t>
            </a:r>
            <a:r>
              <a:rPr lang="ru-RU" sz="2800" dirty="0" smtClean="0"/>
              <a:t>умножением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800" dirty="0" smtClean="0"/>
              <a:t>Научиться </a:t>
            </a:r>
            <a:r>
              <a:rPr lang="ru-RU" sz="2800" dirty="0" smtClean="0"/>
              <a:t>читать и записывать выражения с </a:t>
            </a:r>
            <a:r>
              <a:rPr lang="ru-RU" sz="2800" smtClean="0"/>
              <a:t>действием </a:t>
            </a:r>
            <a:r>
              <a:rPr lang="ru-RU" sz="2800" smtClean="0"/>
              <a:t>умножения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9822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14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Слайд 1</vt:lpstr>
      <vt:lpstr>Умножение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13</cp:lastModifiedBy>
  <cp:revision>3</cp:revision>
  <dcterms:created xsi:type="dcterms:W3CDTF">2015-03-03T17:03:00Z</dcterms:created>
  <dcterms:modified xsi:type="dcterms:W3CDTF">2015-03-04T08:29:00Z</dcterms:modified>
</cp:coreProperties>
</file>