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70" r:id="rId15"/>
    <p:sldId id="281" r:id="rId16"/>
    <p:sldId id="275" r:id="rId17"/>
    <p:sldId id="268" r:id="rId18"/>
    <p:sldId id="273" r:id="rId19"/>
    <p:sldId id="280" r:id="rId20"/>
    <p:sldId id="269" r:id="rId21"/>
    <p:sldId id="276" r:id="rId22"/>
    <p:sldId id="271" r:id="rId23"/>
    <p:sldId id="274" r:id="rId24"/>
    <p:sldId id="277" r:id="rId25"/>
    <p:sldId id="278" r:id="rId26"/>
    <p:sldId id="279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accent1">
            <a:lumMod val="40000"/>
            <a:lumOff val="6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91264" cy="4637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008111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</a:t>
            </a: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педагога-психолога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301208"/>
            <a:ext cx="6400800" cy="139256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Бакина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Вера Владимировна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МБОУ Дорогобужская СОШ № 2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4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71992" cy="576064"/>
          </a:xfrm>
        </p:spPr>
        <p:txBody>
          <a:bodyPr>
            <a:noAutofit/>
          </a:bodyPr>
          <a:lstStyle/>
          <a:p>
            <a:r>
              <a:rPr lang="ru-RU" sz="3600" dirty="0" smtClean="0"/>
              <a:t>«Голодные </a:t>
            </a:r>
            <a:r>
              <a:rPr lang="ru-RU" sz="3600" dirty="0" err="1" smtClean="0"/>
              <a:t>бегемотики</a:t>
            </a:r>
            <a:r>
              <a:rPr lang="ru-RU" sz="3600" dirty="0"/>
              <a:t>» для развития ловкости, </a:t>
            </a:r>
            <a:r>
              <a:rPr lang="ru-RU" sz="3600" dirty="0" smtClean="0"/>
              <a:t>внимания</a:t>
            </a:r>
            <a:endParaRPr lang="ru-RU" sz="3600" dirty="0"/>
          </a:p>
        </p:txBody>
      </p:sp>
      <p:pic>
        <p:nvPicPr>
          <p:cNvPr id="9218" name="Picture 2" descr="D:\Сайт\Семинар-школа Дорогобуж для сайта\на сайт\«Бегемотики» для развития ловкости, внимания, можно проводить как соревн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2726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58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3600" dirty="0"/>
              <a:t>«</a:t>
            </a:r>
            <a:r>
              <a:rPr lang="ru-RU" sz="3600" dirty="0" err="1"/>
              <a:t>Геоконт</a:t>
            </a:r>
            <a:r>
              <a:rPr lang="ru-RU" sz="3600" dirty="0"/>
              <a:t>» для развития мелкой моторики, творческого воображения</a:t>
            </a:r>
          </a:p>
        </p:txBody>
      </p:sp>
      <p:pic>
        <p:nvPicPr>
          <p:cNvPr id="10242" name="Picture 2" descr="D:\Сайт\Семинар-школа Дорогобуж для сайта\на сайт\«Геоконт» для развития мелкой моторики, творческого воображе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70739"/>
            <a:ext cx="7656850" cy="574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77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80" cy="724092"/>
          </a:xfrm>
        </p:spPr>
        <p:txBody>
          <a:bodyPr>
            <a:noAutofit/>
          </a:bodyPr>
          <a:lstStyle/>
          <a:p>
            <a:r>
              <a:rPr lang="ru-RU" sz="2800" dirty="0"/>
              <a:t>«</a:t>
            </a:r>
            <a:r>
              <a:rPr lang="ru-RU" sz="2800" dirty="0" err="1"/>
              <a:t>Геоконт</a:t>
            </a:r>
            <a:r>
              <a:rPr lang="ru-RU" sz="2800" dirty="0"/>
              <a:t>» - дети, натягивая резинки по нужным цифрам, создают различные геометрические фигуры</a:t>
            </a:r>
          </a:p>
        </p:txBody>
      </p:sp>
      <p:pic>
        <p:nvPicPr>
          <p:cNvPr id="16386" name="Picture 2" descr="D:\Сайт\Семинар-школа Дорогобуж для сайта\на сайт\«Геоконт» - дети, натягивая резинки по нужным цифрам, создают различные геометрические фигур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495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79296" cy="778098"/>
          </a:xfrm>
        </p:spPr>
        <p:txBody>
          <a:bodyPr>
            <a:noAutofit/>
          </a:bodyPr>
          <a:lstStyle/>
          <a:p>
            <a:r>
              <a:rPr lang="ru-RU" sz="3600" dirty="0"/>
              <a:t>«Магнитный лабиринт» для развития внимания, мышления, глазомера</a:t>
            </a:r>
          </a:p>
        </p:txBody>
      </p:sp>
      <p:pic>
        <p:nvPicPr>
          <p:cNvPr id="11266" name="Picture 2" descr="D:\Сайт\Семинар-школа Дорогобуж для сайта\на сайт\«Магнитный лабиринт» для развития внимания, мышления, глазоме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7"/>
            <a:ext cx="7608845" cy="57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833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332656"/>
            <a:ext cx="8964488" cy="864096"/>
          </a:xfrm>
        </p:spPr>
        <p:txBody>
          <a:bodyPr>
            <a:noAutofit/>
          </a:bodyPr>
          <a:lstStyle/>
          <a:p>
            <a:r>
              <a:rPr lang="ru-RU" sz="3600" dirty="0"/>
              <a:t>«Песочный дворик» развитие моторки рук, творческого воображения,  мышления и др.</a:t>
            </a:r>
          </a:p>
        </p:txBody>
      </p:sp>
      <p:pic>
        <p:nvPicPr>
          <p:cNvPr id="12290" name="Picture 2" descr="D:\Сайт\Семинар-школа Дорогобуж для сайта\на сайт\«Песочный дворик» развитие моторки рук, творческого воображения,  мышления и др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980728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283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Предметы для работы с песком</a:t>
            </a:r>
            <a:endParaRPr lang="ru-RU" sz="3600" dirty="0"/>
          </a:p>
        </p:txBody>
      </p:sp>
      <p:pic>
        <p:nvPicPr>
          <p:cNvPr id="25602" name="Picture 2" descr="D:\Сайт\Семинар-школа Дорогобуж для сайта\Предметы для работы с песк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764704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62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песком</a:t>
            </a:r>
            <a:endParaRPr lang="ru-RU" dirty="0"/>
          </a:p>
        </p:txBody>
      </p:sp>
      <p:pic>
        <p:nvPicPr>
          <p:cNvPr id="19458" name="Picture 2" descr="D:\Сайт\Семинар-школа Дорогобуж для сайта\на сайт\Занятие с песком 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3" y="620688"/>
            <a:ext cx="8283170" cy="62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564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778098"/>
          </a:xfrm>
        </p:spPr>
        <p:txBody>
          <a:bodyPr>
            <a:noAutofit/>
          </a:bodyPr>
          <a:lstStyle/>
          <a:p>
            <a:r>
              <a:rPr lang="ru-RU" sz="3200" dirty="0"/>
              <a:t>«</a:t>
            </a:r>
            <a:r>
              <a:rPr lang="ru-RU" sz="3200" dirty="0" err="1"/>
              <a:t>Сенсино</a:t>
            </a:r>
            <a:r>
              <a:rPr lang="ru-RU" sz="3200" dirty="0"/>
              <a:t>» для развития </a:t>
            </a:r>
            <a:r>
              <a:rPr lang="ru-RU" sz="3200" dirty="0" err="1"/>
              <a:t>сенсорики</a:t>
            </a:r>
            <a:r>
              <a:rPr lang="ru-RU" sz="3200" dirty="0"/>
              <a:t>, тактильного ощущения</a:t>
            </a:r>
          </a:p>
        </p:txBody>
      </p:sp>
      <p:pic>
        <p:nvPicPr>
          <p:cNvPr id="13314" name="Picture 2" descr="D:\Сайт\Семинар-школа Дорогобуж для сайта\на сайт\«Сенсино» для развития сенсорики, тактильного ощуще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80729"/>
            <a:ext cx="777686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3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92088"/>
          </a:xfrm>
        </p:spPr>
        <p:txBody>
          <a:bodyPr>
            <a:noAutofit/>
          </a:bodyPr>
          <a:lstStyle/>
          <a:p>
            <a:r>
              <a:rPr lang="ru-RU" sz="3200" dirty="0"/>
              <a:t>Занятие- на развитие тактильного ощущения, </a:t>
            </a:r>
            <a:r>
              <a:rPr lang="ru-RU" sz="3200" dirty="0" smtClean="0"/>
              <a:t>внимания</a:t>
            </a:r>
            <a:endParaRPr lang="ru-RU" sz="3200" dirty="0"/>
          </a:p>
        </p:txBody>
      </p:sp>
      <p:pic>
        <p:nvPicPr>
          <p:cNvPr id="17410" name="Picture 2" descr="D:\Сайт\Семинар-школа Дорогобуж для сайта\на сайт\Занятие- на развитие тактильного ощущения, внимания 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16207"/>
            <a:ext cx="7632848" cy="572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38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20080"/>
          </a:xfrm>
        </p:spPr>
        <p:txBody>
          <a:bodyPr>
            <a:noAutofit/>
          </a:bodyPr>
          <a:lstStyle/>
          <a:p>
            <a:r>
              <a:rPr lang="ru-RU" sz="3200" dirty="0"/>
              <a:t>Предметы </a:t>
            </a:r>
            <a:r>
              <a:rPr lang="ru-RU" sz="3200" dirty="0" smtClean="0"/>
              <a:t>для «</a:t>
            </a:r>
            <a:r>
              <a:rPr lang="ru-RU" sz="3200" dirty="0" err="1" smtClean="0"/>
              <a:t>Сенсино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23554" name="Picture 2" descr="D:\Сайт\Семинар-школа Дорогобуж для сайта\на сайт\Предметы для развития сенсорики, тактильного ощущения 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8730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6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/>
              <a:t>Кабинет психолога</a:t>
            </a:r>
          </a:p>
        </p:txBody>
      </p:sp>
      <p:pic>
        <p:nvPicPr>
          <p:cNvPr id="2051" name="Picture 3" descr="D:\Сайт\Семинар-школа Дорогобуж для сайта\на сайт\кабинет психолога 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9" y="638690"/>
            <a:ext cx="8232915" cy="61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63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864096"/>
          </a:xfrm>
        </p:spPr>
        <p:txBody>
          <a:bodyPr>
            <a:noAutofit/>
          </a:bodyPr>
          <a:lstStyle/>
          <a:p>
            <a:r>
              <a:rPr lang="ru-RU" sz="3600" dirty="0"/>
              <a:t>«Черепаха» для развития двигательной активности, моторики рук и ног</a:t>
            </a:r>
          </a:p>
        </p:txBody>
      </p:sp>
      <p:pic>
        <p:nvPicPr>
          <p:cNvPr id="14338" name="Picture 2" descr="D:\Сайт\Семинар-школа Дорогобуж для сайта\на сайт\«Черепаха» для развития двигательной активности, моторики рук и но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5"/>
            <a:ext cx="7584842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2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черепахой</a:t>
            </a:r>
            <a:endParaRPr lang="ru-RU" dirty="0"/>
          </a:p>
        </p:txBody>
      </p:sp>
      <p:pic>
        <p:nvPicPr>
          <p:cNvPr id="20482" name="Picture 2" descr="D:\Сайт\Семинар-школа Дорогобуж для сайта\на сайт\Игра с Черепах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28700"/>
            <a:ext cx="8016891" cy="60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76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>
            <a:noAutofit/>
          </a:bodyPr>
          <a:lstStyle/>
          <a:p>
            <a:r>
              <a:rPr lang="ru-RU" sz="2800" dirty="0"/>
              <a:t>«</a:t>
            </a:r>
            <a:r>
              <a:rPr lang="ru-RU" sz="2800" dirty="0" err="1"/>
              <a:t>Шароброс</a:t>
            </a:r>
            <a:r>
              <a:rPr lang="ru-RU" sz="2800" dirty="0"/>
              <a:t>» для развития глазомера, меткости, навыков счета, произвольного </a:t>
            </a:r>
            <a:r>
              <a:rPr lang="ru-RU" sz="2800" dirty="0" smtClean="0"/>
              <a:t>запоминания</a:t>
            </a:r>
            <a:endParaRPr lang="ru-RU" sz="2800" dirty="0"/>
          </a:p>
        </p:txBody>
      </p:sp>
      <p:pic>
        <p:nvPicPr>
          <p:cNvPr id="15362" name="Picture 2" descr="D:\Сайт\Семинар-школа Дорогобуж для сайта\на сайт\«Шароброс» для развития глазомера, меткости, навыков счета, произвольного запоминания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836363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09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/>
              <a:t>Игра с «</a:t>
            </a:r>
            <a:r>
              <a:rPr lang="ru-RU" dirty="0" err="1"/>
              <a:t>Шаробросом</a:t>
            </a:r>
            <a:r>
              <a:rPr lang="ru-RU" dirty="0"/>
              <a:t>»</a:t>
            </a:r>
          </a:p>
        </p:txBody>
      </p:sp>
      <p:pic>
        <p:nvPicPr>
          <p:cNvPr id="18434" name="Picture 2" descr="D:\Сайт\Семинар-школа Дорогобуж для сайта\на сайт\Игра с «Шаробросом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6703"/>
            <a:ext cx="8088898" cy="60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24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792088"/>
          </a:xfrm>
        </p:spPr>
        <p:txBody>
          <a:bodyPr>
            <a:noAutofit/>
          </a:bodyPr>
          <a:lstStyle/>
          <a:p>
            <a:r>
              <a:rPr lang="ru-RU" sz="3200" dirty="0"/>
              <a:t>Упражнение для развития меткости, силы в руке, ловкости, </a:t>
            </a:r>
            <a:r>
              <a:rPr lang="ru-RU" sz="3200" dirty="0" smtClean="0"/>
              <a:t>внимания </a:t>
            </a:r>
            <a:r>
              <a:rPr lang="ru-RU" sz="3200" dirty="0" smtClean="0"/>
              <a:t>«Мини-баскетбол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21506" name="Picture 2" descr="D:\Сайт\Семинар-школа Дорогобуж для сайта\на сайт\Упражнение для развития меткости, силы в руке, ловкости, внимания 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052736"/>
            <a:ext cx="7570815" cy="56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76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>
            <a:noAutofit/>
          </a:bodyPr>
          <a:lstStyle/>
          <a:p>
            <a:r>
              <a:rPr lang="ru-RU" sz="3200" dirty="0"/>
              <a:t>Упражнение для развития осязания, мышления. Следует определить с закрытыми глазами, что </a:t>
            </a:r>
            <a:r>
              <a:rPr lang="ru-RU" sz="3200" dirty="0" smtClean="0"/>
              <a:t>нарисовано</a:t>
            </a:r>
            <a:endParaRPr lang="ru-RU" sz="3200" dirty="0"/>
          </a:p>
        </p:txBody>
      </p:sp>
      <p:pic>
        <p:nvPicPr>
          <p:cNvPr id="22530" name="Picture 2" descr="D:\Сайт\Семинар-школа Дорогобуж для сайта\на сайт\Упражнение для развития осязания, мышления. Следует определить с закрытыми глазами, что нарисовано 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84165"/>
            <a:ext cx="7128792" cy="53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976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64488" cy="562074"/>
          </a:xfrm>
        </p:spPr>
        <p:txBody>
          <a:bodyPr>
            <a:noAutofit/>
          </a:bodyPr>
          <a:lstStyle/>
          <a:p>
            <a:r>
              <a:rPr lang="ru-RU" sz="3200" dirty="0" smtClean="0"/>
              <a:t>Занятие с  </a:t>
            </a:r>
            <a:r>
              <a:rPr lang="ru-RU" sz="3200" dirty="0"/>
              <a:t>одаренными детьми,  придумывание  </a:t>
            </a:r>
            <a:r>
              <a:rPr lang="ru-RU" sz="3200" dirty="0" smtClean="0"/>
              <a:t>игр </a:t>
            </a:r>
            <a:r>
              <a:rPr lang="ru-RU" sz="3200" dirty="0"/>
              <a:t>с шариками,  кубиками, </a:t>
            </a:r>
            <a:r>
              <a:rPr lang="ru-RU" sz="3200" dirty="0" smtClean="0"/>
              <a:t>кеглями</a:t>
            </a:r>
            <a:endParaRPr lang="ru-RU" sz="3200" dirty="0"/>
          </a:p>
        </p:txBody>
      </p:sp>
      <p:pic>
        <p:nvPicPr>
          <p:cNvPr id="24578" name="Picture 2" descr="D:\Сайт\Семинар-школа Дорогобуж для сайта\на сайт\занятие  с  одаренными детьми,  придумывание  игр, с шариками,  кубиками, кеглями 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5" y="908720"/>
            <a:ext cx="787287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268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418058"/>
          </a:xfrm>
        </p:spPr>
        <p:txBody>
          <a:bodyPr/>
          <a:lstStyle/>
          <a:p>
            <a:pPr eaLnBrk="1" hangingPunct="1"/>
            <a:r>
              <a:rPr lang="en-US" sz="2400" dirty="0" smtClean="0"/>
              <a:t>       </a:t>
            </a:r>
            <a:r>
              <a:rPr lang="ru-RU" sz="3200" dirty="0" smtClean="0">
                <a:latin typeface="Times New Roman" pitchFamily="18" charset="0"/>
              </a:rPr>
              <a:t>Консультирование учащихся по вопросам выбора профессии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24835" r="12495" b="25159"/>
          <a:stretch>
            <a:fillRect/>
          </a:stretch>
        </p:blipFill>
        <p:spPr>
          <a:xfrm>
            <a:off x="1043608" y="1916113"/>
            <a:ext cx="7600330" cy="4344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923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Консультирование педагогов</a:t>
            </a:r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343775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02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</a:rPr>
              <a:t>Индивидуальные консультации родителей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26770" r="18742" b="19688"/>
          <a:stretch>
            <a:fillRect/>
          </a:stretch>
        </p:blipFill>
        <p:spPr bwMode="auto">
          <a:xfrm>
            <a:off x="1403648" y="1556792"/>
            <a:ext cx="6696744" cy="48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96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/>
              <a:t>Кабинет психолога</a:t>
            </a:r>
          </a:p>
        </p:txBody>
      </p:sp>
      <p:pic>
        <p:nvPicPr>
          <p:cNvPr id="4098" name="Picture 2" descr="D:\Сайт\Семинар-школа Дорогобуж для сайта\на сайт\настольные игры  для  гиперактивных дет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8690"/>
            <a:ext cx="8232915" cy="61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6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/>
              <a:t>Кабинет психолога</a:t>
            </a:r>
          </a:p>
        </p:txBody>
      </p:sp>
      <p:pic>
        <p:nvPicPr>
          <p:cNvPr id="3074" name="Picture 2" descr="D:\Сайт\Семинар-школа Дорогобуж для сайта\на сайт\кабинет психолога 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638690"/>
            <a:ext cx="8232915" cy="61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26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7"/>
          </a:xfrm>
        </p:spPr>
        <p:txBody>
          <a:bodyPr>
            <a:normAutofit fontScale="90000"/>
          </a:bodyPr>
          <a:lstStyle/>
          <a:p>
            <a:r>
              <a:rPr lang="ru-RU" dirty="0"/>
              <a:t>Кабинет психолога</a:t>
            </a:r>
          </a:p>
        </p:txBody>
      </p:sp>
      <p:pic>
        <p:nvPicPr>
          <p:cNvPr id="1026" name="Picture 2" descr="D:\Сайт\Семинар-школа Дорогобуж для сайта\на сайт\кабинет психолога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0689"/>
            <a:ext cx="8256916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12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Тренажёрный зал</a:t>
            </a:r>
            <a:endParaRPr lang="ru-RU" dirty="0"/>
          </a:p>
        </p:txBody>
      </p:sp>
      <p:pic>
        <p:nvPicPr>
          <p:cNvPr id="5122" name="Picture 2" descr="D:\Сайт\Семинар-школа Дорогобуж для сайта\на сайт\Тренажерный зал для занятий с детьми инвалидами и другими детьми 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" y="638691"/>
            <a:ext cx="8232914" cy="617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77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айт\Семинар-школа Дорогобуж для сайта\на сайт\Тренажерный зал для занятий с детьми инвалидами и другими детьми 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Тренажёрный зал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258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айт\Семинар-школа Дорогобуж для сайта\на сайт\Тренажерный зал для занятий с детьми инвалидами и другими детьми 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5691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Тренажёрный зал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682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Сайт\Семинар-школа Дорогобуж для сайта\на сайт\Тренажерный зал для занятий с детьми инвалидами и другими детьми 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9" y="692696"/>
            <a:ext cx="816090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Тренажёрный зал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869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205</Words>
  <Application>Microsoft Office PowerPoint</Application>
  <PresentationFormat>Экран (4:3)</PresentationFormat>
  <Paragraphs>31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Кабинет педагога-психолога</vt:lpstr>
      <vt:lpstr>Кабинет психолога</vt:lpstr>
      <vt:lpstr>Кабинет психолога</vt:lpstr>
      <vt:lpstr>Кабинет психолога</vt:lpstr>
      <vt:lpstr>Кабинет психолога</vt:lpstr>
      <vt:lpstr>Тренажёрный зал</vt:lpstr>
      <vt:lpstr>Тренажёрный зал</vt:lpstr>
      <vt:lpstr>Тренажёрный зал</vt:lpstr>
      <vt:lpstr>Тренажёрный зал</vt:lpstr>
      <vt:lpstr>«Голодные бегемотики» для развития ловкости, внимания</vt:lpstr>
      <vt:lpstr>«Геоконт» для развития мелкой моторики, творческого воображения</vt:lpstr>
      <vt:lpstr>«Геоконт» - дети, натягивая резинки по нужным цифрам, создают различные геометрические фигуры</vt:lpstr>
      <vt:lpstr>«Магнитный лабиринт» для развития внимания, мышления, глазомера</vt:lpstr>
      <vt:lpstr>«Песочный дворик» развитие моторки рук, творческого воображения,  мышления и др.</vt:lpstr>
      <vt:lpstr>Предметы для работы с песком</vt:lpstr>
      <vt:lpstr>Работа с песком</vt:lpstr>
      <vt:lpstr>«Сенсино» для развития сенсорики, тактильного ощущения</vt:lpstr>
      <vt:lpstr>Занятие- на развитие тактильного ощущения, внимания</vt:lpstr>
      <vt:lpstr>Предметы для «Сенсино»</vt:lpstr>
      <vt:lpstr>«Черепаха» для развития двигательной активности, моторики рук и ног</vt:lpstr>
      <vt:lpstr>Игра с черепахой</vt:lpstr>
      <vt:lpstr>«Шароброс» для развития глазомера, меткости, навыков счета, произвольного запоминания</vt:lpstr>
      <vt:lpstr>Игра с «Шаробросом»</vt:lpstr>
      <vt:lpstr>Упражнение для развития меткости, силы в руке, ловкости, внимания «Мини-баскетбол»</vt:lpstr>
      <vt:lpstr>Упражнение для развития осязания, мышления. Следует определить с закрытыми глазами, что нарисовано</vt:lpstr>
      <vt:lpstr>Занятие с  одаренными детьми,  придумывание  игр с шариками,  кубиками, кеглями</vt:lpstr>
      <vt:lpstr>       Консультирование учащихся по вопросам выбора профессии</vt:lpstr>
      <vt:lpstr>Консультирование педагогов</vt:lpstr>
      <vt:lpstr>Индивидуальные консультации родителей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Кабинет психолога</dc:title>
  <dc:creator>кафедра</dc:creator>
  <cp:lastModifiedBy>кафедра</cp:lastModifiedBy>
  <cp:revision>10</cp:revision>
  <dcterms:created xsi:type="dcterms:W3CDTF">2014-11-05T11:17:29Z</dcterms:created>
  <dcterms:modified xsi:type="dcterms:W3CDTF">2014-11-10T14:10:20Z</dcterms:modified>
</cp:coreProperties>
</file>