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7" r:id="rId3"/>
    <p:sldId id="289" r:id="rId4"/>
    <p:sldId id="294" r:id="rId5"/>
    <p:sldId id="297" r:id="rId6"/>
    <p:sldId id="298" r:id="rId7"/>
    <p:sldId id="295" r:id="rId8"/>
    <p:sldId id="293" r:id="rId9"/>
    <p:sldId id="290" r:id="rId10"/>
    <p:sldId id="291" r:id="rId11"/>
    <p:sldId id="292" r:id="rId12"/>
    <p:sldId id="283" r:id="rId13"/>
    <p:sldId id="284" r:id="rId14"/>
    <p:sldId id="282" r:id="rId15"/>
    <p:sldId id="287" r:id="rId16"/>
    <p:sldId id="286" r:id="rId17"/>
    <p:sldId id="285" r:id="rId18"/>
    <p:sldId id="27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-78" y="-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C1CC6-2640-4372-9F4D-525D1B07694F}" type="doc">
      <dgm:prSet loTypeId="urn:microsoft.com/office/officeart/2005/8/layout/hierarchy3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E2B026D3-CBB2-4411-B317-EDE44CC332BF}">
      <dgm:prSet phldrT="[Текст]"/>
      <dgm:spPr>
        <a:solidFill>
          <a:srgbClr val="FF5050"/>
        </a:solidFill>
        <a:ln>
          <a:solidFill>
            <a:srgbClr val="D020D4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accent3"/>
              </a:solidFill>
            </a:rPr>
            <a:t>Психологическое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>
              <a:solidFill>
                <a:schemeClr val="accent3"/>
              </a:solidFill>
            </a:rPr>
            <a:t>обеспечение достижения новых образовательных результатов</a:t>
          </a:r>
          <a:endParaRPr lang="ru-RU" dirty="0">
            <a:solidFill>
              <a:schemeClr val="accent3"/>
            </a:solidFill>
          </a:endParaRPr>
        </a:p>
      </dgm:t>
    </dgm:pt>
    <dgm:pt modelId="{EF641815-0D1D-41C0-8139-A7D89017ABD0}" type="parTrans" cxnId="{D8BA2035-A5DC-4AA1-9856-FEA1B707421E}">
      <dgm:prSet/>
      <dgm:spPr/>
      <dgm:t>
        <a:bodyPr/>
        <a:lstStyle/>
        <a:p>
          <a:endParaRPr lang="ru-RU"/>
        </a:p>
      </dgm:t>
    </dgm:pt>
    <dgm:pt modelId="{24A3DD60-7B90-4C49-9C21-CDA47CEC6519}" type="sibTrans" cxnId="{D8BA2035-A5DC-4AA1-9856-FEA1B707421E}">
      <dgm:prSet/>
      <dgm:spPr/>
      <dgm:t>
        <a:bodyPr/>
        <a:lstStyle/>
        <a:p>
          <a:endParaRPr lang="ru-RU"/>
        </a:p>
      </dgm:t>
    </dgm:pt>
    <dgm:pt modelId="{31AAD67A-9DA4-4584-B1F6-B622AC673027}">
      <dgm:prSet phldrT="[Текст]"/>
      <dgm:spPr/>
      <dgm:t>
        <a:bodyPr/>
        <a:lstStyle/>
        <a:p>
          <a:r>
            <a:rPr lang="ru-RU" dirty="0" smtClean="0"/>
            <a:t>ПО ООП</a:t>
          </a:r>
          <a:endParaRPr lang="ru-RU" dirty="0"/>
        </a:p>
      </dgm:t>
    </dgm:pt>
    <dgm:pt modelId="{330A278F-0B8B-4C7C-9D45-0523281AC0C6}" type="parTrans" cxnId="{A36C3DAA-17E8-4A46-B87E-E4D47FBEDD47}">
      <dgm:prSet/>
      <dgm:spPr/>
      <dgm:t>
        <a:bodyPr/>
        <a:lstStyle/>
        <a:p>
          <a:endParaRPr lang="ru-RU"/>
        </a:p>
      </dgm:t>
    </dgm:pt>
    <dgm:pt modelId="{80EE4DE5-E9C7-4E11-ABCE-CC330BB5BEC5}" type="sibTrans" cxnId="{A36C3DAA-17E8-4A46-B87E-E4D47FBEDD47}">
      <dgm:prSet/>
      <dgm:spPr/>
      <dgm:t>
        <a:bodyPr/>
        <a:lstStyle/>
        <a:p>
          <a:endParaRPr lang="ru-RU"/>
        </a:p>
      </dgm:t>
    </dgm:pt>
    <dgm:pt modelId="{0D0DD68B-53DE-4465-B547-1F25FE79D6A5}">
      <dgm:prSet phldrT="[Текст]"/>
      <dgm:spPr/>
      <dgm:t>
        <a:bodyPr/>
        <a:lstStyle/>
        <a:p>
          <a:r>
            <a:rPr lang="ru-RU" dirty="0" smtClean="0"/>
            <a:t>ПО рабочих /парциальных программ</a:t>
          </a:r>
          <a:endParaRPr lang="ru-RU" dirty="0"/>
        </a:p>
      </dgm:t>
    </dgm:pt>
    <dgm:pt modelId="{5A02127B-2968-4A5A-8495-0F95EB6BC65E}" type="parTrans" cxnId="{95FB9DC9-8BC1-4EC0-8449-6FDE3585928F}">
      <dgm:prSet/>
      <dgm:spPr/>
      <dgm:t>
        <a:bodyPr/>
        <a:lstStyle/>
        <a:p>
          <a:endParaRPr lang="ru-RU"/>
        </a:p>
      </dgm:t>
    </dgm:pt>
    <dgm:pt modelId="{1DAFC15C-DF24-40BB-9093-D2C368A6AEE1}" type="sibTrans" cxnId="{95FB9DC9-8BC1-4EC0-8449-6FDE3585928F}">
      <dgm:prSet/>
      <dgm:spPr/>
      <dgm:t>
        <a:bodyPr/>
        <a:lstStyle/>
        <a:p>
          <a:endParaRPr lang="ru-RU"/>
        </a:p>
      </dgm:t>
    </dgm:pt>
    <dgm:pt modelId="{BF08719B-6BBD-4D40-8B1C-E46BAC485AC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>
              <a:solidFill>
                <a:schemeClr val="accent3"/>
              </a:solidFill>
            </a:rPr>
            <a:t>Новые функции психолога</a:t>
          </a:r>
          <a:endParaRPr lang="ru-RU" dirty="0">
            <a:solidFill>
              <a:schemeClr val="accent3"/>
            </a:solidFill>
          </a:endParaRPr>
        </a:p>
      </dgm:t>
    </dgm:pt>
    <dgm:pt modelId="{AA94E5F5-AC18-49F1-8830-85F33D7C6586}" type="parTrans" cxnId="{69267ACA-F4F1-4BFF-A446-D91E18B3E1A2}">
      <dgm:prSet/>
      <dgm:spPr/>
      <dgm:t>
        <a:bodyPr/>
        <a:lstStyle/>
        <a:p>
          <a:endParaRPr lang="ru-RU"/>
        </a:p>
      </dgm:t>
    </dgm:pt>
    <dgm:pt modelId="{F0755E6E-8667-47B7-9CE6-FAA3FFDF7921}" type="sibTrans" cxnId="{69267ACA-F4F1-4BFF-A446-D91E18B3E1A2}">
      <dgm:prSet/>
      <dgm:spPr/>
      <dgm:t>
        <a:bodyPr/>
        <a:lstStyle/>
        <a:p>
          <a:endParaRPr lang="ru-RU"/>
        </a:p>
      </dgm:t>
    </dgm:pt>
    <dgm:pt modelId="{16BA7525-8D34-4FFB-AF1D-4C51CC2F2D05}">
      <dgm:prSet phldrT="[Текст]"/>
      <dgm:spPr/>
      <dgm:t>
        <a:bodyPr/>
        <a:lstStyle/>
        <a:p>
          <a:r>
            <a:rPr lang="ru-RU" dirty="0" smtClean="0"/>
            <a:t>Проектирование</a:t>
          </a:r>
          <a:endParaRPr lang="ru-RU" dirty="0"/>
        </a:p>
      </dgm:t>
    </dgm:pt>
    <dgm:pt modelId="{37A4FD53-5B98-47AB-B4C9-374F00ABC0D3}" type="parTrans" cxnId="{FCB7A01A-1CC0-4978-9FF9-C48FAD095A91}">
      <dgm:prSet/>
      <dgm:spPr/>
      <dgm:t>
        <a:bodyPr/>
        <a:lstStyle/>
        <a:p>
          <a:endParaRPr lang="ru-RU"/>
        </a:p>
      </dgm:t>
    </dgm:pt>
    <dgm:pt modelId="{BE6A1460-88C7-4BCD-88AD-BEC0D3E7D7C6}" type="sibTrans" cxnId="{FCB7A01A-1CC0-4978-9FF9-C48FAD095A91}">
      <dgm:prSet/>
      <dgm:spPr/>
      <dgm:t>
        <a:bodyPr/>
        <a:lstStyle/>
        <a:p>
          <a:endParaRPr lang="ru-RU"/>
        </a:p>
      </dgm:t>
    </dgm:pt>
    <dgm:pt modelId="{6A379E31-68F3-4ECE-A912-E9539EE0CE54}">
      <dgm:prSet phldrT="[Текст]"/>
      <dgm:spPr/>
      <dgm:t>
        <a:bodyPr/>
        <a:lstStyle/>
        <a:p>
          <a:r>
            <a:rPr lang="ru-RU" dirty="0" err="1" smtClean="0"/>
            <a:t>Модерация</a:t>
          </a:r>
          <a:endParaRPr lang="ru-RU" dirty="0"/>
        </a:p>
      </dgm:t>
    </dgm:pt>
    <dgm:pt modelId="{4B644C57-100E-4B84-B8B2-F2E84724EDA9}" type="parTrans" cxnId="{8F0E58B6-3558-4BE8-855D-7296E39BDB00}">
      <dgm:prSet/>
      <dgm:spPr/>
      <dgm:t>
        <a:bodyPr/>
        <a:lstStyle/>
        <a:p>
          <a:endParaRPr lang="ru-RU"/>
        </a:p>
      </dgm:t>
    </dgm:pt>
    <dgm:pt modelId="{0CC8BAFB-64E1-4248-8F22-1955ECC41024}" type="sibTrans" cxnId="{8F0E58B6-3558-4BE8-855D-7296E39BDB00}">
      <dgm:prSet/>
      <dgm:spPr/>
      <dgm:t>
        <a:bodyPr/>
        <a:lstStyle/>
        <a:p>
          <a:endParaRPr lang="ru-RU"/>
        </a:p>
      </dgm:t>
    </dgm:pt>
    <dgm:pt modelId="{E4A1C6A8-1104-4211-817F-9F6E6DD125A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Повышение психологической компетентности педагогов</a:t>
          </a:r>
          <a:endParaRPr lang="ru-RU" dirty="0">
            <a:solidFill>
              <a:schemeClr val="tx1"/>
            </a:solidFill>
          </a:endParaRPr>
        </a:p>
      </dgm:t>
    </dgm:pt>
    <dgm:pt modelId="{582B74EB-D40D-4DCC-8732-2A3C673E512F}" type="parTrans" cxnId="{308A6157-3311-47A4-B6FA-F62788B9BFB8}">
      <dgm:prSet/>
      <dgm:spPr/>
      <dgm:t>
        <a:bodyPr/>
        <a:lstStyle/>
        <a:p>
          <a:endParaRPr lang="ru-RU"/>
        </a:p>
      </dgm:t>
    </dgm:pt>
    <dgm:pt modelId="{AEA9992F-4A8A-4789-9384-BBD2AE16F518}" type="sibTrans" cxnId="{308A6157-3311-47A4-B6FA-F62788B9BFB8}">
      <dgm:prSet/>
      <dgm:spPr/>
      <dgm:t>
        <a:bodyPr/>
        <a:lstStyle/>
        <a:p>
          <a:endParaRPr lang="ru-RU"/>
        </a:p>
      </dgm:t>
    </dgm:pt>
    <dgm:pt modelId="{5F0C9171-3478-451D-99C8-635372278FBF}">
      <dgm:prSet phldrT="[Текст]"/>
      <dgm:spPr/>
      <dgm:t>
        <a:bodyPr/>
        <a:lstStyle/>
        <a:p>
          <a:r>
            <a:rPr lang="ru-RU" dirty="0" smtClean="0"/>
            <a:t>Медиация</a:t>
          </a:r>
          <a:endParaRPr lang="ru-RU" dirty="0"/>
        </a:p>
      </dgm:t>
    </dgm:pt>
    <dgm:pt modelId="{07A62453-2DF0-4C7F-B509-F29BCE2A858D}" type="parTrans" cxnId="{B00B3B6A-540D-4FA1-99F5-6E00512390B7}">
      <dgm:prSet/>
      <dgm:spPr/>
      <dgm:t>
        <a:bodyPr/>
        <a:lstStyle/>
        <a:p>
          <a:endParaRPr lang="ru-RU"/>
        </a:p>
      </dgm:t>
    </dgm:pt>
    <dgm:pt modelId="{281FF9DE-8829-4387-AC28-6668171165C7}" type="sibTrans" cxnId="{B00B3B6A-540D-4FA1-99F5-6E00512390B7}">
      <dgm:prSet/>
      <dgm:spPr/>
      <dgm:t>
        <a:bodyPr/>
        <a:lstStyle/>
        <a:p>
          <a:endParaRPr lang="ru-RU"/>
        </a:p>
      </dgm:t>
    </dgm:pt>
    <dgm:pt modelId="{67248E0A-2CA9-4CAC-A8AB-61D0C4E387E2}">
      <dgm:prSet phldrT="[Текст]"/>
      <dgm:spPr/>
      <dgm:t>
        <a:bodyPr/>
        <a:lstStyle/>
        <a:p>
          <a:r>
            <a:rPr lang="ru-RU" dirty="0" smtClean="0"/>
            <a:t>Экспертиза</a:t>
          </a:r>
          <a:endParaRPr lang="ru-RU" dirty="0"/>
        </a:p>
      </dgm:t>
    </dgm:pt>
    <dgm:pt modelId="{0B4017A1-D1E6-4A5C-8807-159131C9E177}" type="parTrans" cxnId="{02319DB4-1EDD-4351-8CFC-5E1EE09D2FF4}">
      <dgm:prSet/>
      <dgm:spPr/>
      <dgm:t>
        <a:bodyPr/>
        <a:lstStyle/>
        <a:p>
          <a:endParaRPr lang="ru-RU"/>
        </a:p>
      </dgm:t>
    </dgm:pt>
    <dgm:pt modelId="{21253E2D-3081-4369-8CB3-500AB839D6C9}" type="sibTrans" cxnId="{02319DB4-1EDD-4351-8CFC-5E1EE09D2FF4}">
      <dgm:prSet/>
      <dgm:spPr/>
      <dgm:t>
        <a:bodyPr/>
        <a:lstStyle/>
        <a:p>
          <a:endParaRPr lang="ru-RU"/>
        </a:p>
      </dgm:t>
    </dgm:pt>
    <dgm:pt modelId="{6A820A61-7C85-42DC-A528-FBA0AAC64514}" type="pres">
      <dgm:prSet presAssocID="{302C1CC6-2640-4372-9F4D-525D1B07694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0140878-4D72-46F9-92D1-F4D5BA476A9F}" type="pres">
      <dgm:prSet presAssocID="{E2B026D3-CBB2-4411-B317-EDE44CC332BF}" presName="root" presStyleCnt="0"/>
      <dgm:spPr/>
    </dgm:pt>
    <dgm:pt modelId="{E35C1CE7-7AB4-4901-A93E-B8EFC685032F}" type="pres">
      <dgm:prSet presAssocID="{E2B026D3-CBB2-4411-B317-EDE44CC332BF}" presName="rootComposite" presStyleCnt="0"/>
      <dgm:spPr/>
    </dgm:pt>
    <dgm:pt modelId="{0650FB5E-B3A0-4885-8C72-F063F2ACA857}" type="pres">
      <dgm:prSet presAssocID="{E2B026D3-CBB2-4411-B317-EDE44CC332BF}" presName="rootText" presStyleLbl="node1" presStyleIdx="0" presStyleCnt="3" custScaleX="123370" custScaleY="141170"/>
      <dgm:spPr/>
      <dgm:t>
        <a:bodyPr/>
        <a:lstStyle/>
        <a:p>
          <a:endParaRPr lang="ru-RU"/>
        </a:p>
      </dgm:t>
    </dgm:pt>
    <dgm:pt modelId="{B651FEDF-FF4C-4603-883E-DB54AC3E3714}" type="pres">
      <dgm:prSet presAssocID="{E2B026D3-CBB2-4411-B317-EDE44CC332BF}" presName="rootConnector" presStyleLbl="node1" presStyleIdx="0" presStyleCnt="3"/>
      <dgm:spPr/>
      <dgm:t>
        <a:bodyPr/>
        <a:lstStyle/>
        <a:p>
          <a:endParaRPr lang="ru-RU"/>
        </a:p>
      </dgm:t>
    </dgm:pt>
    <dgm:pt modelId="{AE8E3F6E-53BB-4DD3-BA2F-81789C0A06F0}" type="pres">
      <dgm:prSet presAssocID="{E2B026D3-CBB2-4411-B317-EDE44CC332BF}" presName="childShape" presStyleCnt="0"/>
      <dgm:spPr/>
    </dgm:pt>
    <dgm:pt modelId="{96B145DD-8430-4BF7-ACA9-51F8F75E529E}" type="pres">
      <dgm:prSet presAssocID="{330A278F-0B8B-4C7C-9D45-0523281AC0C6}" presName="Name13" presStyleLbl="parChTrans1D2" presStyleIdx="0" presStyleCnt="6"/>
      <dgm:spPr/>
      <dgm:t>
        <a:bodyPr/>
        <a:lstStyle/>
        <a:p>
          <a:endParaRPr lang="ru-RU"/>
        </a:p>
      </dgm:t>
    </dgm:pt>
    <dgm:pt modelId="{501FECA5-1499-4C21-BE1E-CEE87C0B155C}" type="pres">
      <dgm:prSet presAssocID="{31AAD67A-9DA4-4584-B1F6-B622AC673027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83670B-1257-4B46-9F28-350152785DD5}" type="pres">
      <dgm:prSet presAssocID="{5A02127B-2968-4A5A-8495-0F95EB6BC65E}" presName="Name13" presStyleLbl="parChTrans1D2" presStyleIdx="1" presStyleCnt="6"/>
      <dgm:spPr/>
      <dgm:t>
        <a:bodyPr/>
        <a:lstStyle/>
        <a:p>
          <a:endParaRPr lang="ru-RU"/>
        </a:p>
      </dgm:t>
    </dgm:pt>
    <dgm:pt modelId="{D548B8A2-ECA5-4C14-BE81-8C16B691B7CC}" type="pres">
      <dgm:prSet presAssocID="{0D0DD68B-53DE-4465-B547-1F25FE79D6A5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73E866-A3FB-4ACE-9DEC-CCF48FF3F248}" type="pres">
      <dgm:prSet presAssocID="{BF08719B-6BBD-4D40-8B1C-E46BAC485AC1}" presName="root" presStyleCnt="0"/>
      <dgm:spPr/>
    </dgm:pt>
    <dgm:pt modelId="{0912D96C-9D9D-42C3-8365-F0BF83FFC725}" type="pres">
      <dgm:prSet presAssocID="{BF08719B-6BBD-4D40-8B1C-E46BAC485AC1}" presName="rootComposite" presStyleCnt="0"/>
      <dgm:spPr/>
    </dgm:pt>
    <dgm:pt modelId="{8A332D61-1B9C-42E4-9EEA-A8E31C880206}" type="pres">
      <dgm:prSet presAssocID="{BF08719B-6BBD-4D40-8B1C-E46BAC485AC1}" presName="rootText" presStyleLbl="node1" presStyleIdx="1" presStyleCnt="3"/>
      <dgm:spPr/>
      <dgm:t>
        <a:bodyPr/>
        <a:lstStyle/>
        <a:p>
          <a:endParaRPr lang="ru-RU"/>
        </a:p>
      </dgm:t>
    </dgm:pt>
    <dgm:pt modelId="{5AFCA7F8-F3E0-4C04-91A6-BF4390C8F34C}" type="pres">
      <dgm:prSet presAssocID="{BF08719B-6BBD-4D40-8B1C-E46BAC485AC1}" presName="rootConnector" presStyleLbl="node1" presStyleIdx="1" presStyleCnt="3"/>
      <dgm:spPr/>
      <dgm:t>
        <a:bodyPr/>
        <a:lstStyle/>
        <a:p>
          <a:endParaRPr lang="ru-RU"/>
        </a:p>
      </dgm:t>
    </dgm:pt>
    <dgm:pt modelId="{EE18B924-4A2C-4F4B-B87A-86AEEF78E0AD}" type="pres">
      <dgm:prSet presAssocID="{BF08719B-6BBD-4D40-8B1C-E46BAC485AC1}" presName="childShape" presStyleCnt="0"/>
      <dgm:spPr/>
    </dgm:pt>
    <dgm:pt modelId="{3992ADC1-9DDC-4644-90DA-10E0DB1BAF95}" type="pres">
      <dgm:prSet presAssocID="{37A4FD53-5B98-47AB-B4C9-374F00ABC0D3}" presName="Name13" presStyleLbl="parChTrans1D2" presStyleIdx="2" presStyleCnt="6"/>
      <dgm:spPr/>
      <dgm:t>
        <a:bodyPr/>
        <a:lstStyle/>
        <a:p>
          <a:endParaRPr lang="ru-RU"/>
        </a:p>
      </dgm:t>
    </dgm:pt>
    <dgm:pt modelId="{153BC981-1341-434D-A51F-28ACCE798575}" type="pres">
      <dgm:prSet presAssocID="{16BA7525-8D34-4FFB-AF1D-4C51CC2F2D05}" presName="childText" presStyleLbl="bgAcc1" presStyleIdx="2" presStyleCnt="6" custScaleY="66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784B2-7FC6-4693-B1F5-DEF7678A2F5C}" type="pres">
      <dgm:prSet presAssocID="{4B644C57-100E-4B84-B8B2-F2E84724EDA9}" presName="Name13" presStyleLbl="parChTrans1D2" presStyleIdx="3" presStyleCnt="6"/>
      <dgm:spPr/>
      <dgm:t>
        <a:bodyPr/>
        <a:lstStyle/>
        <a:p>
          <a:endParaRPr lang="ru-RU"/>
        </a:p>
      </dgm:t>
    </dgm:pt>
    <dgm:pt modelId="{E3B0B9DC-CB15-46F8-847F-9B50634169FE}" type="pres">
      <dgm:prSet presAssocID="{6A379E31-68F3-4ECE-A912-E9539EE0CE54}" presName="childText" presStyleLbl="bgAcc1" presStyleIdx="3" presStyleCnt="6" custScaleY="70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46C16-4C91-45C0-A027-373C7EC31888}" type="pres">
      <dgm:prSet presAssocID="{07A62453-2DF0-4C7F-B509-F29BCE2A858D}" presName="Name13" presStyleLbl="parChTrans1D2" presStyleIdx="4" presStyleCnt="6"/>
      <dgm:spPr/>
      <dgm:t>
        <a:bodyPr/>
        <a:lstStyle/>
        <a:p>
          <a:endParaRPr lang="ru-RU"/>
        </a:p>
      </dgm:t>
    </dgm:pt>
    <dgm:pt modelId="{2293BA41-C748-46BD-8DE0-D7729D1ED2FC}" type="pres">
      <dgm:prSet presAssocID="{5F0C9171-3478-451D-99C8-635372278FBF}" presName="childText" presStyleLbl="bgAcc1" presStyleIdx="4" presStyleCnt="6" custScaleY="650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62F05-C548-4506-9F83-39E794F88A8C}" type="pres">
      <dgm:prSet presAssocID="{0B4017A1-D1E6-4A5C-8807-159131C9E177}" presName="Name13" presStyleLbl="parChTrans1D2" presStyleIdx="5" presStyleCnt="6"/>
      <dgm:spPr/>
      <dgm:t>
        <a:bodyPr/>
        <a:lstStyle/>
        <a:p>
          <a:endParaRPr lang="ru-RU"/>
        </a:p>
      </dgm:t>
    </dgm:pt>
    <dgm:pt modelId="{7425D2B8-F7F4-4F13-9DBA-FEBEC02E9B0F}" type="pres">
      <dgm:prSet presAssocID="{67248E0A-2CA9-4CAC-A8AB-61D0C4E387E2}" presName="childText" presStyleLbl="bgAcc1" presStyleIdx="5" presStyleCnt="6" custScaleY="53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64C6E5-F29B-4693-9C01-8B3068BCDE16}" type="pres">
      <dgm:prSet presAssocID="{E4A1C6A8-1104-4211-817F-9F6E6DD125AC}" presName="root" presStyleCnt="0"/>
      <dgm:spPr/>
    </dgm:pt>
    <dgm:pt modelId="{CF414AEF-14F4-4930-842A-096E207E69BF}" type="pres">
      <dgm:prSet presAssocID="{E4A1C6A8-1104-4211-817F-9F6E6DD125AC}" presName="rootComposite" presStyleCnt="0"/>
      <dgm:spPr/>
    </dgm:pt>
    <dgm:pt modelId="{7F0997C7-C0C4-45A3-98B6-A81C4C50BAD9}" type="pres">
      <dgm:prSet presAssocID="{E4A1C6A8-1104-4211-817F-9F6E6DD125AC}" presName="rootText" presStyleLbl="node1" presStyleIdx="2" presStyleCnt="3"/>
      <dgm:spPr/>
      <dgm:t>
        <a:bodyPr/>
        <a:lstStyle/>
        <a:p>
          <a:endParaRPr lang="ru-RU"/>
        </a:p>
      </dgm:t>
    </dgm:pt>
    <dgm:pt modelId="{E98844CB-01E7-42D6-B90C-6C6CAFBA9795}" type="pres">
      <dgm:prSet presAssocID="{E4A1C6A8-1104-4211-817F-9F6E6DD125AC}" presName="rootConnector" presStyleLbl="node1" presStyleIdx="2" presStyleCnt="3"/>
      <dgm:spPr/>
      <dgm:t>
        <a:bodyPr/>
        <a:lstStyle/>
        <a:p>
          <a:endParaRPr lang="ru-RU"/>
        </a:p>
      </dgm:t>
    </dgm:pt>
    <dgm:pt modelId="{CE544BEB-0437-4008-90C2-B18F742D433F}" type="pres">
      <dgm:prSet presAssocID="{E4A1C6A8-1104-4211-817F-9F6E6DD125AC}" presName="childShape" presStyleCnt="0"/>
      <dgm:spPr/>
    </dgm:pt>
  </dgm:ptLst>
  <dgm:cxnLst>
    <dgm:cxn modelId="{308A6157-3311-47A4-B6FA-F62788B9BFB8}" srcId="{302C1CC6-2640-4372-9F4D-525D1B07694F}" destId="{E4A1C6A8-1104-4211-817F-9F6E6DD125AC}" srcOrd="2" destOrd="0" parTransId="{582B74EB-D40D-4DCC-8732-2A3C673E512F}" sibTransId="{AEA9992F-4A8A-4789-9384-BBD2AE16F518}"/>
    <dgm:cxn modelId="{2BBC3422-81E2-4CD7-8A3D-D6CA18600C74}" type="presOf" srcId="{16BA7525-8D34-4FFB-AF1D-4C51CC2F2D05}" destId="{153BC981-1341-434D-A51F-28ACCE798575}" srcOrd="0" destOrd="0" presId="urn:microsoft.com/office/officeart/2005/8/layout/hierarchy3"/>
    <dgm:cxn modelId="{A36C3DAA-17E8-4A46-B87E-E4D47FBEDD47}" srcId="{E2B026D3-CBB2-4411-B317-EDE44CC332BF}" destId="{31AAD67A-9DA4-4584-B1F6-B622AC673027}" srcOrd="0" destOrd="0" parTransId="{330A278F-0B8B-4C7C-9D45-0523281AC0C6}" sibTransId="{80EE4DE5-E9C7-4E11-ABCE-CC330BB5BEC5}"/>
    <dgm:cxn modelId="{69267ACA-F4F1-4BFF-A446-D91E18B3E1A2}" srcId="{302C1CC6-2640-4372-9F4D-525D1B07694F}" destId="{BF08719B-6BBD-4D40-8B1C-E46BAC485AC1}" srcOrd="1" destOrd="0" parTransId="{AA94E5F5-AC18-49F1-8830-85F33D7C6586}" sibTransId="{F0755E6E-8667-47B7-9CE6-FAA3FFDF7921}"/>
    <dgm:cxn modelId="{3FBBEB67-7804-474D-A9C7-F1E5CDAF777F}" type="presOf" srcId="{330A278F-0B8B-4C7C-9D45-0523281AC0C6}" destId="{96B145DD-8430-4BF7-ACA9-51F8F75E529E}" srcOrd="0" destOrd="0" presId="urn:microsoft.com/office/officeart/2005/8/layout/hierarchy3"/>
    <dgm:cxn modelId="{B9E448C7-3F35-4689-B8CF-93C87F88C33E}" type="presOf" srcId="{6A379E31-68F3-4ECE-A912-E9539EE0CE54}" destId="{E3B0B9DC-CB15-46F8-847F-9B50634169FE}" srcOrd="0" destOrd="0" presId="urn:microsoft.com/office/officeart/2005/8/layout/hierarchy3"/>
    <dgm:cxn modelId="{B265F318-2BDB-4D55-BEDD-756BD0EBFD43}" type="presOf" srcId="{0B4017A1-D1E6-4A5C-8807-159131C9E177}" destId="{68B62F05-C548-4506-9F83-39E794F88A8C}" srcOrd="0" destOrd="0" presId="urn:microsoft.com/office/officeart/2005/8/layout/hierarchy3"/>
    <dgm:cxn modelId="{95FB9DC9-8BC1-4EC0-8449-6FDE3585928F}" srcId="{E2B026D3-CBB2-4411-B317-EDE44CC332BF}" destId="{0D0DD68B-53DE-4465-B547-1F25FE79D6A5}" srcOrd="1" destOrd="0" parTransId="{5A02127B-2968-4A5A-8495-0F95EB6BC65E}" sibTransId="{1DAFC15C-DF24-40BB-9093-D2C368A6AEE1}"/>
    <dgm:cxn modelId="{8F0E58B6-3558-4BE8-855D-7296E39BDB00}" srcId="{BF08719B-6BBD-4D40-8B1C-E46BAC485AC1}" destId="{6A379E31-68F3-4ECE-A912-E9539EE0CE54}" srcOrd="1" destOrd="0" parTransId="{4B644C57-100E-4B84-B8B2-F2E84724EDA9}" sibTransId="{0CC8BAFB-64E1-4248-8F22-1955ECC41024}"/>
    <dgm:cxn modelId="{A012489D-5878-4C2E-AD47-3BC932FC4E56}" type="presOf" srcId="{5A02127B-2968-4A5A-8495-0F95EB6BC65E}" destId="{9C83670B-1257-4B46-9F28-350152785DD5}" srcOrd="0" destOrd="0" presId="urn:microsoft.com/office/officeart/2005/8/layout/hierarchy3"/>
    <dgm:cxn modelId="{02319DB4-1EDD-4351-8CFC-5E1EE09D2FF4}" srcId="{BF08719B-6BBD-4D40-8B1C-E46BAC485AC1}" destId="{67248E0A-2CA9-4CAC-A8AB-61D0C4E387E2}" srcOrd="3" destOrd="0" parTransId="{0B4017A1-D1E6-4A5C-8807-159131C9E177}" sibTransId="{21253E2D-3081-4369-8CB3-500AB839D6C9}"/>
    <dgm:cxn modelId="{A822734B-3AF2-454F-8FF6-B557D3DBB20C}" type="presOf" srcId="{E4A1C6A8-1104-4211-817F-9F6E6DD125AC}" destId="{7F0997C7-C0C4-45A3-98B6-A81C4C50BAD9}" srcOrd="0" destOrd="0" presId="urn:microsoft.com/office/officeart/2005/8/layout/hierarchy3"/>
    <dgm:cxn modelId="{96ED66DA-11A6-49B6-B456-E47BF1668756}" type="presOf" srcId="{BF08719B-6BBD-4D40-8B1C-E46BAC485AC1}" destId="{8A332D61-1B9C-42E4-9EEA-A8E31C880206}" srcOrd="0" destOrd="0" presId="urn:microsoft.com/office/officeart/2005/8/layout/hierarchy3"/>
    <dgm:cxn modelId="{5C732C35-E65B-4A4F-B548-13C45956D04A}" type="presOf" srcId="{E2B026D3-CBB2-4411-B317-EDE44CC332BF}" destId="{0650FB5E-B3A0-4885-8C72-F063F2ACA857}" srcOrd="0" destOrd="0" presId="urn:microsoft.com/office/officeart/2005/8/layout/hierarchy3"/>
    <dgm:cxn modelId="{D8BA2035-A5DC-4AA1-9856-FEA1B707421E}" srcId="{302C1CC6-2640-4372-9F4D-525D1B07694F}" destId="{E2B026D3-CBB2-4411-B317-EDE44CC332BF}" srcOrd="0" destOrd="0" parTransId="{EF641815-0D1D-41C0-8139-A7D89017ABD0}" sibTransId="{24A3DD60-7B90-4C49-9C21-CDA47CEC6519}"/>
    <dgm:cxn modelId="{7A3B0B2D-6D29-45D0-923C-9D0BDF46546B}" type="presOf" srcId="{302C1CC6-2640-4372-9F4D-525D1B07694F}" destId="{6A820A61-7C85-42DC-A528-FBA0AAC64514}" srcOrd="0" destOrd="0" presId="urn:microsoft.com/office/officeart/2005/8/layout/hierarchy3"/>
    <dgm:cxn modelId="{B00B3B6A-540D-4FA1-99F5-6E00512390B7}" srcId="{BF08719B-6BBD-4D40-8B1C-E46BAC485AC1}" destId="{5F0C9171-3478-451D-99C8-635372278FBF}" srcOrd="2" destOrd="0" parTransId="{07A62453-2DF0-4C7F-B509-F29BCE2A858D}" sibTransId="{281FF9DE-8829-4387-AC28-6668171165C7}"/>
    <dgm:cxn modelId="{C6233DEB-CC18-477F-BF32-995BF44C1A7A}" type="presOf" srcId="{31AAD67A-9DA4-4584-B1F6-B622AC673027}" destId="{501FECA5-1499-4C21-BE1E-CEE87C0B155C}" srcOrd="0" destOrd="0" presId="urn:microsoft.com/office/officeart/2005/8/layout/hierarchy3"/>
    <dgm:cxn modelId="{440F8EA5-EA95-47F9-8D25-9223F2B2DE82}" type="presOf" srcId="{BF08719B-6BBD-4D40-8B1C-E46BAC485AC1}" destId="{5AFCA7F8-F3E0-4C04-91A6-BF4390C8F34C}" srcOrd="1" destOrd="0" presId="urn:microsoft.com/office/officeart/2005/8/layout/hierarchy3"/>
    <dgm:cxn modelId="{A5966F63-B33F-48F0-ABF7-F197D59BB249}" type="presOf" srcId="{67248E0A-2CA9-4CAC-A8AB-61D0C4E387E2}" destId="{7425D2B8-F7F4-4F13-9DBA-FEBEC02E9B0F}" srcOrd="0" destOrd="0" presId="urn:microsoft.com/office/officeart/2005/8/layout/hierarchy3"/>
    <dgm:cxn modelId="{A6F35990-8882-40D4-8D61-F25AA6FB4532}" type="presOf" srcId="{0D0DD68B-53DE-4465-B547-1F25FE79D6A5}" destId="{D548B8A2-ECA5-4C14-BE81-8C16B691B7CC}" srcOrd="0" destOrd="0" presId="urn:microsoft.com/office/officeart/2005/8/layout/hierarchy3"/>
    <dgm:cxn modelId="{FCB7A01A-1CC0-4978-9FF9-C48FAD095A91}" srcId="{BF08719B-6BBD-4D40-8B1C-E46BAC485AC1}" destId="{16BA7525-8D34-4FFB-AF1D-4C51CC2F2D05}" srcOrd="0" destOrd="0" parTransId="{37A4FD53-5B98-47AB-B4C9-374F00ABC0D3}" sibTransId="{BE6A1460-88C7-4BCD-88AD-BEC0D3E7D7C6}"/>
    <dgm:cxn modelId="{7B95342A-4A4C-4C66-9617-F63E5B64D4B4}" type="presOf" srcId="{E2B026D3-CBB2-4411-B317-EDE44CC332BF}" destId="{B651FEDF-FF4C-4603-883E-DB54AC3E3714}" srcOrd="1" destOrd="0" presId="urn:microsoft.com/office/officeart/2005/8/layout/hierarchy3"/>
    <dgm:cxn modelId="{F68A6DDB-5DE6-4C03-A2BD-2003CC368E1A}" type="presOf" srcId="{E4A1C6A8-1104-4211-817F-9F6E6DD125AC}" destId="{E98844CB-01E7-42D6-B90C-6C6CAFBA9795}" srcOrd="1" destOrd="0" presId="urn:microsoft.com/office/officeart/2005/8/layout/hierarchy3"/>
    <dgm:cxn modelId="{C34BFD55-96F1-4757-A72B-F7DE82D5CA31}" type="presOf" srcId="{07A62453-2DF0-4C7F-B509-F29BCE2A858D}" destId="{EC246C16-4C91-45C0-A027-373C7EC31888}" srcOrd="0" destOrd="0" presId="urn:microsoft.com/office/officeart/2005/8/layout/hierarchy3"/>
    <dgm:cxn modelId="{424EBF48-15B1-4F93-89F9-CAF981E88B2D}" type="presOf" srcId="{5F0C9171-3478-451D-99C8-635372278FBF}" destId="{2293BA41-C748-46BD-8DE0-D7729D1ED2FC}" srcOrd="0" destOrd="0" presId="urn:microsoft.com/office/officeart/2005/8/layout/hierarchy3"/>
    <dgm:cxn modelId="{6BFF26C3-02BD-4C48-A5E2-555343010A8C}" type="presOf" srcId="{4B644C57-100E-4B84-B8B2-F2E84724EDA9}" destId="{39A784B2-7FC6-4693-B1F5-DEF7678A2F5C}" srcOrd="0" destOrd="0" presId="urn:microsoft.com/office/officeart/2005/8/layout/hierarchy3"/>
    <dgm:cxn modelId="{BE7C68B5-9D35-40BB-A5CF-65D00878D2DD}" type="presOf" srcId="{37A4FD53-5B98-47AB-B4C9-374F00ABC0D3}" destId="{3992ADC1-9DDC-4644-90DA-10E0DB1BAF95}" srcOrd="0" destOrd="0" presId="urn:microsoft.com/office/officeart/2005/8/layout/hierarchy3"/>
    <dgm:cxn modelId="{2882937C-640D-4395-8357-82A424F7A874}" type="presParOf" srcId="{6A820A61-7C85-42DC-A528-FBA0AAC64514}" destId="{E0140878-4D72-46F9-92D1-F4D5BA476A9F}" srcOrd="0" destOrd="0" presId="urn:microsoft.com/office/officeart/2005/8/layout/hierarchy3"/>
    <dgm:cxn modelId="{D6875134-1744-4C28-A1E4-976C9D71BFCA}" type="presParOf" srcId="{E0140878-4D72-46F9-92D1-F4D5BA476A9F}" destId="{E35C1CE7-7AB4-4901-A93E-B8EFC685032F}" srcOrd="0" destOrd="0" presId="urn:microsoft.com/office/officeart/2005/8/layout/hierarchy3"/>
    <dgm:cxn modelId="{1357CF96-122E-45DB-B621-59A4224831FD}" type="presParOf" srcId="{E35C1CE7-7AB4-4901-A93E-B8EFC685032F}" destId="{0650FB5E-B3A0-4885-8C72-F063F2ACA857}" srcOrd="0" destOrd="0" presId="urn:microsoft.com/office/officeart/2005/8/layout/hierarchy3"/>
    <dgm:cxn modelId="{88AEEB3B-B4C1-44F6-9243-818FF5B95262}" type="presParOf" srcId="{E35C1CE7-7AB4-4901-A93E-B8EFC685032F}" destId="{B651FEDF-FF4C-4603-883E-DB54AC3E3714}" srcOrd="1" destOrd="0" presId="urn:microsoft.com/office/officeart/2005/8/layout/hierarchy3"/>
    <dgm:cxn modelId="{1D6CFAE9-C99F-4B6E-8739-EC680663328E}" type="presParOf" srcId="{E0140878-4D72-46F9-92D1-F4D5BA476A9F}" destId="{AE8E3F6E-53BB-4DD3-BA2F-81789C0A06F0}" srcOrd="1" destOrd="0" presId="urn:microsoft.com/office/officeart/2005/8/layout/hierarchy3"/>
    <dgm:cxn modelId="{265EA967-9721-49AA-88B3-BB6A7B6888A4}" type="presParOf" srcId="{AE8E3F6E-53BB-4DD3-BA2F-81789C0A06F0}" destId="{96B145DD-8430-4BF7-ACA9-51F8F75E529E}" srcOrd="0" destOrd="0" presId="urn:microsoft.com/office/officeart/2005/8/layout/hierarchy3"/>
    <dgm:cxn modelId="{1714DFAE-F4C1-4792-8E6A-0FC1DF86BDD9}" type="presParOf" srcId="{AE8E3F6E-53BB-4DD3-BA2F-81789C0A06F0}" destId="{501FECA5-1499-4C21-BE1E-CEE87C0B155C}" srcOrd="1" destOrd="0" presId="urn:microsoft.com/office/officeart/2005/8/layout/hierarchy3"/>
    <dgm:cxn modelId="{397E0F7F-374E-4149-A7C2-F14E6763F186}" type="presParOf" srcId="{AE8E3F6E-53BB-4DD3-BA2F-81789C0A06F0}" destId="{9C83670B-1257-4B46-9F28-350152785DD5}" srcOrd="2" destOrd="0" presId="urn:microsoft.com/office/officeart/2005/8/layout/hierarchy3"/>
    <dgm:cxn modelId="{71D506F4-F7F7-4CC0-AA79-D786ECB0523B}" type="presParOf" srcId="{AE8E3F6E-53BB-4DD3-BA2F-81789C0A06F0}" destId="{D548B8A2-ECA5-4C14-BE81-8C16B691B7CC}" srcOrd="3" destOrd="0" presId="urn:microsoft.com/office/officeart/2005/8/layout/hierarchy3"/>
    <dgm:cxn modelId="{DC47A992-166A-44D2-96F0-AFBA3A84CDB4}" type="presParOf" srcId="{6A820A61-7C85-42DC-A528-FBA0AAC64514}" destId="{6473E866-A3FB-4ACE-9DEC-CCF48FF3F248}" srcOrd="1" destOrd="0" presId="urn:microsoft.com/office/officeart/2005/8/layout/hierarchy3"/>
    <dgm:cxn modelId="{5532B237-FFF0-4287-80C9-57C377AFDD24}" type="presParOf" srcId="{6473E866-A3FB-4ACE-9DEC-CCF48FF3F248}" destId="{0912D96C-9D9D-42C3-8365-F0BF83FFC725}" srcOrd="0" destOrd="0" presId="urn:microsoft.com/office/officeart/2005/8/layout/hierarchy3"/>
    <dgm:cxn modelId="{53B7B61D-B4F8-4115-8DA0-A298A2229E2A}" type="presParOf" srcId="{0912D96C-9D9D-42C3-8365-F0BF83FFC725}" destId="{8A332D61-1B9C-42E4-9EEA-A8E31C880206}" srcOrd="0" destOrd="0" presId="urn:microsoft.com/office/officeart/2005/8/layout/hierarchy3"/>
    <dgm:cxn modelId="{C523CE99-D141-4072-AA92-8CFDA6A30906}" type="presParOf" srcId="{0912D96C-9D9D-42C3-8365-F0BF83FFC725}" destId="{5AFCA7F8-F3E0-4C04-91A6-BF4390C8F34C}" srcOrd="1" destOrd="0" presId="urn:microsoft.com/office/officeart/2005/8/layout/hierarchy3"/>
    <dgm:cxn modelId="{1467509A-2B47-413E-8A26-6F1A67CCA3D5}" type="presParOf" srcId="{6473E866-A3FB-4ACE-9DEC-CCF48FF3F248}" destId="{EE18B924-4A2C-4F4B-B87A-86AEEF78E0AD}" srcOrd="1" destOrd="0" presId="urn:microsoft.com/office/officeart/2005/8/layout/hierarchy3"/>
    <dgm:cxn modelId="{12C809C5-294D-4996-AF6E-8185DDDE871A}" type="presParOf" srcId="{EE18B924-4A2C-4F4B-B87A-86AEEF78E0AD}" destId="{3992ADC1-9DDC-4644-90DA-10E0DB1BAF95}" srcOrd="0" destOrd="0" presId="urn:microsoft.com/office/officeart/2005/8/layout/hierarchy3"/>
    <dgm:cxn modelId="{050C196F-858D-48CD-A9E6-5738A03F4F25}" type="presParOf" srcId="{EE18B924-4A2C-4F4B-B87A-86AEEF78E0AD}" destId="{153BC981-1341-434D-A51F-28ACCE798575}" srcOrd="1" destOrd="0" presId="urn:microsoft.com/office/officeart/2005/8/layout/hierarchy3"/>
    <dgm:cxn modelId="{50B061F2-9FDC-4258-9374-D963550B998D}" type="presParOf" srcId="{EE18B924-4A2C-4F4B-B87A-86AEEF78E0AD}" destId="{39A784B2-7FC6-4693-B1F5-DEF7678A2F5C}" srcOrd="2" destOrd="0" presId="urn:microsoft.com/office/officeart/2005/8/layout/hierarchy3"/>
    <dgm:cxn modelId="{AE65D087-AD26-4D0B-9323-0E25D3086782}" type="presParOf" srcId="{EE18B924-4A2C-4F4B-B87A-86AEEF78E0AD}" destId="{E3B0B9DC-CB15-46F8-847F-9B50634169FE}" srcOrd="3" destOrd="0" presId="urn:microsoft.com/office/officeart/2005/8/layout/hierarchy3"/>
    <dgm:cxn modelId="{74BCE436-FFC9-436B-AD98-5C26EAA695CD}" type="presParOf" srcId="{EE18B924-4A2C-4F4B-B87A-86AEEF78E0AD}" destId="{EC246C16-4C91-45C0-A027-373C7EC31888}" srcOrd="4" destOrd="0" presId="urn:microsoft.com/office/officeart/2005/8/layout/hierarchy3"/>
    <dgm:cxn modelId="{0EAB1C0D-AB73-4A0E-9616-7565FDC4BDE1}" type="presParOf" srcId="{EE18B924-4A2C-4F4B-B87A-86AEEF78E0AD}" destId="{2293BA41-C748-46BD-8DE0-D7729D1ED2FC}" srcOrd="5" destOrd="0" presId="urn:microsoft.com/office/officeart/2005/8/layout/hierarchy3"/>
    <dgm:cxn modelId="{E2EA32B7-B3F1-408D-9649-42FC8D017F80}" type="presParOf" srcId="{EE18B924-4A2C-4F4B-B87A-86AEEF78E0AD}" destId="{68B62F05-C548-4506-9F83-39E794F88A8C}" srcOrd="6" destOrd="0" presId="urn:microsoft.com/office/officeart/2005/8/layout/hierarchy3"/>
    <dgm:cxn modelId="{1173CE51-F4BD-4559-A589-E2F9585749F0}" type="presParOf" srcId="{EE18B924-4A2C-4F4B-B87A-86AEEF78E0AD}" destId="{7425D2B8-F7F4-4F13-9DBA-FEBEC02E9B0F}" srcOrd="7" destOrd="0" presId="urn:microsoft.com/office/officeart/2005/8/layout/hierarchy3"/>
    <dgm:cxn modelId="{F12F3B1C-8AC7-460B-8B06-63432326CAB5}" type="presParOf" srcId="{6A820A61-7C85-42DC-A528-FBA0AAC64514}" destId="{B964C6E5-F29B-4693-9C01-8B3068BCDE16}" srcOrd="2" destOrd="0" presId="urn:microsoft.com/office/officeart/2005/8/layout/hierarchy3"/>
    <dgm:cxn modelId="{FB78DD21-CE4D-475B-AED5-F34B71FDC15F}" type="presParOf" srcId="{B964C6E5-F29B-4693-9C01-8B3068BCDE16}" destId="{CF414AEF-14F4-4930-842A-096E207E69BF}" srcOrd="0" destOrd="0" presId="urn:microsoft.com/office/officeart/2005/8/layout/hierarchy3"/>
    <dgm:cxn modelId="{6DC52763-A792-4E30-95C4-2934D5E53C6D}" type="presParOf" srcId="{CF414AEF-14F4-4930-842A-096E207E69BF}" destId="{7F0997C7-C0C4-45A3-98B6-A81C4C50BAD9}" srcOrd="0" destOrd="0" presId="urn:microsoft.com/office/officeart/2005/8/layout/hierarchy3"/>
    <dgm:cxn modelId="{E59F1AA2-8CDD-4EA8-9C03-F5F8EABACD3F}" type="presParOf" srcId="{CF414AEF-14F4-4930-842A-096E207E69BF}" destId="{E98844CB-01E7-42D6-B90C-6C6CAFBA9795}" srcOrd="1" destOrd="0" presId="urn:microsoft.com/office/officeart/2005/8/layout/hierarchy3"/>
    <dgm:cxn modelId="{7B93F76D-5ACA-40D2-91D0-60FFBFB4754A}" type="presParOf" srcId="{B964C6E5-F29B-4693-9C01-8B3068BCDE16}" destId="{CE544BEB-0437-4008-90C2-B18F742D433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0FB5E-B3A0-4885-8C72-F063F2ACA857}">
      <dsp:nvSpPr>
        <dsp:cNvPr id="0" name=""/>
        <dsp:cNvSpPr/>
      </dsp:nvSpPr>
      <dsp:spPr>
        <a:xfrm>
          <a:off x="154548" y="3729"/>
          <a:ext cx="2768184" cy="1583791"/>
        </a:xfrm>
        <a:prstGeom prst="roundRect">
          <a:avLst>
            <a:gd name="adj" fmla="val 10000"/>
          </a:avLst>
        </a:prstGeom>
        <a:solidFill>
          <a:srgbClr val="FF5050"/>
        </a:solidFill>
        <a:ln w="25400" cap="flat" cmpd="sng" algn="ctr">
          <a:solidFill>
            <a:srgbClr val="D020D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kern="1200" dirty="0" smtClean="0">
              <a:solidFill>
                <a:schemeClr val="accent3"/>
              </a:solidFill>
            </a:rPr>
            <a:t>Психологическое</a:t>
          </a:r>
        </a:p>
        <a:p>
          <a:pPr lvl="0" algn="ctr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900" kern="1200" dirty="0" smtClean="0">
              <a:solidFill>
                <a:schemeClr val="accent3"/>
              </a:solidFill>
            </a:rPr>
            <a:t>обеспечение достижения новых образовательных результатов</a:t>
          </a:r>
          <a:endParaRPr lang="ru-RU" sz="1900" kern="1200" dirty="0">
            <a:solidFill>
              <a:schemeClr val="accent3"/>
            </a:solidFill>
          </a:endParaRPr>
        </a:p>
      </dsp:txBody>
      <dsp:txXfrm>
        <a:off x="200936" y="50117"/>
        <a:ext cx="2675408" cy="1491015"/>
      </dsp:txXfrm>
    </dsp:sp>
    <dsp:sp modelId="{96B145DD-8430-4BF7-ACA9-51F8F75E529E}">
      <dsp:nvSpPr>
        <dsp:cNvPr id="0" name=""/>
        <dsp:cNvSpPr/>
      </dsp:nvSpPr>
      <dsp:spPr>
        <a:xfrm>
          <a:off x="431366" y="1587520"/>
          <a:ext cx="276818" cy="841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1427"/>
              </a:lnTo>
              <a:lnTo>
                <a:pt x="276818" y="8414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FECA5-1499-4C21-BE1E-CEE87C0B155C}">
      <dsp:nvSpPr>
        <dsp:cNvPr id="0" name=""/>
        <dsp:cNvSpPr/>
      </dsp:nvSpPr>
      <dsp:spPr>
        <a:xfrm>
          <a:off x="708185" y="1867996"/>
          <a:ext cx="1795045" cy="1121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ООП</a:t>
          </a:r>
          <a:endParaRPr lang="ru-RU" sz="1700" kern="1200" dirty="0"/>
        </a:p>
      </dsp:txBody>
      <dsp:txXfrm>
        <a:off x="741044" y="1900855"/>
        <a:ext cx="1729327" cy="1056185"/>
      </dsp:txXfrm>
    </dsp:sp>
    <dsp:sp modelId="{9C83670B-1257-4B46-9F28-350152785DD5}">
      <dsp:nvSpPr>
        <dsp:cNvPr id="0" name=""/>
        <dsp:cNvSpPr/>
      </dsp:nvSpPr>
      <dsp:spPr>
        <a:xfrm>
          <a:off x="431366" y="1587520"/>
          <a:ext cx="276818" cy="22438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3807"/>
              </a:lnTo>
              <a:lnTo>
                <a:pt x="276818" y="22438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8B8A2-ECA5-4C14-BE81-8C16B691B7CC}">
      <dsp:nvSpPr>
        <dsp:cNvPr id="0" name=""/>
        <dsp:cNvSpPr/>
      </dsp:nvSpPr>
      <dsp:spPr>
        <a:xfrm>
          <a:off x="708185" y="3270376"/>
          <a:ext cx="1795045" cy="1121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 рабочих /парциальных программ</a:t>
          </a:r>
          <a:endParaRPr lang="ru-RU" sz="1700" kern="1200" dirty="0"/>
        </a:p>
      </dsp:txBody>
      <dsp:txXfrm>
        <a:off x="741044" y="3303235"/>
        <a:ext cx="1729327" cy="1056185"/>
      </dsp:txXfrm>
    </dsp:sp>
    <dsp:sp modelId="{8A332D61-1B9C-42E4-9EEA-A8E31C880206}">
      <dsp:nvSpPr>
        <dsp:cNvPr id="0" name=""/>
        <dsp:cNvSpPr/>
      </dsp:nvSpPr>
      <dsp:spPr>
        <a:xfrm>
          <a:off x="3483685" y="3729"/>
          <a:ext cx="2243807" cy="112190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accent3"/>
              </a:solidFill>
            </a:rPr>
            <a:t>Новые функции психолога</a:t>
          </a:r>
          <a:endParaRPr lang="ru-RU" sz="1900" kern="1200" dirty="0">
            <a:solidFill>
              <a:schemeClr val="accent3"/>
            </a:solidFill>
          </a:endParaRPr>
        </a:p>
      </dsp:txBody>
      <dsp:txXfrm>
        <a:off x="3516544" y="36588"/>
        <a:ext cx="2178089" cy="1056185"/>
      </dsp:txXfrm>
    </dsp:sp>
    <dsp:sp modelId="{3992ADC1-9DDC-4644-90DA-10E0DB1BAF95}">
      <dsp:nvSpPr>
        <dsp:cNvPr id="0" name=""/>
        <dsp:cNvSpPr/>
      </dsp:nvSpPr>
      <dsp:spPr>
        <a:xfrm>
          <a:off x="3708065" y="1125632"/>
          <a:ext cx="224380" cy="651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1725"/>
              </a:lnTo>
              <a:lnTo>
                <a:pt x="224380" y="6517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BC981-1341-434D-A51F-28ACCE798575}">
      <dsp:nvSpPr>
        <dsp:cNvPr id="0" name=""/>
        <dsp:cNvSpPr/>
      </dsp:nvSpPr>
      <dsp:spPr>
        <a:xfrm>
          <a:off x="3932446" y="1406108"/>
          <a:ext cx="1795045" cy="7424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Проектирование</a:t>
          </a:r>
          <a:endParaRPr lang="ru-RU" sz="1700" kern="1200" dirty="0"/>
        </a:p>
      </dsp:txBody>
      <dsp:txXfrm>
        <a:off x="3954193" y="1427855"/>
        <a:ext cx="1751551" cy="699004"/>
      </dsp:txXfrm>
    </dsp:sp>
    <dsp:sp modelId="{39A784B2-7FC6-4693-B1F5-DEF7678A2F5C}">
      <dsp:nvSpPr>
        <dsp:cNvPr id="0" name=""/>
        <dsp:cNvSpPr/>
      </dsp:nvSpPr>
      <dsp:spPr>
        <a:xfrm>
          <a:off x="3708065" y="1125632"/>
          <a:ext cx="224380" cy="1697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243"/>
              </a:lnTo>
              <a:lnTo>
                <a:pt x="224380" y="1697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0B9DC-CB15-46F8-847F-9B50634169FE}">
      <dsp:nvSpPr>
        <dsp:cNvPr id="0" name=""/>
        <dsp:cNvSpPr/>
      </dsp:nvSpPr>
      <dsp:spPr>
        <a:xfrm>
          <a:off x="3932446" y="2429083"/>
          <a:ext cx="1795045" cy="787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Модерация</a:t>
          </a:r>
          <a:endParaRPr lang="ru-RU" sz="1700" kern="1200" dirty="0"/>
        </a:p>
      </dsp:txBody>
      <dsp:txXfrm>
        <a:off x="3955514" y="2452151"/>
        <a:ext cx="1748909" cy="741451"/>
      </dsp:txXfrm>
    </dsp:sp>
    <dsp:sp modelId="{EC246C16-4C91-45C0-A027-373C7EC31888}">
      <dsp:nvSpPr>
        <dsp:cNvPr id="0" name=""/>
        <dsp:cNvSpPr/>
      </dsp:nvSpPr>
      <dsp:spPr>
        <a:xfrm>
          <a:off x="3708065" y="1125632"/>
          <a:ext cx="224380" cy="2736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6205"/>
              </a:lnTo>
              <a:lnTo>
                <a:pt x="224380" y="27362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3BA41-C748-46BD-8DE0-D7729D1ED2FC}">
      <dsp:nvSpPr>
        <dsp:cNvPr id="0" name=""/>
        <dsp:cNvSpPr/>
      </dsp:nvSpPr>
      <dsp:spPr>
        <a:xfrm>
          <a:off x="3932446" y="3497146"/>
          <a:ext cx="1795045" cy="729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Медиация</a:t>
          </a:r>
          <a:endParaRPr lang="ru-RU" sz="1700" kern="1200" dirty="0"/>
        </a:p>
      </dsp:txBody>
      <dsp:txXfrm>
        <a:off x="3953809" y="3518509"/>
        <a:ext cx="1752319" cy="686657"/>
      </dsp:txXfrm>
    </dsp:sp>
    <dsp:sp modelId="{68B62F05-C548-4506-9F83-39E794F88A8C}">
      <dsp:nvSpPr>
        <dsp:cNvPr id="0" name=""/>
        <dsp:cNvSpPr/>
      </dsp:nvSpPr>
      <dsp:spPr>
        <a:xfrm>
          <a:off x="3708065" y="1125632"/>
          <a:ext cx="224380" cy="367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8705"/>
              </a:lnTo>
              <a:lnTo>
                <a:pt x="224380" y="3678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5D2B8-F7F4-4F13-9DBA-FEBEC02E9B0F}">
      <dsp:nvSpPr>
        <dsp:cNvPr id="0" name=""/>
        <dsp:cNvSpPr/>
      </dsp:nvSpPr>
      <dsp:spPr>
        <a:xfrm>
          <a:off x="3932446" y="4507005"/>
          <a:ext cx="1795045" cy="59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Экспертиза</a:t>
          </a:r>
          <a:endParaRPr lang="ru-RU" sz="1700" kern="1200" dirty="0"/>
        </a:p>
      </dsp:txBody>
      <dsp:txXfrm>
        <a:off x="3949863" y="4524422"/>
        <a:ext cx="1760211" cy="559831"/>
      </dsp:txXfrm>
    </dsp:sp>
    <dsp:sp modelId="{7F0997C7-C0C4-45A3-98B6-A81C4C50BAD9}">
      <dsp:nvSpPr>
        <dsp:cNvPr id="0" name=""/>
        <dsp:cNvSpPr/>
      </dsp:nvSpPr>
      <dsp:spPr>
        <a:xfrm>
          <a:off x="6288444" y="3729"/>
          <a:ext cx="2243807" cy="1121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</a:rPr>
            <a:t>Повышение психологической компетентности педагогов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6321303" y="36588"/>
        <a:ext cx="2178089" cy="1056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45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4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4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69D0C-279D-4BCA-9BD0-66F5E01372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86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867B3-99E0-4C1F-980C-DE9169A3F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97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A933-E5A9-4AD9-8AF4-E7E04DE8CE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17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6D616-EB78-4565-94DA-B1BA3F23AA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525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B39CE-3B4C-42EE-BED8-6223701A73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00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9A9A-7FCB-48A3-91A0-58C41BB7A6C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25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59E9-AC28-4823-89B5-D9893656E2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53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4664E-822B-4C85-9FB3-61FFD0FF42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3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58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64ADA-58A7-4ECD-9A52-BB714D0F9F6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368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878E0-0FC2-40AF-8D4A-35CEA588E7D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120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7E444-DC56-4976-AFC0-7C61F7AE00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864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21D4-6EC5-49A3-8BBA-BD067CE28C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751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6E547-E8CA-4287-B3AA-F21968CE07D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51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DD46F-7609-4033-A96C-93A1A4946F9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851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48028-62DA-411C-AFDE-0B0CF59E2A0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20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86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2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38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5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53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24.03.2016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30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FED55-8882-4274-93C7-C6B3C4F958D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36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1011" y="2036287"/>
            <a:ext cx="9893068" cy="2760865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>К</a:t>
            </a: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афедра 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психолого-педагогического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проектирования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b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Психолого-педагогическое </a:t>
            </a:r>
            <a:r>
              <a:rPr lang="ru-RU" sz="4000" dirty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сопровождение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школьных </a:t>
            </a:r>
            <a:r>
              <a:rPr lang="ru-RU" sz="4000" dirty="0">
                <a:solidFill>
                  <a:schemeClr val="tx1"/>
                </a:solidFill>
                <a:latin typeface="Garamond" panose="02020404030301010803" pitchFamily="18" charset="0"/>
              </a:rPr>
              <a:t>служб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примирения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9538" y="4293095"/>
            <a:ext cx="6108181" cy="1807079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</a:t>
            </a:r>
          </a:p>
          <a:p>
            <a:pPr algn="r"/>
            <a:r>
              <a:rPr lang="ru-RU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з</a:t>
            </a:r>
            <a:r>
              <a:rPr 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ав. кафедрой 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психолого-педагогического 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проектирования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</a:t>
            </a:r>
          </a:p>
          <a:p>
            <a:pPr algn="r"/>
            <a:endParaRPr lang="ru-RU" sz="1800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5" y="4149080"/>
            <a:ext cx="174697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0" y="813972"/>
            <a:ext cx="1344292" cy="1133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46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465" y="535217"/>
            <a:ext cx="8291503" cy="100817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Причины создания школьной службы примирения</a:t>
            </a:r>
            <a:endParaRPr lang="ru-RU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6249" y="1543389"/>
            <a:ext cx="10488438" cy="494791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>
                <a:latin typeface="Garamond" panose="02020404030301010803" pitchFamily="18" charset="0"/>
                <a:ea typeface="Times New Roman"/>
                <a:cs typeface="Times New Roman"/>
              </a:rPr>
              <a:t>Причины социального характера</a:t>
            </a:r>
            <a:r>
              <a:rPr lang="ru-RU" sz="3200" dirty="0" smtClean="0">
                <a:latin typeface="Garamond" panose="02020404030301010803" pitchFamily="18" charset="0"/>
                <a:ea typeface="Times New Roman"/>
                <a:cs typeface="Times New Roman"/>
              </a:rPr>
              <a:t>, способствующие увеличению количества конфликтов в рамках  ОО: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н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апряженность межличностных отношений в образовательных организациях </a:t>
            </a:r>
          </a:p>
          <a:p>
            <a:pPr algn="just">
              <a:lnSpc>
                <a:spcPct val="115000"/>
              </a:lnSpc>
            </a:pP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управленческие традиции в обществе (авторитарность)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н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евротический стиль общения во многих семьях</a:t>
            </a:r>
          </a:p>
          <a:p>
            <a:pPr algn="just">
              <a:lnSpc>
                <a:spcPct val="115000"/>
              </a:lnSpc>
            </a:pPr>
            <a:endParaRPr lang="ru-RU" sz="2400" dirty="0" smtClean="0"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ru-RU" dirty="0">
              <a:latin typeface="Garamond Premr Pro Smbd" panose="02020602060506020403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95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712" y="594191"/>
            <a:ext cx="10797702" cy="100817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Цель работы 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школьной службы медиации </a:t>
            </a:r>
            <a:endParaRPr lang="ru-RU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614" y="977870"/>
            <a:ext cx="10875523" cy="48885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latin typeface="Garamond Premr Pro Smbd" panose="020206020605060204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Garamond" pitchFamily="18" charset="0"/>
                <a:ea typeface="Calibri"/>
                <a:cs typeface="Times New Roman"/>
              </a:rPr>
              <a:t>Формирование благополучного, гуманного и безопасного пространства (среды) для полноценного развития и социализации детей и подростков, в том числе при возникновении трудных жизненных ситуаций, включая вступление их в конфликт с законом</a:t>
            </a:r>
            <a:endParaRPr lang="ru-RU" sz="3200" dirty="0">
              <a:latin typeface="Garamond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03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712" y="594191"/>
            <a:ext cx="10797702" cy="1008172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Garamond" pitchFamily="18" charset="0"/>
              </a:rPr>
              <a:t>З</a:t>
            </a: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адачи работы 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школьной службы медиации </a:t>
            </a:r>
            <a:endParaRPr lang="ru-RU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614" y="977870"/>
            <a:ext cx="10875523" cy="48885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Garamond" pitchFamily="18" charset="0"/>
                <a:ea typeface="Calibri"/>
                <a:cs typeface="Times New Roman"/>
              </a:rPr>
              <a:t>Создание безопасной среды в образовательной организации (обеспечение защиты прав детей, создание условий равных возможностей и защиты их интересов, психологически и физически безопасной)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Garamond" pitchFamily="18" charset="0"/>
                <a:ea typeface="Calibri"/>
                <a:cs typeface="Times New Roman"/>
              </a:rPr>
              <a:t>Обучение участников образовательного процесса инновационному методу урегулирования конфликтов в целях повышения их коммуникативной компетентности в  соответствии с  требованиями ФГОС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Garamond Premr Pro Smbd" panose="02020602060506020403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0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5029" y="1457918"/>
            <a:ext cx="10189030" cy="4595751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Мониторинг </a:t>
            </a: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среды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Экспертиза среды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Одним из критериев оценивания безопасной среды является отсутствие или ничтожно малое количество конфликтов в организации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endParaRPr lang="ru-RU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981" y="620689"/>
            <a:ext cx="10898660" cy="5943599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При реализации </a:t>
            </a:r>
            <a:b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психолого-педагогического    сопровождения </a:t>
            </a:r>
            <a:b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обязательными  являются следующие мероприятия</a:t>
            </a:r>
            <a:b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(их необходимо отразить в планировании):</a:t>
            </a:r>
            <a:r>
              <a:rPr lang="ru-RU" sz="3200" dirty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*</a:t>
            </a: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профилактические </a:t>
            </a:r>
            <a:r>
              <a:rPr lang="ru-RU" sz="3200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мероприятия с детьми, подростками, родителями и педагогами по преодолению конфликтных ситуаций в образовательной </a:t>
            </a: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среде</a:t>
            </a:r>
            <a:b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*изучение психологического климата </a:t>
            </a:r>
            <a:b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в классных и педагогическом коллективах</a:t>
            </a: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endParaRPr lang="ru-RU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70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311" y="1257795"/>
            <a:ext cx="11668280" cy="5033854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Психолог является членом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-</a:t>
            </a: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психолого-медико-педагогического консилиума,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-Совета профилактики,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-Службы здоровья,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   - аттестационной и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            -конфликтной комиссий,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                        -службы примирения                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                         образовательной                       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Garamond Premr Pro Smbd" panose="02020602060506020403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                                                    организации</a:t>
            </a:r>
            <a:b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</a:br>
            <a:endParaRPr lang="ru-RU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86367" y="228600"/>
            <a:ext cx="10130094" cy="838200"/>
          </a:xfrm>
          <a:noFill/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</a:rPr>
              <a:t>ПСИХОЛОГИЧЕСКОЕ ОБЕСПЕЧЕНИЕ: </a:t>
            </a:r>
            <a:r>
              <a:rPr lang="ru-RU" sz="3600" kern="120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АСПЕКТЫ                      </a:t>
            </a:r>
            <a:br>
              <a:rPr lang="ru-RU" sz="3600" kern="1200" cap="all" dirty="0" smtClean="0">
                <a:effectLst>
                  <a:reflection blurRad="12700" stA="48000" endA="300" endPos="55000" dir="5400000" sy="-90000" algn="bl" rotWithShape="0"/>
                </a:effectLst>
              </a:rPr>
            </a:br>
            <a:r>
              <a:rPr lang="ru-RU" sz="3600" kern="1200" cap="all" dirty="0">
                <a:effectLst>
                  <a:reflection blurRad="12700" stA="48000" endA="300" endPos="55000" dir="5400000" sy="-90000" algn="bl" rotWithShape="0"/>
                </a:effectLst>
              </a:rPr>
              <a:t> </a:t>
            </a:r>
            <a:r>
              <a:rPr lang="ru-RU" sz="3600" kern="120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                                </a:t>
            </a:r>
            <a:r>
              <a:rPr lang="ru-RU" sz="2700" kern="120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(</a:t>
            </a:r>
            <a:r>
              <a:rPr lang="ru-RU" sz="2700" kern="1200" cap="all" dirty="0" err="1" smtClean="0">
                <a:effectLst>
                  <a:reflection blurRad="12700" stA="48000" endA="300" endPos="55000" dir="5400000" sy="-90000" algn="bl" rotWithShape="0"/>
                </a:effectLst>
              </a:rPr>
              <a:t>А.Г.Думчева</a:t>
            </a:r>
            <a:r>
              <a:rPr lang="ru-RU" sz="3600" kern="1200" cap="all" dirty="0" smtClean="0">
                <a:effectLst>
                  <a:reflection blurRad="12700" stA="48000" endA="300" endPos="55000" dir="5400000" sy="-90000" algn="bl" rotWithShape="0"/>
                </a:effectLst>
              </a:rPr>
              <a:t>)</a:t>
            </a:r>
            <a:endParaRPr lang="ru-RU" sz="3600" kern="1200" cap="all" dirty="0"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9509035"/>
              </p:ext>
            </p:extLst>
          </p:nvPr>
        </p:nvGraphicFramePr>
        <p:xfrm>
          <a:off x="1828800" y="1219200"/>
          <a:ext cx="8686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8001001" y="2420938"/>
            <a:ext cx="2055813" cy="1084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В области ценностно-смысловых основ профессиональной деятельности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01000" y="3733800"/>
            <a:ext cx="2209800" cy="762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В области ЛО технологий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77200" y="4876800"/>
            <a:ext cx="226695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Franklin Gothic Book" pitchFamily="34" charset="0"/>
                <a:cs typeface="Arial" charset="0"/>
              </a:rPr>
              <a:t>Психологическая аранжировка образовательной среды</a:t>
            </a:r>
          </a:p>
        </p:txBody>
      </p:sp>
    </p:spTree>
    <p:extLst>
      <p:ext uri="{BB962C8B-B14F-4D97-AF65-F5344CB8AC3E}">
        <p14:creationId xmlns:p14="http://schemas.microsoft.com/office/powerpoint/2010/main" val="22070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2705" y="2891853"/>
            <a:ext cx="10797702" cy="7889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>         </a:t>
            </a:r>
            <a:r>
              <a:rPr lang="ru-RU" sz="4000" dirty="0" smtClean="0">
                <a:solidFill>
                  <a:srgbClr val="5A659C"/>
                </a:solidFill>
                <a:latin typeface="Garamond" panose="02020404030301010803" pitchFamily="18" charset="0"/>
              </a:rPr>
              <a:t>Спасибо за внимание!</a:t>
            </a:r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</a:br>
            <a:endParaRPr lang="ru-RU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0778" y="1280924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2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936" y="2099186"/>
            <a:ext cx="10797702" cy="2541319"/>
          </a:xfrm>
        </p:spPr>
        <p:txBody>
          <a:bodyPr>
            <a:noAutofit/>
          </a:bodyPr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Garamond" pitchFamily="18" charset="0"/>
              </a:rPr>
              <a:t>Медиация </a:t>
            </a: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–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 процесс, в котором участники 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(конфликтующие стороны)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 разрешают свой конфликт с помощью беспристрастной третьей стороны (медиатора)</a:t>
            </a:r>
            <a:br>
              <a:rPr lang="ru-RU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(А.С. Кармин)</a:t>
            </a:r>
            <a:endParaRPr lang="ru-RU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357" y="4431012"/>
            <a:ext cx="10875523" cy="45327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2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775" y="1793584"/>
            <a:ext cx="9893293" cy="4349578"/>
          </a:xfrm>
        </p:spPr>
        <p:txBody>
          <a:bodyPr>
            <a:noAutofit/>
          </a:bodyPr>
          <a:lstStyle/>
          <a:p>
            <a:pPr algn="ctr"/>
            <a:r>
              <a:rPr lang="ru-RU" u="sng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Конфликты в системах отношений:</a:t>
            </a: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учащийся-учащийся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педагог-учащийся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педагог-родитель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педагог-администрация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педагог-педагог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родители-родители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родители-ребенок</a:t>
            </a:r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</a:br>
            <a:endParaRPr lang="ru-RU" dirty="0">
              <a:solidFill>
                <a:srgbClr val="5A659C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8712" y="718611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13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775" y="718611"/>
            <a:ext cx="9893293" cy="5424551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u="sng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Разрешение конфликта </a:t>
            </a: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это процесс нахождения взаимоприемлемого решения проблемы, имеющей личную значимость для участников конфликта, и на этой основе гармонизация их взаимоотношений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rgbClr val="5A659C"/>
                </a:solidFill>
                <a:latin typeface="Garamond" panose="02020404030301010803" pitchFamily="18" charset="0"/>
              </a:rPr>
            </a:br>
            <a:endParaRPr lang="ru-RU" dirty="0">
              <a:solidFill>
                <a:srgbClr val="5A659C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8712" y="718611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6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9066" y="4309661"/>
            <a:ext cx="10797702" cy="78896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Процедура медиации ориентирована на выработку </a:t>
            </a:r>
            <a:r>
              <a:rPr lang="ru-RU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консенсусных</a:t>
            </a: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решений сторон.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Медиатор – ведущий примирительной встречи, оказывающий содействие конфликтующим сторонам.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Спорщики самостоятельно 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вырабатывают и принимают решение</a:t>
            </a:r>
            <a:endParaRPr lang="ru-RU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533" y="383182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25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262" y="1900051"/>
            <a:ext cx="11127179" cy="277882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Проблема+конфликтная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ситуация +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участники+инцидент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          </a:t>
            </a:r>
            <a: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</a:t>
            </a:r>
            <a:r>
              <a:rPr lang="ru-RU" sz="2400" dirty="0" smtClean="0">
                <a:solidFill>
                  <a:srgbClr val="5A659C"/>
                </a:solidFill>
              </a:rPr>
              <a:t/>
            </a:r>
            <a:br>
              <a:rPr lang="ru-RU" sz="2400" dirty="0" smtClean="0">
                <a:solidFill>
                  <a:srgbClr val="5A659C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- правовой аспект</a:t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- этический (педагогическая этика)</a:t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- психологический аспект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2831" y="5594794"/>
            <a:ext cx="10875523" cy="45327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87216" y="2305445"/>
            <a:ext cx="2855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Garamond" panose="02020404030301010803" pitchFamily="18" charset="0"/>
              </a:rPr>
              <a:t>= Конфликт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389" y="451262"/>
            <a:ext cx="10984676" cy="454824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Служба школьной медиации-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это служба, созданная в ОО и состоящая из: 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её работников (педагогов),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учащихся старших классов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 (членов  «группы равных»),</a:t>
            </a:r>
            <a:b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инициативных родителей.</a:t>
            </a:r>
            <a:r>
              <a:rPr lang="ru-RU" dirty="0" smtClean="0">
                <a:solidFill>
                  <a:srgbClr val="5A659C"/>
                </a:solidFill>
              </a:rPr>
              <a:t/>
            </a:r>
            <a:br>
              <a:rPr lang="ru-RU" dirty="0" smtClean="0">
                <a:solidFill>
                  <a:srgbClr val="5A659C"/>
                </a:solidFill>
              </a:rPr>
            </a:br>
            <a:endParaRPr lang="ru-RU" dirty="0">
              <a:solidFill>
                <a:srgbClr val="5A659C"/>
              </a:solidFill>
            </a:endParaRPr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528" y="703816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8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465" y="535217"/>
            <a:ext cx="8291503" cy="100817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" pitchFamily="18" charset="0"/>
              </a:rPr>
              <a:t>Причины создания школьной службы примирения</a:t>
            </a:r>
            <a:endParaRPr lang="ru-RU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866" y="1628861"/>
            <a:ext cx="10875523" cy="433356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200" b="1" dirty="0" smtClean="0">
                <a:latin typeface="Garamond" panose="02020404030301010803" pitchFamily="18" charset="0"/>
                <a:ea typeface="Times New Roman"/>
                <a:cs typeface="Times New Roman"/>
              </a:rPr>
              <a:t>Причины социального характера</a:t>
            </a:r>
            <a:r>
              <a:rPr lang="ru-RU" sz="3200" dirty="0" smtClean="0">
                <a:latin typeface="Garamond" panose="02020404030301010803" pitchFamily="18" charset="0"/>
                <a:ea typeface="Times New Roman"/>
                <a:cs typeface="Times New Roman"/>
              </a:rPr>
              <a:t>, способствующие увеличению количества конфликтов в рамках  ОО: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 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рост социального расслоения,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 усиление миграционных процессов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с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табильно высокий уровень асоциальных проявлений в детской и подростковой среде,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 ослабление роли семьи как института социализации личности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н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изкий уровень развития коммуникативных форм организации детей и подростков и т.п.</a:t>
            </a:r>
          </a:p>
          <a:p>
            <a:pPr algn="just">
              <a:lnSpc>
                <a:spcPct val="115000"/>
              </a:lnSpc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>
              <a:latin typeface="Garamond Premr Pro Smbd" panose="02020602060506020403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06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0958" y="535217"/>
            <a:ext cx="8291503" cy="100817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Garamond Premr Pro Smbd" panose="02020602060506020403" pitchFamily="18" charset="0"/>
              </a:rPr>
              <a:t>Причины создания школьной службы примирения</a:t>
            </a:r>
            <a:endParaRPr lang="ru-RU" dirty="0">
              <a:solidFill>
                <a:schemeClr val="tx1"/>
              </a:solidFill>
              <a:latin typeface="Garamond Premr Pro Smbd" panose="020206020605060204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117" y="1543389"/>
            <a:ext cx="10875523" cy="494791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latin typeface="Garamond" panose="02020404030301010803" pitchFamily="18" charset="0"/>
                <a:ea typeface="Times New Roman"/>
                <a:cs typeface="Times New Roman"/>
              </a:rPr>
              <a:t> </a:t>
            </a:r>
            <a:r>
              <a:rPr lang="ru-RU" sz="3200" dirty="0" smtClean="0">
                <a:latin typeface="Garamond" panose="02020404030301010803" pitchFamily="18" charset="0"/>
                <a:ea typeface="Times New Roman"/>
                <a:cs typeface="Times New Roman"/>
              </a:rPr>
              <a:t>  </a:t>
            </a:r>
            <a:r>
              <a:rPr lang="ru-RU" sz="3200" b="1" dirty="0" smtClean="0">
                <a:latin typeface="Garamond" panose="02020404030301010803" pitchFamily="18" charset="0"/>
                <a:ea typeface="Times New Roman"/>
                <a:cs typeface="Times New Roman"/>
              </a:rPr>
              <a:t>Причины социального характера</a:t>
            </a:r>
            <a:r>
              <a:rPr lang="ru-RU" sz="3200" dirty="0" smtClean="0">
                <a:latin typeface="Garamond" panose="02020404030301010803" pitchFamily="18" charset="0"/>
                <a:ea typeface="Times New Roman"/>
                <a:cs typeface="Times New Roman"/>
              </a:rPr>
              <a:t>, способствующие увеличению количества конфликтов в рамках  ОО: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ж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есткая конкуренция в социальной сфере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и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зменение сложившихся ранее институтов социализации и традиций воспитания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т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рансформация системы ценностных ориентаций</a:t>
            </a:r>
          </a:p>
          <a:p>
            <a:pPr algn="just">
              <a:lnSpc>
                <a:spcPct val="115000"/>
              </a:lnSpc>
            </a:pPr>
            <a:r>
              <a:rPr lang="ru-RU" sz="3200" dirty="0">
                <a:latin typeface="Garamond" panose="02020404030301010803" pitchFamily="18" charset="0"/>
                <a:ea typeface="Calibri"/>
                <a:cs typeface="Times New Roman"/>
              </a:rPr>
              <a:t>п</a:t>
            </a:r>
            <a:r>
              <a:rPr lang="ru-RU" sz="3200" dirty="0" smtClean="0">
                <a:latin typeface="Garamond" panose="02020404030301010803" pitchFamily="18" charset="0"/>
                <a:ea typeface="Calibri"/>
                <a:cs typeface="Times New Roman"/>
              </a:rPr>
              <a:t>адение престижа педагогической профессии в обществе </a:t>
            </a:r>
          </a:p>
          <a:p>
            <a:pPr algn="just">
              <a:lnSpc>
                <a:spcPct val="115000"/>
              </a:lnSpc>
            </a:pPr>
            <a:endParaRPr lang="ru-RU" sz="2400" dirty="0" smtClean="0">
              <a:latin typeface="Garamond" panose="02020404030301010803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ru-RU" dirty="0">
              <a:latin typeface="Garamond Premr Pro Smbd" panose="02020602060506020403" pitchFamily="18" charset="0"/>
              <a:ea typeface="Calibri"/>
              <a:cs typeface="Times New Roman"/>
            </a:endParaRPr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749" y="620689"/>
            <a:ext cx="1128438" cy="83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54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312</Words>
  <Application>Microsoft Office PowerPoint</Application>
  <PresentationFormat>Произвольный</PresentationFormat>
  <Paragraphs>62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Аспект</vt:lpstr>
      <vt:lpstr>1_Оформление по умолчанию</vt:lpstr>
      <vt:lpstr>  Кафедра  психолого-педагогического  проектирования   Психолого-педагогическое сопровождение  школьных служб примирения  </vt:lpstr>
      <vt:lpstr>Медиация –  процесс, в котором участники  (конфликтующие стороны)  разрешают свой конфликт с помощью беспристрастной третьей стороны (медиатора) (А.С. Кармин)</vt:lpstr>
      <vt:lpstr>Конфликты в системах отношений:  учащийся-учащийся педагог-учащийся педагог-родитель педагог-администрация педагог-педагог родители-родители родители-ребенок </vt:lpstr>
      <vt:lpstr> Разрешение конфликта – это процесс нахождения взаимоприемлемого решения проблемы, имеющей личную значимость для участников конфликта, и на этой основе гармонизация их взаимоотношений   </vt:lpstr>
      <vt:lpstr>Процедура медиации ориентирована на выработку консенсусных решений сторон.  Медиатор – ведущий примирительной встречи, оказывающий содействие конфликтующим сторонам.  Спорщики самостоятельно  вырабатывают и принимают решение</vt:lpstr>
      <vt:lpstr>   Проблема+конфликтная ситуация +участники+инцидент                                                                                                                               - правовой аспект                                         - этический (педагогическая этика)                                         - психологический аспект</vt:lpstr>
      <vt:lpstr>Служба школьной медиации- это служба, созданная в ОО и состоящая из:  её работников (педагогов), учащихся старших классов  (членов  «группы равных»), инициативных родителей. </vt:lpstr>
      <vt:lpstr>Причины создания школьной службы примирения</vt:lpstr>
      <vt:lpstr>Причины создания школьной службы примирения</vt:lpstr>
      <vt:lpstr>Причины создания школьной службы примирения</vt:lpstr>
      <vt:lpstr>Цель работы  школьной службы медиации </vt:lpstr>
      <vt:lpstr>Задачи работы  школьной службы медиации </vt:lpstr>
      <vt:lpstr>   Мониторинг среды Экспертиза среды  Одним из критериев оценивания безопасной среды является отсутствие или ничтожно малое количество конфликтов в организации   </vt:lpstr>
      <vt:lpstr>При реализации  психолого-педагогического    сопровождения  обязательными  являются следующие мероприятия (их необходимо отразить в планировании): *профилактические мероприятия с детьми, подростками, родителями и педагогами по преодолению конфликтных ситуаций в образовательной среде *изучение психологического климата  в классных и педагогическом коллективах  </vt:lpstr>
      <vt:lpstr>                          Психолог является членом  -психолого-медико-педагогического консилиума,            -Совета профилактики,                       -Службы здоровья,                              - аттестационной и                                        -конфликтной комиссий,                                                    -службы примирения                                                                      образовательной                                                                             организации </vt:lpstr>
      <vt:lpstr>ПСИХОЛОГИЧЕСКОЕ ОБЕСПЕЧЕНИЕ: АСПЕКТЫ                                                        (А.Г.Думчева)</vt:lpstr>
      <vt:lpstr>         Спасибо за внимание!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 психолого-педагогического  проектирования</dc:title>
  <dc:creator>Лариса</dc:creator>
  <cp:lastModifiedBy>ТРФ</cp:lastModifiedBy>
  <cp:revision>66</cp:revision>
  <dcterms:created xsi:type="dcterms:W3CDTF">2016-01-24T20:59:45Z</dcterms:created>
  <dcterms:modified xsi:type="dcterms:W3CDTF">2016-03-24T13:38:09Z</dcterms:modified>
</cp:coreProperties>
</file>