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80" r:id="rId4"/>
    <p:sldId id="269" r:id="rId5"/>
    <p:sldId id="258" r:id="rId6"/>
    <p:sldId id="263" r:id="rId7"/>
    <p:sldId id="264" r:id="rId8"/>
    <p:sldId id="267" r:id="rId9"/>
    <p:sldId id="268" r:id="rId10"/>
    <p:sldId id="257" r:id="rId11"/>
    <p:sldId id="277" r:id="rId12"/>
    <p:sldId id="278" r:id="rId13"/>
    <p:sldId id="274" r:id="rId14"/>
    <p:sldId id="273" r:id="rId15"/>
    <p:sldId id="27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F0AF3-98B9-443A-98EC-C7B09513C22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57166-C9AD-4D45-B202-D7AD328F4F8B}">
      <dgm:prSet phldrT="[Текст]"/>
      <dgm:spPr/>
      <dgm:t>
        <a:bodyPr/>
        <a:lstStyle/>
        <a:p>
          <a:r>
            <a:rPr lang="ru-RU" dirty="0" smtClean="0"/>
            <a:t>Школьная служба примирения </a:t>
          </a:r>
        </a:p>
      </dgm:t>
    </dgm:pt>
    <dgm:pt modelId="{522C5131-9595-4595-810F-26C2CA487464}" type="parTrans" cxnId="{BFEED4ED-F8AC-4F89-823A-56528CF9FC28}">
      <dgm:prSet/>
      <dgm:spPr/>
      <dgm:t>
        <a:bodyPr/>
        <a:lstStyle/>
        <a:p>
          <a:endParaRPr lang="ru-RU"/>
        </a:p>
      </dgm:t>
    </dgm:pt>
    <dgm:pt modelId="{C5977F94-8CA2-4466-AC50-E99BB1B02CAC}" type="sibTrans" cxnId="{BFEED4ED-F8AC-4F89-823A-56528CF9FC28}">
      <dgm:prSet/>
      <dgm:spPr/>
      <dgm:t>
        <a:bodyPr/>
        <a:lstStyle/>
        <a:p>
          <a:endParaRPr lang="ru-RU"/>
        </a:p>
      </dgm:t>
    </dgm:pt>
    <dgm:pt modelId="{9570ABB4-34B8-4125-9D6D-1F960295AA51}">
      <dgm:prSet phldrT="[Текст]"/>
      <dgm:spPr/>
      <dgm:t>
        <a:bodyPr/>
        <a:lstStyle/>
        <a:p>
          <a:r>
            <a:rPr lang="ru-RU" dirty="0" smtClean="0"/>
            <a:t>проводит примирительные беседы</a:t>
          </a:r>
          <a:endParaRPr lang="ru-RU" dirty="0"/>
        </a:p>
      </dgm:t>
    </dgm:pt>
    <dgm:pt modelId="{224F90E6-F639-4963-869D-9A004EAA4485}" type="parTrans" cxnId="{EBF78A2E-7205-459A-8F30-486C83163456}">
      <dgm:prSet/>
      <dgm:spPr/>
      <dgm:t>
        <a:bodyPr/>
        <a:lstStyle/>
        <a:p>
          <a:endParaRPr lang="ru-RU"/>
        </a:p>
      </dgm:t>
    </dgm:pt>
    <dgm:pt modelId="{2B1A7C3E-2729-4970-AA89-6AD5833D718A}" type="sibTrans" cxnId="{EBF78A2E-7205-459A-8F30-486C83163456}">
      <dgm:prSet/>
      <dgm:spPr/>
      <dgm:t>
        <a:bodyPr/>
        <a:lstStyle/>
        <a:p>
          <a:endParaRPr lang="ru-RU"/>
        </a:p>
      </dgm:t>
    </dgm:pt>
    <dgm:pt modelId="{37D38ECF-C708-44A2-99DC-57430AD48EE2}">
      <dgm:prSet phldrT="[Текст]"/>
      <dgm:spPr/>
      <dgm:t>
        <a:bodyPr/>
        <a:lstStyle/>
        <a:p>
          <a:r>
            <a:rPr lang="ru-RU" dirty="0" smtClean="0"/>
            <a:t>участвует в обучении и </a:t>
          </a:r>
          <a:r>
            <a:rPr lang="ru-RU" dirty="0" err="1" smtClean="0"/>
            <a:t>супрвизии</a:t>
          </a:r>
          <a:endParaRPr lang="ru-RU" dirty="0"/>
        </a:p>
      </dgm:t>
    </dgm:pt>
    <dgm:pt modelId="{763CD710-E9B2-40F6-AC5D-5DE32295C16C}" type="parTrans" cxnId="{51109438-E4DE-4002-AF26-9A326DDB1C67}">
      <dgm:prSet/>
      <dgm:spPr/>
      <dgm:t>
        <a:bodyPr/>
        <a:lstStyle/>
        <a:p>
          <a:endParaRPr lang="ru-RU"/>
        </a:p>
      </dgm:t>
    </dgm:pt>
    <dgm:pt modelId="{C6E43536-662D-48E5-89E0-FD63449F965B}" type="sibTrans" cxnId="{51109438-E4DE-4002-AF26-9A326DDB1C67}">
      <dgm:prSet/>
      <dgm:spPr/>
      <dgm:t>
        <a:bodyPr/>
        <a:lstStyle/>
        <a:p>
          <a:endParaRPr lang="ru-RU"/>
        </a:p>
      </dgm:t>
    </dgm:pt>
    <dgm:pt modelId="{988F2BBD-0D2B-4F08-981E-87A2236FDA9C}">
      <dgm:prSet phldrT="[Текст]"/>
      <dgm:spPr/>
      <dgm:t>
        <a:bodyPr/>
        <a:lstStyle/>
        <a:p>
          <a:r>
            <a:rPr lang="ru-RU" dirty="0" smtClean="0"/>
            <a:t>проводит рекламные и просветительские мероприятия</a:t>
          </a:r>
          <a:endParaRPr lang="ru-RU" dirty="0"/>
        </a:p>
      </dgm:t>
    </dgm:pt>
    <dgm:pt modelId="{11EC63B1-294D-47C7-BA17-2211FD31E504}" type="parTrans" cxnId="{6537D161-FE85-4BAD-9963-6E9CEAE1741C}">
      <dgm:prSet/>
      <dgm:spPr/>
      <dgm:t>
        <a:bodyPr/>
        <a:lstStyle/>
        <a:p>
          <a:endParaRPr lang="ru-RU"/>
        </a:p>
      </dgm:t>
    </dgm:pt>
    <dgm:pt modelId="{CAADE9ED-7DB2-4AA8-B855-1C85D2D3B450}" type="sibTrans" cxnId="{6537D161-FE85-4BAD-9963-6E9CEAE1741C}">
      <dgm:prSet/>
      <dgm:spPr/>
      <dgm:t>
        <a:bodyPr/>
        <a:lstStyle/>
        <a:p>
          <a:endParaRPr lang="ru-RU"/>
        </a:p>
      </dgm:t>
    </dgm:pt>
    <dgm:pt modelId="{160F0803-AC01-49A9-8106-1ACDEA4CD6EB}" type="pres">
      <dgm:prSet presAssocID="{26BF0AF3-98B9-443A-98EC-C7B09513C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7EAD6-04C7-4EF5-9247-8288DEDA760B}" type="pres">
      <dgm:prSet presAssocID="{A6257166-C9AD-4D45-B202-D7AD328F4F8B}" presName="boxAndChildren" presStyleCnt="0"/>
      <dgm:spPr/>
    </dgm:pt>
    <dgm:pt modelId="{AB7D20BE-4D01-42B9-8965-6B9750AAF8DB}" type="pres">
      <dgm:prSet presAssocID="{A6257166-C9AD-4D45-B202-D7AD328F4F8B}" presName="parentTextBox" presStyleLbl="node1" presStyleIdx="0" presStyleCnt="1"/>
      <dgm:spPr/>
      <dgm:t>
        <a:bodyPr/>
        <a:lstStyle/>
        <a:p>
          <a:endParaRPr lang="ru-RU"/>
        </a:p>
      </dgm:t>
    </dgm:pt>
    <dgm:pt modelId="{12082E44-5824-433F-AB8F-FE560E92251C}" type="pres">
      <dgm:prSet presAssocID="{A6257166-C9AD-4D45-B202-D7AD328F4F8B}" presName="entireBox" presStyleLbl="node1" presStyleIdx="0" presStyleCnt="1" custLinFactNeighborX="1906" custLinFactNeighborY="-3830"/>
      <dgm:spPr/>
      <dgm:t>
        <a:bodyPr/>
        <a:lstStyle/>
        <a:p>
          <a:endParaRPr lang="ru-RU"/>
        </a:p>
      </dgm:t>
    </dgm:pt>
    <dgm:pt modelId="{7DC1CED9-D187-4229-9BE5-A0FA27B28F89}" type="pres">
      <dgm:prSet presAssocID="{A6257166-C9AD-4D45-B202-D7AD328F4F8B}" presName="descendantBox" presStyleCnt="0"/>
      <dgm:spPr/>
    </dgm:pt>
    <dgm:pt modelId="{1DDBF1AF-492A-49C2-8C73-D939C393AE74}" type="pres">
      <dgm:prSet presAssocID="{9570ABB4-34B8-4125-9D6D-1F960295AA5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ECBF8-08CA-4526-AAA1-0B97FA9A3AEE}" type="pres">
      <dgm:prSet presAssocID="{37D38ECF-C708-44A2-99DC-57430AD48EE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9B52-A91B-4D0B-B9CC-23A147EBF79C}" type="pres">
      <dgm:prSet presAssocID="{988F2BBD-0D2B-4F08-981E-87A2236FDA9C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454BB-0D37-4A87-B22C-085AE2D84281}" type="presOf" srcId="{9570ABB4-34B8-4125-9D6D-1F960295AA51}" destId="{1DDBF1AF-492A-49C2-8C73-D939C393AE74}" srcOrd="0" destOrd="0" presId="urn:microsoft.com/office/officeart/2005/8/layout/process4"/>
    <dgm:cxn modelId="{51109438-E4DE-4002-AF26-9A326DDB1C67}" srcId="{A6257166-C9AD-4D45-B202-D7AD328F4F8B}" destId="{37D38ECF-C708-44A2-99DC-57430AD48EE2}" srcOrd="1" destOrd="0" parTransId="{763CD710-E9B2-40F6-AC5D-5DE32295C16C}" sibTransId="{C6E43536-662D-48E5-89E0-FD63449F965B}"/>
    <dgm:cxn modelId="{6537D161-FE85-4BAD-9963-6E9CEAE1741C}" srcId="{A6257166-C9AD-4D45-B202-D7AD328F4F8B}" destId="{988F2BBD-0D2B-4F08-981E-87A2236FDA9C}" srcOrd="2" destOrd="0" parTransId="{11EC63B1-294D-47C7-BA17-2211FD31E504}" sibTransId="{CAADE9ED-7DB2-4AA8-B855-1C85D2D3B450}"/>
    <dgm:cxn modelId="{BFEED4ED-F8AC-4F89-823A-56528CF9FC28}" srcId="{26BF0AF3-98B9-443A-98EC-C7B09513C227}" destId="{A6257166-C9AD-4D45-B202-D7AD328F4F8B}" srcOrd="0" destOrd="0" parTransId="{522C5131-9595-4595-810F-26C2CA487464}" sibTransId="{C5977F94-8CA2-4466-AC50-E99BB1B02CAC}"/>
    <dgm:cxn modelId="{C5D0FCA9-395E-435A-93C1-739A1F634968}" type="presOf" srcId="{A6257166-C9AD-4D45-B202-D7AD328F4F8B}" destId="{AB7D20BE-4D01-42B9-8965-6B9750AAF8DB}" srcOrd="0" destOrd="0" presId="urn:microsoft.com/office/officeart/2005/8/layout/process4"/>
    <dgm:cxn modelId="{EBF78A2E-7205-459A-8F30-486C83163456}" srcId="{A6257166-C9AD-4D45-B202-D7AD328F4F8B}" destId="{9570ABB4-34B8-4125-9D6D-1F960295AA51}" srcOrd="0" destOrd="0" parTransId="{224F90E6-F639-4963-869D-9A004EAA4485}" sibTransId="{2B1A7C3E-2729-4970-AA89-6AD5833D718A}"/>
    <dgm:cxn modelId="{89AFC9B1-7018-4759-8D21-274217E14BC6}" type="presOf" srcId="{988F2BBD-0D2B-4F08-981E-87A2236FDA9C}" destId="{759D9B52-A91B-4D0B-B9CC-23A147EBF79C}" srcOrd="0" destOrd="0" presId="urn:microsoft.com/office/officeart/2005/8/layout/process4"/>
    <dgm:cxn modelId="{FEBB8993-575E-4634-A680-D11A94548DC2}" type="presOf" srcId="{37D38ECF-C708-44A2-99DC-57430AD48EE2}" destId="{4ABECBF8-08CA-4526-AAA1-0B97FA9A3AEE}" srcOrd="0" destOrd="0" presId="urn:microsoft.com/office/officeart/2005/8/layout/process4"/>
    <dgm:cxn modelId="{86AA9A0F-56B1-4007-B353-C5570C96F19C}" type="presOf" srcId="{26BF0AF3-98B9-443A-98EC-C7B09513C227}" destId="{160F0803-AC01-49A9-8106-1ACDEA4CD6EB}" srcOrd="0" destOrd="0" presId="urn:microsoft.com/office/officeart/2005/8/layout/process4"/>
    <dgm:cxn modelId="{B21593BB-44EB-4252-B2F9-0FAC40FCD041}" type="presOf" srcId="{A6257166-C9AD-4D45-B202-D7AD328F4F8B}" destId="{12082E44-5824-433F-AB8F-FE560E92251C}" srcOrd="1" destOrd="0" presId="urn:microsoft.com/office/officeart/2005/8/layout/process4"/>
    <dgm:cxn modelId="{18635EB6-6584-4B4F-9B22-1F64467515AE}" type="presParOf" srcId="{160F0803-AC01-49A9-8106-1ACDEA4CD6EB}" destId="{EB97EAD6-04C7-4EF5-9247-8288DEDA760B}" srcOrd="0" destOrd="0" presId="urn:microsoft.com/office/officeart/2005/8/layout/process4"/>
    <dgm:cxn modelId="{2E15EB3F-16CC-48BA-B843-3A06EA013244}" type="presParOf" srcId="{EB97EAD6-04C7-4EF5-9247-8288DEDA760B}" destId="{AB7D20BE-4D01-42B9-8965-6B9750AAF8DB}" srcOrd="0" destOrd="0" presId="urn:microsoft.com/office/officeart/2005/8/layout/process4"/>
    <dgm:cxn modelId="{A30B8187-ED1F-4DF1-9176-23EED21D82E0}" type="presParOf" srcId="{EB97EAD6-04C7-4EF5-9247-8288DEDA760B}" destId="{12082E44-5824-433F-AB8F-FE560E92251C}" srcOrd="1" destOrd="0" presId="urn:microsoft.com/office/officeart/2005/8/layout/process4"/>
    <dgm:cxn modelId="{7C470253-5D33-495D-BAB1-3FED8D4BB056}" type="presParOf" srcId="{EB97EAD6-04C7-4EF5-9247-8288DEDA760B}" destId="{7DC1CED9-D187-4229-9BE5-A0FA27B28F89}" srcOrd="2" destOrd="0" presId="urn:microsoft.com/office/officeart/2005/8/layout/process4"/>
    <dgm:cxn modelId="{175C5A1C-F596-449B-8DEA-7B52DF5C9434}" type="presParOf" srcId="{7DC1CED9-D187-4229-9BE5-A0FA27B28F89}" destId="{1DDBF1AF-492A-49C2-8C73-D939C393AE74}" srcOrd="0" destOrd="0" presId="urn:microsoft.com/office/officeart/2005/8/layout/process4"/>
    <dgm:cxn modelId="{2397CB9C-D635-435A-8015-A5FD939FA3FA}" type="presParOf" srcId="{7DC1CED9-D187-4229-9BE5-A0FA27B28F89}" destId="{4ABECBF8-08CA-4526-AAA1-0B97FA9A3AEE}" srcOrd="1" destOrd="0" presId="urn:microsoft.com/office/officeart/2005/8/layout/process4"/>
    <dgm:cxn modelId="{D2192E3B-5D79-4475-A6EF-68D81E69B1E9}" type="presParOf" srcId="{7DC1CED9-D187-4229-9BE5-A0FA27B28F89}" destId="{759D9B52-A91B-4D0B-B9CC-23A147EBF79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226D6A-8D55-4CA4-B880-F46BF91B21BD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9A58C5E-7419-4A0C-9217-422F44AFFBE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Дополнительное специальное обучение педагогов, включенных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медиационную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работу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7E405C-75B8-463C-A53A-842FC0029744}" type="parTrans" cxnId="{5FA632BA-6030-4C3F-8E29-A41253ECE4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45B32-81EC-4AED-B359-AF43581A39A0}" type="sibTrans" cxnId="{5FA632BA-6030-4C3F-8E29-A41253ECE4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03DF9D-8556-4C75-A8A6-2A7F1134DA1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Разработка единой нормативной базы на региональном и муниципальном уровне по организации работы школьной службы медиации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E42435-3DBF-4E30-B6F7-923CCA26493B}" type="parTrans" cxnId="{49832832-3B1C-499F-875A-687E41CEA1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72E49E6-29DA-48C2-8827-6E956026FDB8}" type="sibTrans" cxnId="{49832832-3B1C-499F-875A-687E41CEA18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B5F35E-98D6-4577-8CAF-E0E51A91134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Привлечение квалифицированных специалистов-супервайзеров для экспертно-аналитического сопровождения службы медиации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559E0D-54C1-4DDE-B375-0F68B9110FD9}" type="parTrans" cxnId="{64F57388-2DD2-483C-8805-7F1FA8E5B9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240A38-FC2A-4DEF-8031-01E72EF88730}" type="sibTrans" cxnId="{64F57388-2DD2-483C-8805-7F1FA8E5B9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B67A8A-142D-4E49-8C13-133E1291D175}" type="pres">
      <dgm:prSet presAssocID="{76226D6A-8D55-4CA4-B880-F46BF91B2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1CC8F-B6A2-40EF-AFFA-8279322C6EC7}" type="pres">
      <dgm:prSet presAssocID="{A9A58C5E-7419-4A0C-9217-422F44AFFB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4C2A-68CF-4DBA-84A8-3E125994D86E}" type="pres">
      <dgm:prSet presAssocID="{EEC45B32-81EC-4AED-B359-AF43581A39A0}" presName="spacer" presStyleCnt="0"/>
      <dgm:spPr/>
      <dgm:t>
        <a:bodyPr/>
        <a:lstStyle/>
        <a:p>
          <a:endParaRPr lang="ru-RU"/>
        </a:p>
      </dgm:t>
    </dgm:pt>
    <dgm:pt modelId="{8AEA06C8-0A7B-4AD4-AF3B-B8581BC7B6D4}" type="pres">
      <dgm:prSet presAssocID="{7503DF9D-8556-4C75-A8A6-2A7F1134DA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94E0F-9C52-4C33-A58D-7C475CA16921}" type="pres">
      <dgm:prSet presAssocID="{A72E49E6-29DA-48C2-8827-6E956026FDB8}" presName="spacer" presStyleCnt="0"/>
      <dgm:spPr/>
      <dgm:t>
        <a:bodyPr/>
        <a:lstStyle/>
        <a:p>
          <a:endParaRPr lang="ru-RU"/>
        </a:p>
      </dgm:t>
    </dgm:pt>
    <dgm:pt modelId="{0BFEC6B1-F07E-48F2-9CFB-FACD86ADF9DD}" type="pres">
      <dgm:prSet presAssocID="{E2B5F35E-98D6-4577-8CAF-E0E51A9113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DF97ED-8174-40B2-B738-132660BD5461}" type="presOf" srcId="{A9A58C5E-7419-4A0C-9217-422F44AFFBE4}" destId="{74C1CC8F-B6A2-40EF-AFFA-8279322C6EC7}" srcOrd="0" destOrd="0" presId="urn:microsoft.com/office/officeart/2005/8/layout/vList2"/>
    <dgm:cxn modelId="{64F57388-2DD2-483C-8805-7F1FA8E5B996}" srcId="{76226D6A-8D55-4CA4-B880-F46BF91B21BD}" destId="{E2B5F35E-98D6-4577-8CAF-E0E51A911347}" srcOrd="2" destOrd="0" parTransId="{92559E0D-54C1-4DDE-B375-0F68B9110FD9}" sibTransId="{1F240A38-FC2A-4DEF-8031-01E72EF88730}"/>
    <dgm:cxn modelId="{49832832-3B1C-499F-875A-687E41CEA180}" srcId="{76226D6A-8D55-4CA4-B880-F46BF91B21BD}" destId="{7503DF9D-8556-4C75-A8A6-2A7F1134DA1A}" srcOrd="1" destOrd="0" parTransId="{AAE42435-3DBF-4E30-B6F7-923CCA26493B}" sibTransId="{A72E49E6-29DA-48C2-8827-6E956026FDB8}"/>
    <dgm:cxn modelId="{5FA632BA-6030-4C3F-8E29-A41253ECE47B}" srcId="{76226D6A-8D55-4CA4-B880-F46BF91B21BD}" destId="{A9A58C5E-7419-4A0C-9217-422F44AFFBE4}" srcOrd="0" destOrd="0" parTransId="{447E405C-75B8-463C-A53A-842FC0029744}" sibTransId="{EEC45B32-81EC-4AED-B359-AF43581A39A0}"/>
    <dgm:cxn modelId="{33DE3699-D797-4247-AC3F-342B0D42AF7B}" type="presOf" srcId="{7503DF9D-8556-4C75-A8A6-2A7F1134DA1A}" destId="{8AEA06C8-0A7B-4AD4-AF3B-B8581BC7B6D4}" srcOrd="0" destOrd="0" presId="urn:microsoft.com/office/officeart/2005/8/layout/vList2"/>
    <dgm:cxn modelId="{BD0A08F3-DA9B-4C6E-8ECD-3185D2F5A219}" type="presOf" srcId="{E2B5F35E-98D6-4577-8CAF-E0E51A911347}" destId="{0BFEC6B1-F07E-48F2-9CFB-FACD86ADF9DD}" srcOrd="0" destOrd="0" presId="urn:microsoft.com/office/officeart/2005/8/layout/vList2"/>
    <dgm:cxn modelId="{05C2151A-09E8-4D6B-94C3-87E533ADA4A7}" type="presOf" srcId="{76226D6A-8D55-4CA4-B880-F46BF91B21BD}" destId="{D3B67A8A-142D-4E49-8C13-133E1291D175}" srcOrd="0" destOrd="0" presId="urn:microsoft.com/office/officeart/2005/8/layout/vList2"/>
    <dgm:cxn modelId="{556EF45D-452E-487E-A346-3CA615992EE4}" type="presParOf" srcId="{D3B67A8A-142D-4E49-8C13-133E1291D175}" destId="{74C1CC8F-B6A2-40EF-AFFA-8279322C6EC7}" srcOrd="0" destOrd="0" presId="urn:microsoft.com/office/officeart/2005/8/layout/vList2"/>
    <dgm:cxn modelId="{6DD4B8A9-9360-414C-952C-4BCEA1A01E1C}" type="presParOf" srcId="{D3B67A8A-142D-4E49-8C13-133E1291D175}" destId="{64034C2A-68CF-4DBA-84A8-3E125994D86E}" srcOrd="1" destOrd="0" presId="urn:microsoft.com/office/officeart/2005/8/layout/vList2"/>
    <dgm:cxn modelId="{6F16E8E2-1B90-4734-9117-C03159A8A67F}" type="presParOf" srcId="{D3B67A8A-142D-4E49-8C13-133E1291D175}" destId="{8AEA06C8-0A7B-4AD4-AF3B-B8581BC7B6D4}" srcOrd="2" destOrd="0" presId="urn:microsoft.com/office/officeart/2005/8/layout/vList2"/>
    <dgm:cxn modelId="{73B1E446-3640-457A-A2DD-F3018FA02687}" type="presParOf" srcId="{D3B67A8A-142D-4E49-8C13-133E1291D175}" destId="{ADD94E0F-9C52-4C33-A58D-7C475CA16921}" srcOrd="3" destOrd="0" presId="urn:microsoft.com/office/officeart/2005/8/layout/vList2"/>
    <dgm:cxn modelId="{14892C6D-4225-4778-BFC1-D19EC21C119C}" type="presParOf" srcId="{D3B67A8A-142D-4E49-8C13-133E1291D175}" destId="{0BFEC6B1-F07E-48F2-9CFB-FACD86ADF9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4D4F9-5F56-44CF-8429-BE561A8F94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8C5EF-B9A1-48AE-AD6D-94C447EF561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Принципы медиации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C9004E-88B1-461E-9DCA-A0F6F505C54B}" type="parTrans" cxnId="{9B101500-C1AE-43FE-AD14-277166E55DB4}">
      <dgm:prSet/>
      <dgm:spPr/>
      <dgm:t>
        <a:bodyPr/>
        <a:lstStyle/>
        <a:p>
          <a:endParaRPr lang="ru-RU"/>
        </a:p>
      </dgm:t>
    </dgm:pt>
    <dgm:pt modelId="{6D55D264-49F0-47C4-88D4-8FFC0E8EC6F0}" type="sibTrans" cxnId="{9B101500-C1AE-43FE-AD14-277166E55DB4}">
      <dgm:prSet/>
      <dgm:spPr/>
      <dgm:t>
        <a:bodyPr/>
        <a:lstStyle/>
        <a:p>
          <a:endParaRPr lang="ru-RU"/>
        </a:p>
      </dgm:t>
    </dgm:pt>
    <dgm:pt modelId="{7B9C206B-5AAC-44A9-8375-C2B46FF1E75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добровольность,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4A7436-1376-49F7-8ED8-702EE480B7C3}" type="parTrans" cxnId="{F767FDF5-7357-4520-B51C-45F0A7060168}">
      <dgm:prSet/>
      <dgm:spPr/>
      <dgm:t>
        <a:bodyPr/>
        <a:lstStyle/>
        <a:p>
          <a:endParaRPr lang="ru-RU"/>
        </a:p>
      </dgm:t>
    </dgm:pt>
    <dgm:pt modelId="{C61A3985-0829-4317-AE4B-D04EE7B25B38}" type="sibTrans" cxnId="{F767FDF5-7357-4520-B51C-45F0A7060168}">
      <dgm:prSet/>
      <dgm:spPr/>
      <dgm:t>
        <a:bodyPr/>
        <a:lstStyle/>
        <a:p>
          <a:endParaRPr lang="ru-RU"/>
        </a:p>
      </dgm:t>
    </dgm:pt>
    <dgm:pt modelId="{299FD2D5-672C-40EA-84A0-C043F963809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конфиденциальность,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66D704-B703-4440-961D-CF1F35AB013D}" type="parTrans" cxnId="{07723312-5F1B-4F26-BB62-D7DE94B23CED}">
      <dgm:prSet/>
      <dgm:spPr/>
      <dgm:t>
        <a:bodyPr/>
        <a:lstStyle/>
        <a:p>
          <a:endParaRPr lang="ru-RU"/>
        </a:p>
      </dgm:t>
    </dgm:pt>
    <dgm:pt modelId="{E17CAE64-AB20-4AEC-92C3-FFA43C90A14A}" type="sibTrans" cxnId="{07723312-5F1B-4F26-BB62-D7DE94B23CED}">
      <dgm:prSet/>
      <dgm:spPr/>
      <dgm:t>
        <a:bodyPr/>
        <a:lstStyle/>
        <a:p>
          <a:endParaRPr lang="ru-RU"/>
        </a:p>
      </dgm:t>
    </dgm:pt>
    <dgm:pt modelId="{35EE90CC-D054-4C94-99B2-5DFC35A0123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взаимоуважение,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605046F-AF5E-4F09-B6FA-DB8B4AFE2101}" type="parTrans" cxnId="{6D1D6B4A-C965-4526-9BEA-D9CB0EE95600}">
      <dgm:prSet/>
      <dgm:spPr/>
      <dgm:t>
        <a:bodyPr/>
        <a:lstStyle/>
        <a:p>
          <a:endParaRPr lang="ru-RU"/>
        </a:p>
      </dgm:t>
    </dgm:pt>
    <dgm:pt modelId="{4FB5D1C8-CC83-4F0C-96CF-0E287F6289DF}" type="sibTrans" cxnId="{6D1D6B4A-C965-4526-9BEA-D9CB0EE95600}">
      <dgm:prSet/>
      <dgm:spPr/>
      <dgm:t>
        <a:bodyPr/>
        <a:lstStyle/>
        <a:p>
          <a:endParaRPr lang="ru-RU"/>
        </a:p>
      </dgm:t>
    </dgm:pt>
    <dgm:pt modelId="{ED2BFA79-F854-4983-A86C-523CAA9BC18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равноправие сторон,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7F3449-1A12-4C10-8917-8447011FDBCC}" type="parTrans" cxnId="{774EE144-458D-4303-B11B-0FBFAE879F89}">
      <dgm:prSet/>
      <dgm:spPr/>
      <dgm:t>
        <a:bodyPr/>
        <a:lstStyle/>
        <a:p>
          <a:endParaRPr lang="ru-RU"/>
        </a:p>
      </dgm:t>
    </dgm:pt>
    <dgm:pt modelId="{D8660C9B-299A-445E-993F-004B170628F8}" type="sibTrans" cxnId="{774EE144-458D-4303-B11B-0FBFAE879F89}">
      <dgm:prSet/>
      <dgm:spPr/>
      <dgm:t>
        <a:bodyPr/>
        <a:lstStyle/>
        <a:p>
          <a:endParaRPr lang="ru-RU"/>
        </a:p>
      </dgm:t>
    </dgm:pt>
    <dgm:pt modelId="{EADEA891-9230-4AD8-8C57-3A835A59867C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нейтральность и беспристрастность медиатора,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825A76-7CC7-484A-9997-42CC92ACAEB7}" type="parTrans" cxnId="{9A1F3437-C880-4B38-8E85-C1ED6923A73F}">
      <dgm:prSet/>
      <dgm:spPr/>
      <dgm:t>
        <a:bodyPr/>
        <a:lstStyle/>
        <a:p>
          <a:endParaRPr lang="ru-RU"/>
        </a:p>
      </dgm:t>
    </dgm:pt>
    <dgm:pt modelId="{CDABD9BB-F4AF-4133-A0B3-BF2273314C07}" type="sibTrans" cxnId="{9A1F3437-C880-4B38-8E85-C1ED6923A73F}">
      <dgm:prSet/>
      <dgm:spPr/>
      <dgm:t>
        <a:bodyPr/>
        <a:lstStyle/>
        <a:p>
          <a:endParaRPr lang="ru-RU"/>
        </a:p>
      </dgm:t>
    </dgm:pt>
    <dgm:pt modelId="{F57B6878-B873-4CEF-BFB3-D30491BA298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прозрачность процедуры.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755387-4396-4B83-943F-86F0E32F6061}" type="parTrans" cxnId="{7DFA4585-F746-4F12-B004-477E82E2423C}">
      <dgm:prSet/>
      <dgm:spPr/>
      <dgm:t>
        <a:bodyPr/>
        <a:lstStyle/>
        <a:p>
          <a:endParaRPr lang="ru-RU"/>
        </a:p>
      </dgm:t>
    </dgm:pt>
    <dgm:pt modelId="{D76F7F0E-B90F-40A4-8E93-37134689E249}" type="sibTrans" cxnId="{7DFA4585-F746-4F12-B004-477E82E2423C}">
      <dgm:prSet/>
      <dgm:spPr/>
      <dgm:t>
        <a:bodyPr/>
        <a:lstStyle/>
        <a:p>
          <a:endParaRPr lang="ru-RU"/>
        </a:p>
      </dgm:t>
    </dgm:pt>
    <dgm:pt modelId="{DCF2E711-C043-4632-893A-0F9C55A4B1D7}" type="pres">
      <dgm:prSet presAssocID="{FCF4D4F9-5F56-44CF-8429-BE561A8F94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A3FC7-3C91-4963-826C-4DD39229CB4B}" type="pres">
      <dgm:prSet presAssocID="{B878C5EF-B9A1-48AE-AD6D-94C447EF56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B9581-E77D-4889-8A7F-8BBEAB910839}" type="pres">
      <dgm:prSet presAssocID="{B878C5EF-B9A1-48AE-AD6D-94C447EF56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F3437-C880-4B38-8E85-C1ED6923A73F}" srcId="{B878C5EF-B9A1-48AE-AD6D-94C447EF5615}" destId="{EADEA891-9230-4AD8-8C57-3A835A59867C}" srcOrd="4" destOrd="0" parTransId="{BD825A76-7CC7-484A-9997-42CC92ACAEB7}" sibTransId="{CDABD9BB-F4AF-4133-A0B3-BF2273314C07}"/>
    <dgm:cxn modelId="{5AED6110-7934-494C-AD0A-267F8382CC5F}" type="presOf" srcId="{7B9C206B-5AAC-44A9-8375-C2B46FF1E756}" destId="{26AB9581-E77D-4889-8A7F-8BBEAB910839}" srcOrd="0" destOrd="0" presId="urn:microsoft.com/office/officeart/2005/8/layout/vList2"/>
    <dgm:cxn modelId="{6D1D6B4A-C965-4526-9BEA-D9CB0EE95600}" srcId="{B878C5EF-B9A1-48AE-AD6D-94C447EF5615}" destId="{35EE90CC-D054-4C94-99B2-5DFC35A01233}" srcOrd="2" destOrd="0" parTransId="{2605046F-AF5E-4F09-B6FA-DB8B4AFE2101}" sibTransId="{4FB5D1C8-CC83-4F0C-96CF-0E287F6289DF}"/>
    <dgm:cxn modelId="{55524CD4-2574-4AE0-A208-B7AC17516ABB}" type="presOf" srcId="{299FD2D5-672C-40EA-84A0-C043F9638091}" destId="{26AB9581-E77D-4889-8A7F-8BBEAB910839}" srcOrd="0" destOrd="1" presId="urn:microsoft.com/office/officeart/2005/8/layout/vList2"/>
    <dgm:cxn modelId="{774EE144-458D-4303-B11B-0FBFAE879F89}" srcId="{B878C5EF-B9A1-48AE-AD6D-94C447EF5615}" destId="{ED2BFA79-F854-4983-A86C-523CAA9BC18F}" srcOrd="3" destOrd="0" parTransId="{DF7F3449-1A12-4C10-8917-8447011FDBCC}" sibTransId="{D8660C9B-299A-445E-993F-004B170628F8}"/>
    <dgm:cxn modelId="{07723312-5F1B-4F26-BB62-D7DE94B23CED}" srcId="{B878C5EF-B9A1-48AE-AD6D-94C447EF5615}" destId="{299FD2D5-672C-40EA-84A0-C043F9638091}" srcOrd="1" destOrd="0" parTransId="{5C66D704-B703-4440-961D-CF1F35AB013D}" sibTransId="{E17CAE64-AB20-4AEC-92C3-FFA43C90A14A}"/>
    <dgm:cxn modelId="{1F300FE9-B707-461A-875D-3AAAE0BEF8E1}" type="presOf" srcId="{F57B6878-B873-4CEF-BFB3-D30491BA2989}" destId="{26AB9581-E77D-4889-8A7F-8BBEAB910839}" srcOrd="0" destOrd="5" presId="urn:microsoft.com/office/officeart/2005/8/layout/vList2"/>
    <dgm:cxn modelId="{BBD48827-5733-48A1-A90E-C72E3E670768}" type="presOf" srcId="{B878C5EF-B9A1-48AE-AD6D-94C447EF5615}" destId="{660A3FC7-3C91-4963-826C-4DD39229CB4B}" srcOrd="0" destOrd="0" presId="urn:microsoft.com/office/officeart/2005/8/layout/vList2"/>
    <dgm:cxn modelId="{F767FDF5-7357-4520-B51C-45F0A7060168}" srcId="{B878C5EF-B9A1-48AE-AD6D-94C447EF5615}" destId="{7B9C206B-5AAC-44A9-8375-C2B46FF1E756}" srcOrd="0" destOrd="0" parTransId="{1A4A7436-1376-49F7-8ED8-702EE480B7C3}" sibTransId="{C61A3985-0829-4317-AE4B-D04EE7B25B38}"/>
    <dgm:cxn modelId="{E65F38DF-7207-4A91-B9B3-4CE7B9C29C28}" type="presOf" srcId="{FCF4D4F9-5F56-44CF-8429-BE561A8F9489}" destId="{DCF2E711-C043-4632-893A-0F9C55A4B1D7}" srcOrd="0" destOrd="0" presId="urn:microsoft.com/office/officeart/2005/8/layout/vList2"/>
    <dgm:cxn modelId="{9B101500-C1AE-43FE-AD14-277166E55DB4}" srcId="{FCF4D4F9-5F56-44CF-8429-BE561A8F9489}" destId="{B878C5EF-B9A1-48AE-AD6D-94C447EF5615}" srcOrd="0" destOrd="0" parTransId="{BDC9004E-88B1-461E-9DCA-A0F6F505C54B}" sibTransId="{6D55D264-49F0-47C4-88D4-8FFC0E8EC6F0}"/>
    <dgm:cxn modelId="{1594A8C9-694B-4A04-8590-B66C71F39B06}" type="presOf" srcId="{ED2BFA79-F854-4983-A86C-523CAA9BC18F}" destId="{26AB9581-E77D-4889-8A7F-8BBEAB910839}" srcOrd="0" destOrd="3" presId="urn:microsoft.com/office/officeart/2005/8/layout/vList2"/>
    <dgm:cxn modelId="{1FF92EC6-A7D9-4FA7-9803-72E21DB55671}" type="presOf" srcId="{35EE90CC-D054-4C94-99B2-5DFC35A01233}" destId="{26AB9581-E77D-4889-8A7F-8BBEAB910839}" srcOrd="0" destOrd="2" presId="urn:microsoft.com/office/officeart/2005/8/layout/vList2"/>
    <dgm:cxn modelId="{7DFA4585-F746-4F12-B004-477E82E2423C}" srcId="{B878C5EF-B9A1-48AE-AD6D-94C447EF5615}" destId="{F57B6878-B873-4CEF-BFB3-D30491BA2989}" srcOrd="5" destOrd="0" parTransId="{D5755387-4396-4B83-943F-86F0E32F6061}" sibTransId="{D76F7F0E-B90F-40A4-8E93-37134689E249}"/>
    <dgm:cxn modelId="{6AFBB21A-609C-44D6-BE51-113748325404}" type="presOf" srcId="{EADEA891-9230-4AD8-8C57-3A835A59867C}" destId="{26AB9581-E77D-4889-8A7F-8BBEAB910839}" srcOrd="0" destOrd="4" presId="urn:microsoft.com/office/officeart/2005/8/layout/vList2"/>
    <dgm:cxn modelId="{08FDC0F7-EBED-46E2-AC6F-662047BE2DD2}" type="presParOf" srcId="{DCF2E711-C043-4632-893A-0F9C55A4B1D7}" destId="{660A3FC7-3C91-4963-826C-4DD39229CB4B}" srcOrd="0" destOrd="0" presId="urn:microsoft.com/office/officeart/2005/8/layout/vList2"/>
    <dgm:cxn modelId="{0E10E221-BA1D-46F9-8A2E-7E76E3DEE975}" type="presParOf" srcId="{DCF2E711-C043-4632-893A-0F9C55A4B1D7}" destId="{26AB9581-E77D-4889-8A7F-8BBEAB9108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CFA4B-4C8F-4C61-B59F-EDD43D575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1A3256-DD41-43BA-9A64-944FCC9F8FD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Субъекты воспитания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701F93-6CB7-47CD-933A-99EE92938A4E}" type="parTrans" cxnId="{28159935-81E8-417B-9D17-58710A29D8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8875BE-D365-4624-9BB5-B1CE172D8522}" type="sibTrans" cxnId="{28159935-81E8-417B-9D17-58710A29D8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C584D5-D7D3-4718-BF76-29E081D624B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Органы власти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71CF23-D1F2-4D7D-93CA-AE1120F7F3B5}" type="parTrans" cxnId="{6CCD315D-254D-4F62-B492-8637DB38C0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76EE62-7737-49F3-83E2-38E175415718}" type="sibTrans" cxnId="{6CCD315D-254D-4F62-B492-8637DB38C0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37AFE8-0AFA-47FD-B727-BAC2035EE35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Объекты воспитания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4587BE-C322-4CCF-AF10-C253B9556F47}" type="parTrans" cxnId="{065124C9-A155-4A50-8828-11ACF981D2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0AB8BE-15D3-47E0-BF6A-3FD8A7406F86}" type="sibTrans" cxnId="{065124C9-A155-4A50-8828-11ACF981D2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4DE483-2EC3-48C8-B3A0-733406405A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Отдельные индивиды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99DA21-ECEA-42A0-882E-B1EF7D54FB3E}" type="parTrans" cxnId="{C1083DFE-D432-488C-8061-B7D2E348E1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30062-FCBB-4452-83AF-CAD421EBE7E9}" type="sibTrans" cxnId="{C1083DFE-D432-488C-8061-B7D2E348E1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8E555E-F788-4A9F-844F-C4EA52C65A6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Должностные лица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3F838B-B70E-4E08-B06E-13817D833868}" type="parTrans" cxnId="{505321D6-EFFF-447A-8BF3-0BD3951AFE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6399D4-B7F3-458E-8EE4-D563B715D5C5}" type="sibTrans" cxnId="{505321D6-EFFF-447A-8BF3-0BD3951AFE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AD4E02-A12E-42D4-916E-5B65D107D36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A848C5-BB23-484E-A369-9702F3F61B60}" type="parTrans" cxnId="{000270A0-A4BD-453E-9728-05799C9308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769561-D475-4971-A3EE-536DE14AAA65}" type="sibTrans" cxnId="{000270A0-A4BD-453E-9728-05799C93085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92B146-1033-4E77-B225-92128E2CEE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Отдельные граждане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9523B2-1F93-4313-97A0-9A645A8C668C}" type="parTrans" cxnId="{C7D21CBC-1CEC-4033-8ECE-18B89C4A187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C3E242-60DF-443B-9707-7B91FDBA3756}" type="sibTrans" cxnId="{C7D21CBC-1CEC-4033-8ECE-18B89C4A187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8FCCD6-5E11-4D30-8B45-CD898CEF022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Группы населения - молодежь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C500E71-507C-43F4-B75E-842C6E314F1A}" type="parTrans" cxnId="{A879F390-7B2A-4292-A5DA-B41734D746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F5451D-E810-40E3-9529-501AABAA534F}" type="sibTrans" cxnId="{A879F390-7B2A-4292-A5DA-B41734D746D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8FD950-75D4-49B5-901F-A219F19F34A4}" type="pres">
      <dgm:prSet presAssocID="{B7BCFA4B-4C8F-4C61-B59F-EDD43D575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1E66D-7AA9-4B45-A2C7-115355BFC73F}" type="pres">
      <dgm:prSet presAssocID="{C01A3256-DD41-43BA-9A64-944FCC9F8F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42F45-A82B-4ED1-B4F7-317F145F7510}" type="pres">
      <dgm:prSet presAssocID="{C01A3256-DD41-43BA-9A64-944FCC9F8F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67BE7-12E7-41D9-A747-D4F8E400900C}" type="pres">
      <dgm:prSet presAssocID="{3937AFE8-0AFA-47FD-B727-BAC2035EE3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9481-A1A7-4186-8801-49BA7F075974}" type="pres">
      <dgm:prSet presAssocID="{3937AFE8-0AFA-47FD-B727-BAC2035EE3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623E6-EC76-48E0-9F29-394722483560}" type="presOf" srcId="{288E555E-F788-4A9F-844F-C4EA52C65A63}" destId="{2F442F45-A82B-4ED1-B4F7-317F145F7510}" srcOrd="0" destOrd="1" presId="urn:microsoft.com/office/officeart/2005/8/layout/vList2"/>
    <dgm:cxn modelId="{A879F390-7B2A-4292-A5DA-B41734D746DA}" srcId="{3937AFE8-0AFA-47FD-B727-BAC2035EE354}" destId="{418FCCD6-5E11-4D30-8B45-CD898CEF0228}" srcOrd="1" destOrd="0" parTransId="{0C500E71-507C-43F4-B75E-842C6E314F1A}" sibTransId="{8AF5451D-E810-40E3-9529-501AABAA534F}"/>
    <dgm:cxn modelId="{EA0AC3A2-BA96-4EEA-A558-E474216D4B2C}" type="presOf" srcId="{1F4DE483-2EC3-48C8-B3A0-733406405A19}" destId="{D0DC9481-A1A7-4186-8801-49BA7F075974}" srcOrd="0" destOrd="0" presId="urn:microsoft.com/office/officeart/2005/8/layout/vList2"/>
    <dgm:cxn modelId="{505321D6-EFFF-447A-8BF3-0BD3951AFEC1}" srcId="{C01A3256-DD41-43BA-9A64-944FCC9F8FD6}" destId="{288E555E-F788-4A9F-844F-C4EA52C65A63}" srcOrd="1" destOrd="0" parTransId="{A13F838B-B70E-4E08-B06E-13817D833868}" sibTransId="{966399D4-B7F3-458E-8EE4-D563B715D5C5}"/>
    <dgm:cxn modelId="{065124C9-A155-4A50-8828-11ACF981D26F}" srcId="{B7BCFA4B-4C8F-4C61-B59F-EDD43D575DA1}" destId="{3937AFE8-0AFA-47FD-B727-BAC2035EE354}" srcOrd="1" destOrd="0" parTransId="{834587BE-C322-4CCF-AF10-C253B9556F47}" sibTransId="{5E0AB8BE-15D3-47E0-BF6A-3FD8A7406F86}"/>
    <dgm:cxn modelId="{E026F04C-07BE-4F3E-A088-69CDC5D6A9D9}" type="presOf" srcId="{C01A3256-DD41-43BA-9A64-944FCC9F8FD6}" destId="{2E21E66D-7AA9-4B45-A2C7-115355BFC73F}" srcOrd="0" destOrd="0" presId="urn:microsoft.com/office/officeart/2005/8/layout/vList2"/>
    <dgm:cxn modelId="{A26FDD1B-8BA9-4852-8C0B-FD71410E2911}" type="presOf" srcId="{39AD4E02-A12E-42D4-916E-5B65D107D365}" destId="{2F442F45-A82B-4ED1-B4F7-317F145F7510}" srcOrd="0" destOrd="2" presId="urn:microsoft.com/office/officeart/2005/8/layout/vList2"/>
    <dgm:cxn modelId="{62FC6C66-A619-4C84-AF6C-3EF14165508F}" type="presOf" srcId="{418FCCD6-5E11-4D30-8B45-CD898CEF0228}" destId="{D0DC9481-A1A7-4186-8801-49BA7F075974}" srcOrd="0" destOrd="1" presId="urn:microsoft.com/office/officeart/2005/8/layout/vList2"/>
    <dgm:cxn modelId="{C7D21CBC-1CEC-4033-8ECE-18B89C4A1874}" srcId="{C01A3256-DD41-43BA-9A64-944FCC9F8FD6}" destId="{5D92B146-1033-4E77-B225-92128E2CEE94}" srcOrd="3" destOrd="0" parTransId="{9A9523B2-1F93-4313-97A0-9A645A8C668C}" sibTransId="{79C3E242-60DF-443B-9707-7B91FDBA3756}"/>
    <dgm:cxn modelId="{B7569F02-EF5C-4219-84C7-F669784E9498}" type="presOf" srcId="{C1C584D5-D7D3-4718-BF76-29E081D624B0}" destId="{2F442F45-A82B-4ED1-B4F7-317F145F7510}" srcOrd="0" destOrd="0" presId="urn:microsoft.com/office/officeart/2005/8/layout/vList2"/>
    <dgm:cxn modelId="{28159935-81E8-417B-9D17-58710A29D870}" srcId="{B7BCFA4B-4C8F-4C61-B59F-EDD43D575DA1}" destId="{C01A3256-DD41-43BA-9A64-944FCC9F8FD6}" srcOrd="0" destOrd="0" parTransId="{9F701F93-6CB7-47CD-933A-99EE92938A4E}" sibTransId="{2D8875BE-D365-4624-9BB5-B1CE172D8522}"/>
    <dgm:cxn modelId="{398B82BC-BE4F-4870-9673-87B4D0675C78}" type="presOf" srcId="{B7BCFA4B-4C8F-4C61-B59F-EDD43D575DA1}" destId="{B88FD950-75D4-49B5-901F-A219F19F34A4}" srcOrd="0" destOrd="0" presId="urn:microsoft.com/office/officeart/2005/8/layout/vList2"/>
    <dgm:cxn modelId="{000270A0-A4BD-453E-9728-05799C930858}" srcId="{C01A3256-DD41-43BA-9A64-944FCC9F8FD6}" destId="{39AD4E02-A12E-42D4-916E-5B65D107D365}" srcOrd="2" destOrd="0" parTransId="{25A848C5-BB23-484E-A369-9702F3F61B60}" sibTransId="{7F769561-D475-4971-A3EE-536DE14AAA65}"/>
    <dgm:cxn modelId="{F7216238-F172-4EE3-99E3-767719AB81F3}" type="presOf" srcId="{3937AFE8-0AFA-47FD-B727-BAC2035EE354}" destId="{ABF67BE7-12E7-41D9-A747-D4F8E400900C}" srcOrd="0" destOrd="0" presId="urn:microsoft.com/office/officeart/2005/8/layout/vList2"/>
    <dgm:cxn modelId="{6CCD315D-254D-4F62-B492-8637DB38C0BD}" srcId="{C01A3256-DD41-43BA-9A64-944FCC9F8FD6}" destId="{C1C584D5-D7D3-4718-BF76-29E081D624B0}" srcOrd="0" destOrd="0" parTransId="{4471CF23-D1F2-4D7D-93CA-AE1120F7F3B5}" sibTransId="{C676EE62-7737-49F3-83E2-38E175415718}"/>
    <dgm:cxn modelId="{C1083DFE-D432-488C-8061-B7D2E348E108}" srcId="{3937AFE8-0AFA-47FD-B727-BAC2035EE354}" destId="{1F4DE483-2EC3-48C8-B3A0-733406405A19}" srcOrd="0" destOrd="0" parTransId="{1A99DA21-ECEA-42A0-882E-B1EF7D54FB3E}" sibTransId="{12730062-FCBB-4452-83AF-CAD421EBE7E9}"/>
    <dgm:cxn modelId="{00734D7A-3275-4E15-B9E6-0AFF6D7935DE}" type="presOf" srcId="{5D92B146-1033-4E77-B225-92128E2CEE94}" destId="{2F442F45-A82B-4ED1-B4F7-317F145F7510}" srcOrd="0" destOrd="3" presId="urn:microsoft.com/office/officeart/2005/8/layout/vList2"/>
    <dgm:cxn modelId="{C3FFB621-3B53-47BE-A6F0-BEECF38312F1}" type="presParOf" srcId="{B88FD950-75D4-49B5-901F-A219F19F34A4}" destId="{2E21E66D-7AA9-4B45-A2C7-115355BFC73F}" srcOrd="0" destOrd="0" presId="urn:microsoft.com/office/officeart/2005/8/layout/vList2"/>
    <dgm:cxn modelId="{2BE53D3C-AFC9-4808-8067-0283F901368E}" type="presParOf" srcId="{B88FD950-75D4-49B5-901F-A219F19F34A4}" destId="{2F442F45-A82B-4ED1-B4F7-317F145F7510}" srcOrd="1" destOrd="0" presId="urn:microsoft.com/office/officeart/2005/8/layout/vList2"/>
    <dgm:cxn modelId="{BE548497-24D3-43BA-8C09-F3DD69E1E4A6}" type="presParOf" srcId="{B88FD950-75D4-49B5-901F-A219F19F34A4}" destId="{ABF67BE7-12E7-41D9-A747-D4F8E400900C}" srcOrd="2" destOrd="0" presId="urn:microsoft.com/office/officeart/2005/8/layout/vList2"/>
    <dgm:cxn modelId="{E3F84F25-C3A7-4EC8-88F5-908198E979F0}" type="presParOf" srcId="{B88FD950-75D4-49B5-901F-A219F19F34A4}" destId="{D0DC9481-A1A7-4186-8801-49BA7F0759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1527D5-BB68-455E-B052-DBAA6B5F1D4E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AFC383-9896-448C-B1FD-E1245679A8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Комитет по образованию. Орган опеки и попечительства. Образовательные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12678A-82D3-400C-AF41-CC1534606119}" type="parTrans" cxnId="{00BB2911-C7AA-4B78-B6AF-2E26ED37AB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233A40-EEBD-4F1A-850C-79302C585409}" type="sibTrans" cxnId="{00BB2911-C7AA-4B78-B6AF-2E26ED37AB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90BCD4-1E80-479A-8C18-FF0277D7633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КДНиЗП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B655B0-C2AE-44A0-90C9-F1D5FD2A4C22}" type="parTrans" cxnId="{A1CF488B-CC08-416F-917C-D4B93CB625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FBB73AE-A55A-429B-997A-FF951D0F9C3D}" type="sibTrans" cxnId="{A1CF488B-CC08-416F-917C-D4B93CB625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AA9AF7-2A5A-448B-9A42-636D997793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Отдел социальной защиты населения. СОГБУ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Десногорский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центр социальной помощи семье и детям «солнышко»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A9D7AB-AC2B-4341-9321-6812510494C0}" type="parTrans" cxnId="{FBCC9B79-DD57-477F-9CC8-055899A57D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E57908-262D-4DD5-9E14-C86C1541DECC}" type="sibTrans" cxnId="{FBCC9B79-DD57-477F-9CC8-055899A57D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4CFF4E-140D-4BFC-8BD1-C2AE7814454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Комитет по культуре и делам молодежи.  ДЦБ – центр правовой и деловой информации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Комитет по спорту и туризму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CC696736-01FD-444F-A531-3FEBC9545712}" type="parTrans" cxnId="{382C7683-E526-438F-87FE-8F1F2C629B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B80313-A90F-48D7-915A-659F0064016D}" type="sibTrans" cxnId="{382C7683-E526-438F-87FE-8F1F2C629B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8ACFA1-F90C-46BA-A434-AC3F6A40E5F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ФГУЗ МСЧ 135 ФМБА России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053B2F-7C2F-48CE-9FA4-4B7E9B078051}" type="parTrans" cxnId="{F5AD0EA7-64BD-46C4-B802-55574B5C87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FBB750-B7DB-4E59-8FA9-61182C58DE58}" type="sibTrans" cxnId="{F5AD0EA7-64BD-46C4-B802-55574B5C87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2036BA-40D6-469E-99C5-B102FF07AA5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Центр занятости населения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38A31D-CC3F-4CB3-BBE5-5A7E00A59C95}" type="parTrans" cxnId="{F6DF5F78-3DEB-4B54-BD35-94C0AFF83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5AAFC4-DCBA-417F-9DF4-95E43AD38B56}" type="sibTrans" cxnId="{F6DF5F78-3DEB-4B54-BD35-94C0AFF83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D44751-50B4-44D4-A286-E8F5AC7923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Филиал ФКУ УИИ УФСИН России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FF8EEC-B131-4FFF-9687-7BC885F691A1}" type="parTrans" cxnId="{EBA272AA-C310-4197-A295-7B3F3B1E5A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BBB107-6EE4-4864-B033-8E2282132040}" type="sibTrans" cxnId="{EBA272AA-C310-4197-A295-7B3F3B1E5A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F052A7-61D5-40FA-BA23-DAD3E3B1F5F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Рославльский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отдел  Управления ФСКН РФ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9F3DC1-DF91-450A-A5F5-CFBC92392AC1}" type="parTrans" cxnId="{81AFEAF1-2173-4131-87ED-9B5E939A3D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5A16F1-6419-45A1-90CD-7A4752277642}" type="sibTrans" cxnId="{81AFEAF1-2173-4131-87ED-9B5E939A3D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9CC0A8-25C1-4CE1-8180-9590B1328F38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ПДН ОМВД России по г. Десногорску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1EDBD2-7D8C-429C-A4AF-B6ED28ACB6CC}" type="parTrans" cxnId="{7D01AA75-386E-4052-82F9-A9900D824D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E3CB1D-831D-45DE-B897-D7ADA7E29E15}" type="sibTrans" cxnId="{7D01AA75-386E-4052-82F9-A9900D824D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896A92-6E7B-419C-A6C2-4BED65D778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САЭС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E70EA4-871B-445D-8E09-CC9484EBC408}" type="parTrans" cxnId="{9ACCC60D-5FE1-43C9-83C6-15939676678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A32B74-9BDB-4A59-A6A7-9FA5AA629592}" type="sibTrans" cxnId="{9ACCC60D-5FE1-43C9-83C6-15939676678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5E9A6A-7366-41CD-9F0D-FC085F034C15}" type="pres">
      <dgm:prSet presAssocID="{C71527D5-BB68-455E-B052-DBAA6B5F1D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C9877-DB6F-42D6-BCAC-2CF56E1D9103}" type="pres">
      <dgm:prSet presAssocID="{4EAFC383-9896-448C-B1FD-E1245679A80E}" presName="centerShape" presStyleLbl="node0" presStyleIdx="0" presStyleCnt="1" custScaleX="228711" custScaleY="228711" custLinFactNeighborX="-542" custLinFactNeighborY="-7449"/>
      <dgm:spPr/>
      <dgm:t>
        <a:bodyPr/>
        <a:lstStyle/>
        <a:p>
          <a:endParaRPr lang="ru-RU"/>
        </a:p>
      </dgm:t>
    </dgm:pt>
    <dgm:pt modelId="{B05177C8-DD2B-4088-BF4E-D213FF664DB2}" type="pres">
      <dgm:prSet presAssocID="{89B655B0-C2AE-44A0-90C9-F1D5FD2A4C22}" presName="parTrans" presStyleLbl="bgSibTrans2D1" presStyleIdx="0" presStyleCnt="9" custScaleX="100927"/>
      <dgm:spPr/>
      <dgm:t>
        <a:bodyPr/>
        <a:lstStyle/>
        <a:p>
          <a:endParaRPr lang="ru-RU"/>
        </a:p>
      </dgm:t>
    </dgm:pt>
    <dgm:pt modelId="{8297102E-E86F-42CD-A8EE-B4310AF31B7E}" type="pres">
      <dgm:prSet presAssocID="{1490BCD4-1E80-479A-8C18-FF0277D7633A}" presName="node" presStyleLbl="node1" presStyleIdx="0" presStyleCnt="9" custRadScaleRad="86656" custRadScaleInc="-7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38F74-D90C-4074-B004-CA535B164DFA}" type="pres">
      <dgm:prSet presAssocID="{ECA9D7AB-AC2B-4341-9321-6812510494C0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CE9CD818-0506-407D-9CE3-874641B9B095}" type="pres">
      <dgm:prSet presAssocID="{BFAA9AF7-2A5A-448B-9A42-636D997793E2}" presName="node" presStyleLbl="node1" presStyleIdx="1" presStyleCnt="9" custScaleX="166968" custScaleY="117564" custRadScaleRad="106705" custRadScaleInc="-9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E05AA-4F80-4CD6-9A56-A52725BA7656}" type="pres">
      <dgm:prSet presAssocID="{CC696736-01FD-444F-A531-3FEBC9545712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80F642C6-8CE6-436F-8D07-EA08809F7499}" type="pres">
      <dgm:prSet presAssocID="{8F4CFF4E-140D-4BFC-8BD1-C2AE78144548}" presName="node" presStyleLbl="node1" presStyleIdx="2" presStyleCnt="9" custScaleX="160478" custRadScaleRad="116856" custRadScaleInc="-110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168F0-9DB0-40B0-80FA-C52B40203070}" type="pres">
      <dgm:prSet presAssocID="{BBE70EA4-871B-445D-8E09-CC9484EBC408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90365739-6236-4269-AC18-308E4DC03922}" type="pres">
      <dgm:prSet presAssocID="{39896A92-6E7B-419C-A6C2-4BED65D778EE}" presName="node" presStyleLbl="node1" presStyleIdx="3" presStyleCnt="9" custScaleX="166963" custRadScaleRad="114752" custRadScaleInc="-11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D0F7B-042A-4CCD-9A28-2092DBB898A1}" type="pres">
      <dgm:prSet presAssocID="{86053B2F-7C2F-48CE-9FA4-4B7E9B078051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21A2C51D-CBFD-4695-95C6-375C3987F8EE}" type="pres">
      <dgm:prSet presAssocID="{2A8ACFA1-F90C-46BA-A434-AC3F6A40E5FF}" presName="node" presStyleLbl="node1" presStyleIdx="4" presStyleCnt="9" custScaleX="124811" custRadScaleRad="85979" custRadScaleInc="-3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8FE1B-C149-4230-9BBC-AF5958C62692}" type="pres">
      <dgm:prSet presAssocID="{6838A31D-CC3F-4CB3-BBE5-5A7E00A59C95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1DC79E5B-9DC7-4D1D-B9DE-63382D85531C}" type="pres">
      <dgm:prSet presAssocID="{1A2036BA-40D6-469E-99C5-B102FF07AA58}" presName="node" presStyleLbl="node1" presStyleIdx="5" presStyleCnt="9" custScaleX="166965" custRadScaleRad="100876" custRadScaleInc="6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1369A-7713-4201-A429-CE835DE022AF}" type="pres">
      <dgm:prSet presAssocID="{D51EDBD2-7D8C-429C-A4AF-B6ED28ACB6CC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9AE78AB9-30EF-42F1-A8E3-F589F6239A13}" type="pres">
      <dgm:prSet presAssocID="{9E9CC0A8-25C1-4CE1-8180-9590B1328F38}" presName="node" presStyleLbl="node1" presStyleIdx="6" presStyleCnt="9" custScaleX="152914" custRadScaleRad="105833" custRadScaleInc="84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2CAF5-C45B-4EFE-9B0E-65E56218788F}" type="pres">
      <dgm:prSet presAssocID="{E8FF8EEC-B131-4FFF-9687-7BC885F691A1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3D4284F4-1308-41E9-BC82-E28CDC7E52AA}" type="pres">
      <dgm:prSet presAssocID="{65D44751-50B4-44D4-A286-E8F5AC79239F}" presName="node" presStyleLbl="node1" presStyleIdx="7" presStyleCnt="9" custScaleX="152916" custRadScaleRad="96878" custRadScaleInc="64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5DB42-42E7-4637-8B69-3FA5AEDC9715}" type="pres">
      <dgm:prSet presAssocID="{FB9F3DC1-DF91-450A-A5F5-CFBC92392AC1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EC054702-533F-40E4-A1FF-FF64D69DEE6D}" type="pres">
      <dgm:prSet presAssocID="{CEF052A7-61D5-40FA-BA23-DAD3E3B1F5FA}" presName="node" presStyleLbl="node1" presStyleIdx="8" presStyleCnt="9" custScaleX="152915" custRadScaleRad="97537" custRadScaleInc="58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55EB2-8896-4507-8F08-90ADFE5D9BAB}" type="presOf" srcId="{86053B2F-7C2F-48CE-9FA4-4B7E9B078051}" destId="{24CD0F7B-042A-4CCD-9A28-2092DBB898A1}" srcOrd="0" destOrd="0" presId="urn:microsoft.com/office/officeart/2005/8/layout/radial4"/>
    <dgm:cxn modelId="{590EBB29-6876-4925-9B26-B30D88CE18D8}" type="presOf" srcId="{8F4CFF4E-140D-4BFC-8BD1-C2AE78144548}" destId="{80F642C6-8CE6-436F-8D07-EA08809F7499}" srcOrd="0" destOrd="0" presId="urn:microsoft.com/office/officeart/2005/8/layout/radial4"/>
    <dgm:cxn modelId="{4020E69E-EE34-44D6-AD8F-59790A8C32C6}" type="presOf" srcId="{1490BCD4-1E80-479A-8C18-FF0277D7633A}" destId="{8297102E-E86F-42CD-A8EE-B4310AF31B7E}" srcOrd="0" destOrd="0" presId="urn:microsoft.com/office/officeart/2005/8/layout/radial4"/>
    <dgm:cxn modelId="{FBCC9B79-DD57-477F-9CC8-055899A57D55}" srcId="{4EAFC383-9896-448C-B1FD-E1245679A80E}" destId="{BFAA9AF7-2A5A-448B-9A42-636D997793E2}" srcOrd="1" destOrd="0" parTransId="{ECA9D7AB-AC2B-4341-9321-6812510494C0}" sibTransId="{50E57908-262D-4DD5-9E14-C86C1541DECC}"/>
    <dgm:cxn modelId="{EBA272AA-C310-4197-A295-7B3F3B1E5AB2}" srcId="{4EAFC383-9896-448C-B1FD-E1245679A80E}" destId="{65D44751-50B4-44D4-A286-E8F5AC79239F}" srcOrd="7" destOrd="0" parTransId="{E8FF8EEC-B131-4FFF-9687-7BC885F691A1}" sibTransId="{8DBBB107-6EE4-4864-B033-8E2282132040}"/>
    <dgm:cxn modelId="{D4230AB4-CF38-4C39-A98F-081E58D7C920}" type="presOf" srcId="{4EAFC383-9896-448C-B1FD-E1245679A80E}" destId="{FA5C9877-DB6F-42D6-BCAC-2CF56E1D9103}" srcOrd="0" destOrd="0" presId="urn:microsoft.com/office/officeart/2005/8/layout/radial4"/>
    <dgm:cxn modelId="{F5AD0EA7-64BD-46C4-B802-55574B5C8700}" srcId="{4EAFC383-9896-448C-B1FD-E1245679A80E}" destId="{2A8ACFA1-F90C-46BA-A434-AC3F6A40E5FF}" srcOrd="4" destOrd="0" parTransId="{86053B2F-7C2F-48CE-9FA4-4B7E9B078051}" sibTransId="{F1FBB750-B7DB-4E59-8FA9-61182C58DE58}"/>
    <dgm:cxn modelId="{1E7EF623-110F-4B42-A89D-00B746731D1F}" type="presOf" srcId="{6838A31D-CC3F-4CB3-BBE5-5A7E00A59C95}" destId="{9878FE1B-C149-4230-9BBC-AF5958C62692}" srcOrd="0" destOrd="0" presId="urn:microsoft.com/office/officeart/2005/8/layout/radial4"/>
    <dgm:cxn modelId="{5EC3F472-1A51-4A7B-98BC-5A174D6FA8E4}" type="presOf" srcId="{C71527D5-BB68-455E-B052-DBAA6B5F1D4E}" destId="{535E9A6A-7366-41CD-9F0D-FC085F034C15}" srcOrd="0" destOrd="0" presId="urn:microsoft.com/office/officeart/2005/8/layout/radial4"/>
    <dgm:cxn modelId="{0D716613-27B7-426A-BCB3-383439DEB919}" type="presOf" srcId="{E8FF8EEC-B131-4FFF-9687-7BC885F691A1}" destId="{0112CAF5-C45B-4EFE-9B0E-65E56218788F}" srcOrd="0" destOrd="0" presId="urn:microsoft.com/office/officeart/2005/8/layout/radial4"/>
    <dgm:cxn modelId="{F99B40C3-97E2-4D52-B01C-D91758BCB8F9}" type="presOf" srcId="{CEF052A7-61D5-40FA-BA23-DAD3E3B1F5FA}" destId="{EC054702-533F-40E4-A1FF-FF64D69DEE6D}" srcOrd="0" destOrd="0" presId="urn:microsoft.com/office/officeart/2005/8/layout/radial4"/>
    <dgm:cxn modelId="{73502E5F-8EA2-429D-B5C2-55D0B8BA0670}" type="presOf" srcId="{65D44751-50B4-44D4-A286-E8F5AC79239F}" destId="{3D4284F4-1308-41E9-BC82-E28CDC7E52AA}" srcOrd="0" destOrd="0" presId="urn:microsoft.com/office/officeart/2005/8/layout/radial4"/>
    <dgm:cxn modelId="{9ACCC60D-5FE1-43C9-83C6-15939676678A}" srcId="{4EAFC383-9896-448C-B1FD-E1245679A80E}" destId="{39896A92-6E7B-419C-A6C2-4BED65D778EE}" srcOrd="3" destOrd="0" parTransId="{BBE70EA4-871B-445D-8E09-CC9484EBC408}" sibTransId="{3DA32B74-9BDB-4A59-A6A7-9FA5AA629592}"/>
    <dgm:cxn modelId="{9CBE21DA-1A82-4B1D-A3D1-16BB1A849617}" type="presOf" srcId="{1A2036BA-40D6-469E-99C5-B102FF07AA58}" destId="{1DC79E5B-9DC7-4D1D-B9DE-63382D85531C}" srcOrd="0" destOrd="0" presId="urn:microsoft.com/office/officeart/2005/8/layout/radial4"/>
    <dgm:cxn modelId="{95DDBB58-159E-4158-B186-77BAA3223E98}" type="presOf" srcId="{BBE70EA4-871B-445D-8E09-CC9484EBC408}" destId="{228168F0-9DB0-40B0-80FA-C52B40203070}" srcOrd="0" destOrd="0" presId="urn:microsoft.com/office/officeart/2005/8/layout/radial4"/>
    <dgm:cxn modelId="{BAF71E01-6065-4321-A624-D5032B8EA4A1}" type="presOf" srcId="{ECA9D7AB-AC2B-4341-9321-6812510494C0}" destId="{52038F74-D90C-4074-B004-CA535B164DFA}" srcOrd="0" destOrd="0" presId="urn:microsoft.com/office/officeart/2005/8/layout/radial4"/>
    <dgm:cxn modelId="{F6DF5F78-3DEB-4B54-BD35-94C0AFF83AA4}" srcId="{4EAFC383-9896-448C-B1FD-E1245679A80E}" destId="{1A2036BA-40D6-469E-99C5-B102FF07AA58}" srcOrd="5" destOrd="0" parTransId="{6838A31D-CC3F-4CB3-BBE5-5A7E00A59C95}" sibTransId="{EE5AAFC4-DCBA-417F-9DF4-95E43AD38B56}"/>
    <dgm:cxn modelId="{7D01AA75-386E-4052-82F9-A9900D824D3F}" srcId="{4EAFC383-9896-448C-B1FD-E1245679A80E}" destId="{9E9CC0A8-25C1-4CE1-8180-9590B1328F38}" srcOrd="6" destOrd="0" parTransId="{D51EDBD2-7D8C-429C-A4AF-B6ED28ACB6CC}" sibTransId="{1FE3CB1D-831D-45DE-B897-D7ADA7E29E15}"/>
    <dgm:cxn modelId="{32BA6922-D1D3-4953-AC80-7ED588252FF3}" type="presOf" srcId="{39896A92-6E7B-419C-A6C2-4BED65D778EE}" destId="{90365739-6236-4269-AC18-308E4DC03922}" srcOrd="0" destOrd="0" presId="urn:microsoft.com/office/officeart/2005/8/layout/radial4"/>
    <dgm:cxn modelId="{A1CF488B-CC08-416F-917C-D4B93CB6257D}" srcId="{4EAFC383-9896-448C-B1FD-E1245679A80E}" destId="{1490BCD4-1E80-479A-8C18-FF0277D7633A}" srcOrd="0" destOrd="0" parTransId="{89B655B0-C2AE-44A0-90C9-F1D5FD2A4C22}" sibTransId="{FFBB73AE-A55A-429B-997A-FF951D0F9C3D}"/>
    <dgm:cxn modelId="{330008EC-B8CC-4CAA-A824-E795F6624DC0}" type="presOf" srcId="{CC696736-01FD-444F-A531-3FEBC9545712}" destId="{A57E05AA-4F80-4CD6-9A56-A52725BA7656}" srcOrd="0" destOrd="0" presId="urn:microsoft.com/office/officeart/2005/8/layout/radial4"/>
    <dgm:cxn modelId="{26506B73-8542-4FEC-A714-BCBE1A85206E}" type="presOf" srcId="{2A8ACFA1-F90C-46BA-A434-AC3F6A40E5FF}" destId="{21A2C51D-CBFD-4695-95C6-375C3987F8EE}" srcOrd="0" destOrd="0" presId="urn:microsoft.com/office/officeart/2005/8/layout/radial4"/>
    <dgm:cxn modelId="{81AFEAF1-2173-4131-87ED-9B5E939A3D00}" srcId="{4EAFC383-9896-448C-B1FD-E1245679A80E}" destId="{CEF052A7-61D5-40FA-BA23-DAD3E3B1F5FA}" srcOrd="8" destOrd="0" parTransId="{FB9F3DC1-DF91-450A-A5F5-CFBC92392AC1}" sibTransId="{6A5A16F1-6419-45A1-90CD-7A4752277642}"/>
    <dgm:cxn modelId="{382C7683-E526-438F-87FE-8F1F2C629B29}" srcId="{4EAFC383-9896-448C-B1FD-E1245679A80E}" destId="{8F4CFF4E-140D-4BFC-8BD1-C2AE78144548}" srcOrd="2" destOrd="0" parTransId="{CC696736-01FD-444F-A531-3FEBC9545712}" sibTransId="{79B80313-A90F-48D7-915A-659F0064016D}"/>
    <dgm:cxn modelId="{75BC7F22-572C-471E-91FA-CB67A5C5CB92}" type="presOf" srcId="{89B655B0-C2AE-44A0-90C9-F1D5FD2A4C22}" destId="{B05177C8-DD2B-4088-BF4E-D213FF664DB2}" srcOrd="0" destOrd="0" presId="urn:microsoft.com/office/officeart/2005/8/layout/radial4"/>
    <dgm:cxn modelId="{62F3F290-BBD1-460B-BDC7-BEF23A2043B2}" type="presOf" srcId="{FB9F3DC1-DF91-450A-A5F5-CFBC92392AC1}" destId="{5FB5DB42-42E7-4637-8B69-3FA5AEDC9715}" srcOrd="0" destOrd="0" presId="urn:microsoft.com/office/officeart/2005/8/layout/radial4"/>
    <dgm:cxn modelId="{25B9AA45-2567-4B26-8085-9D654A991C62}" type="presOf" srcId="{9E9CC0A8-25C1-4CE1-8180-9590B1328F38}" destId="{9AE78AB9-30EF-42F1-A8E3-F589F6239A13}" srcOrd="0" destOrd="0" presId="urn:microsoft.com/office/officeart/2005/8/layout/radial4"/>
    <dgm:cxn modelId="{6C61B4BB-55B4-4C56-A77B-4A4F92987369}" type="presOf" srcId="{BFAA9AF7-2A5A-448B-9A42-636D997793E2}" destId="{CE9CD818-0506-407D-9CE3-874641B9B095}" srcOrd="0" destOrd="0" presId="urn:microsoft.com/office/officeart/2005/8/layout/radial4"/>
    <dgm:cxn modelId="{00BB2911-C7AA-4B78-B6AF-2E26ED37ABBA}" srcId="{C71527D5-BB68-455E-B052-DBAA6B5F1D4E}" destId="{4EAFC383-9896-448C-B1FD-E1245679A80E}" srcOrd="0" destOrd="0" parTransId="{DA12678A-82D3-400C-AF41-CC1534606119}" sibTransId="{BF233A40-EEBD-4F1A-850C-79302C585409}"/>
    <dgm:cxn modelId="{C3DDE958-4D59-4E9F-8E88-BD3C3BCA4B97}" type="presOf" srcId="{D51EDBD2-7D8C-429C-A4AF-B6ED28ACB6CC}" destId="{08A1369A-7713-4201-A429-CE835DE022AF}" srcOrd="0" destOrd="0" presId="urn:microsoft.com/office/officeart/2005/8/layout/radial4"/>
    <dgm:cxn modelId="{767733FD-0B65-4F56-A92D-DA0EE84B12EC}" type="presParOf" srcId="{535E9A6A-7366-41CD-9F0D-FC085F034C15}" destId="{FA5C9877-DB6F-42D6-BCAC-2CF56E1D9103}" srcOrd="0" destOrd="0" presId="urn:microsoft.com/office/officeart/2005/8/layout/radial4"/>
    <dgm:cxn modelId="{EC290647-239F-411D-98D9-0CB20F6710DD}" type="presParOf" srcId="{535E9A6A-7366-41CD-9F0D-FC085F034C15}" destId="{B05177C8-DD2B-4088-BF4E-D213FF664DB2}" srcOrd="1" destOrd="0" presId="urn:microsoft.com/office/officeart/2005/8/layout/radial4"/>
    <dgm:cxn modelId="{211229D3-A258-457F-AC44-42909D5848F2}" type="presParOf" srcId="{535E9A6A-7366-41CD-9F0D-FC085F034C15}" destId="{8297102E-E86F-42CD-A8EE-B4310AF31B7E}" srcOrd="2" destOrd="0" presId="urn:microsoft.com/office/officeart/2005/8/layout/radial4"/>
    <dgm:cxn modelId="{E7295E0D-2A01-4541-B0B0-52579BD1760B}" type="presParOf" srcId="{535E9A6A-7366-41CD-9F0D-FC085F034C15}" destId="{52038F74-D90C-4074-B004-CA535B164DFA}" srcOrd="3" destOrd="0" presId="urn:microsoft.com/office/officeart/2005/8/layout/radial4"/>
    <dgm:cxn modelId="{38B9EFAA-DD2D-44B1-80E6-C0933273FCF7}" type="presParOf" srcId="{535E9A6A-7366-41CD-9F0D-FC085F034C15}" destId="{CE9CD818-0506-407D-9CE3-874641B9B095}" srcOrd="4" destOrd="0" presId="urn:microsoft.com/office/officeart/2005/8/layout/radial4"/>
    <dgm:cxn modelId="{738E6924-69F0-4A83-A0F9-98FA8BB0D541}" type="presParOf" srcId="{535E9A6A-7366-41CD-9F0D-FC085F034C15}" destId="{A57E05AA-4F80-4CD6-9A56-A52725BA7656}" srcOrd="5" destOrd="0" presId="urn:microsoft.com/office/officeart/2005/8/layout/radial4"/>
    <dgm:cxn modelId="{6A91229D-C0E9-401F-8EEB-7E34B5984605}" type="presParOf" srcId="{535E9A6A-7366-41CD-9F0D-FC085F034C15}" destId="{80F642C6-8CE6-436F-8D07-EA08809F7499}" srcOrd="6" destOrd="0" presId="urn:microsoft.com/office/officeart/2005/8/layout/radial4"/>
    <dgm:cxn modelId="{626FAC3E-F230-44ED-AF0C-1A40B3D4D30B}" type="presParOf" srcId="{535E9A6A-7366-41CD-9F0D-FC085F034C15}" destId="{228168F0-9DB0-40B0-80FA-C52B40203070}" srcOrd="7" destOrd="0" presId="urn:microsoft.com/office/officeart/2005/8/layout/radial4"/>
    <dgm:cxn modelId="{ADE60F2C-2AC5-489D-BEC3-632C13B1C54A}" type="presParOf" srcId="{535E9A6A-7366-41CD-9F0D-FC085F034C15}" destId="{90365739-6236-4269-AC18-308E4DC03922}" srcOrd="8" destOrd="0" presId="urn:microsoft.com/office/officeart/2005/8/layout/radial4"/>
    <dgm:cxn modelId="{A6C11176-3C67-439E-95A7-464815AB72C3}" type="presParOf" srcId="{535E9A6A-7366-41CD-9F0D-FC085F034C15}" destId="{24CD0F7B-042A-4CCD-9A28-2092DBB898A1}" srcOrd="9" destOrd="0" presId="urn:microsoft.com/office/officeart/2005/8/layout/radial4"/>
    <dgm:cxn modelId="{BDE96E3D-6B2E-4BC7-B492-1EC0606C0549}" type="presParOf" srcId="{535E9A6A-7366-41CD-9F0D-FC085F034C15}" destId="{21A2C51D-CBFD-4695-95C6-375C3987F8EE}" srcOrd="10" destOrd="0" presId="urn:microsoft.com/office/officeart/2005/8/layout/radial4"/>
    <dgm:cxn modelId="{F088D6D0-996D-4103-839C-9750CB174832}" type="presParOf" srcId="{535E9A6A-7366-41CD-9F0D-FC085F034C15}" destId="{9878FE1B-C149-4230-9BBC-AF5958C62692}" srcOrd="11" destOrd="0" presId="urn:microsoft.com/office/officeart/2005/8/layout/radial4"/>
    <dgm:cxn modelId="{609A954D-188E-4363-BAF8-B536A848FF6D}" type="presParOf" srcId="{535E9A6A-7366-41CD-9F0D-FC085F034C15}" destId="{1DC79E5B-9DC7-4D1D-B9DE-63382D85531C}" srcOrd="12" destOrd="0" presId="urn:microsoft.com/office/officeart/2005/8/layout/radial4"/>
    <dgm:cxn modelId="{3A1248E1-BDBB-4629-901F-1565E7271EB9}" type="presParOf" srcId="{535E9A6A-7366-41CD-9F0D-FC085F034C15}" destId="{08A1369A-7713-4201-A429-CE835DE022AF}" srcOrd="13" destOrd="0" presId="urn:microsoft.com/office/officeart/2005/8/layout/radial4"/>
    <dgm:cxn modelId="{763B0A74-4555-4B5D-8414-1555B739BDB3}" type="presParOf" srcId="{535E9A6A-7366-41CD-9F0D-FC085F034C15}" destId="{9AE78AB9-30EF-42F1-A8E3-F589F6239A13}" srcOrd="14" destOrd="0" presId="urn:microsoft.com/office/officeart/2005/8/layout/radial4"/>
    <dgm:cxn modelId="{9292CCE1-FDC5-4393-9734-F694DD5510EA}" type="presParOf" srcId="{535E9A6A-7366-41CD-9F0D-FC085F034C15}" destId="{0112CAF5-C45B-4EFE-9B0E-65E56218788F}" srcOrd="15" destOrd="0" presId="urn:microsoft.com/office/officeart/2005/8/layout/radial4"/>
    <dgm:cxn modelId="{1BC3D77C-92FB-489E-9C79-047342309819}" type="presParOf" srcId="{535E9A6A-7366-41CD-9F0D-FC085F034C15}" destId="{3D4284F4-1308-41E9-BC82-E28CDC7E52AA}" srcOrd="16" destOrd="0" presId="urn:microsoft.com/office/officeart/2005/8/layout/radial4"/>
    <dgm:cxn modelId="{F44D33C2-113C-4B81-8760-DBFB91F27F71}" type="presParOf" srcId="{535E9A6A-7366-41CD-9F0D-FC085F034C15}" destId="{5FB5DB42-42E7-4637-8B69-3FA5AEDC9715}" srcOrd="17" destOrd="0" presId="urn:microsoft.com/office/officeart/2005/8/layout/radial4"/>
    <dgm:cxn modelId="{34B4D4CF-A449-474D-A39A-CF5C1288D789}" type="presParOf" srcId="{535E9A6A-7366-41CD-9F0D-FC085F034C15}" destId="{EC054702-533F-40E4-A1FF-FF64D69DEE6D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D4E34-3868-4677-A9DE-C00A0AC567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77BD4-129F-4CB1-A68C-73A112FB1CF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Правовое обучение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F4670F-04F0-4DB4-9A68-1C6519D57469}" type="parTrans" cxnId="{6E4174B6-B189-4174-98E2-07E6AB9B55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67EFAC-ECCA-4ACC-B2F2-82AEA084C685}" type="sibTrans" cxnId="{6E4174B6-B189-4174-98E2-07E6AB9B55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5C98AD-DAEB-4B98-8079-30987D661E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Обучение, занятия в детских садах, школах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A38A172-17EF-43A8-8CB9-E4F2E1EB9484}" type="parTrans" cxnId="{74991313-B75F-4648-9D54-DDE56330ED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77039B-EB8B-4325-951F-AB9C8F50ACB2}" type="sibTrans" cxnId="{74991313-B75F-4648-9D54-DDE56330ED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F82D95-DDAA-4CE4-89E2-D4E1663F66A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Правовая пропаганда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AB7678-C428-4894-986B-083D9443B605}" type="parTrans" cxnId="{9A86D27E-D215-462D-8EE1-B8331828B0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5AEE83-D8ED-4BF1-A3E8-425D8479908C}" type="sibTrans" cxnId="{9A86D27E-D215-462D-8EE1-B8331828B0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6D8F5E-8DAA-4549-9A8F-0BEBFCCA048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Консультации, материалы в СМИ, телевизионные передачи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721043-12C1-4A5B-A3AD-B0741EF98A7F}" type="parTrans" cxnId="{11B0F618-37C2-4BA9-99F9-A6B25107C9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E7787E-FFBF-42BD-B780-986D7ADA278B}" type="sibTrans" cxnId="{11B0F618-37C2-4BA9-99F9-A6B25107C9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B3CDC7-FCE9-4B58-8E42-0AD8E3A8D4B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Юридическая практика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C9BA85-901F-407B-BF56-65D316A05C3F}" type="parTrans" cxnId="{71C65CED-1EAA-43EA-BC78-AD30806974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41AC95-76A5-4A0E-87D9-4AA246196BA3}" type="sibTrans" cxnId="{71C65CED-1EAA-43EA-BC78-AD30806974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D36CF95-AA78-4E9B-A2BA-61FB2A2C7FB6}" type="pres">
      <dgm:prSet presAssocID="{8DDD4E34-3868-4677-A9DE-C00A0AC567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50CF9-1FBA-47ED-8405-D431430A3C2D}" type="pres">
      <dgm:prSet presAssocID="{3CA77BD4-129F-4CB1-A68C-73A112FB1CFA}" presName="parentText" presStyleLbl="node1" presStyleIdx="0" presStyleCnt="3" custScaleY="58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4D92A-7FE5-421B-AF82-7BAC2588AFF8}" type="pres">
      <dgm:prSet presAssocID="{3CA77BD4-129F-4CB1-A68C-73A112FB1C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E7317-3271-4135-91DB-CB8D32E2F3E6}" type="pres">
      <dgm:prSet presAssocID="{5FF82D95-DDAA-4CE4-89E2-D4E1663F66AB}" presName="parentText" presStyleLbl="node1" presStyleIdx="1" presStyleCnt="3" custScaleY="56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46C60-F800-4819-8F6F-A7E7F41D3FED}" type="pres">
      <dgm:prSet presAssocID="{5FF82D95-DDAA-4CE4-89E2-D4E1663F66A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E92A2-B18D-4D17-A568-29A92D989FE1}" type="pres">
      <dgm:prSet presAssocID="{08B3CDC7-FCE9-4B58-8E42-0AD8E3A8D4BE}" presName="parentText" presStyleLbl="node1" presStyleIdx="2" presStyleCnt="3" custScaleY="54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67D938-9419-443E-88AE-33572A3E99AD}" type="presOf" srcId="{5FF82D95-DDAA-4CE4-89E2-D4E1663F66AB}" destId="{88EE7317-3271-4135-91DB-CB8D32E2F3E6}" srcOrd="0" destOrd="0" presId="urn:microsoft.com/office/officeart/2005/8/layout/vList2"/>
    <dgm:cxn modelId="{A97605F9-0ED5-464E-9551-9191B797B096}" type="presOf" srcId="{8DDD4E34-3868-4677-A9DE-C00A0AC567FD}" destId="{ED36CF95-AA78-4E9B-A2BA-61FB2A2C7FB6}" srcOrd="0" destOrd="0" presId="urn:microsoft.com/office/officeart/2005/8/layout/vList2"/>
    <dgm:cxn modelId="{76AEFEF6-EBE8-46A4-90CC-7C052441FA08}" type="presOf" srcId="{3CA77BD4-129F-4CB1-A68C-73A112FB1CFA}" destId="{53850CF9-1FBA-47ED-8405-D431430A3C2D}" srcOrd="0" destOrd="0" presId="urn:microsoft.com/office/officeart/2005/8/layout/vList2"/>
    <dgm:cxn modelId="{74991313-B75F-4648-9D54-DDE56330EDC6}" srcId="{3CA77BD4-129F-4CB1-A68C-73A112FB1CFA}" destId="{A35C98AD-DAEB-4B98-8079-30987D661E66}" srcOrd="0" destOrd="0" parTransId="{AA38A172-17EF-43A8-8CB9-E4F2E1EB9484}" sibTransId="{B977039B-EB8B-4325-951F-AB9C8F50ACB2}"/>
    <dgm:cxn modelId="{11B0F618-37C2-4BA9-99F9-A6B25107C997}" srcId="{5FF82D95-DDAA-4CE4-89E2-D4E1663F66AB}" destId="{876D8F5E-8DAA-4549-9A8F-0BEBFCCA048E}" srcOrd="0" destOrd="0" parTransId="{34721043-12C1-4A5B-A3AD-B0741EF98A7F}" sibTransId="{26E7787E-FFBF-42BD-B780-986D7ADA278B}"/>
    <dgm:cxn modelId="{6E4174B6-B189-4174-98E2-07E6AB9B551A}" srcId="{8DDD4E34-3868-4677-A9DE-C00A0AC567FD}" destId="{3CA77BD4-129F-4CB1-A68C-73A112FB1CFA}" srcOrd="0" destOrd="0" parTransId="{25F4670F-04F0-4DB4-9A68-1C6519D57469}" sibTransId="{B967EFAC-ECCA-4ACC-B2F2-82AEA084C685}"/>
    <dgm:cxn modelId="{F2883287-DA87-4924-A81D-66EA819F49E8}" type="presOf" srcId="{08B3CDC7-FCE9-4B58-8E42-0AD8E3A8D4BE}" destId="{BF2E92A2-B18D-4D17-A568-29A92D989FE1}" srcOrd="0" destOrd="0" presId="urn:microsoft.com/office/officeart/2005/8/layout/vList2"/>
    <dgm:cxn modelId="{66DA88C8-7992-49A5-AD18-763A483A5FE5}" type="presOf" srcId="{A35C98AD-DAEB-4B98-8079-30987D661E66}" destId="{E014D92A-7FE5-421B-AF82-7BAC2588AFF8}" srcOrd="0" destOrd="0" presId="urn:microsoft.com/office/officeart/2005/8/layout/vList2"/>
    <dgm:cxn modelId="{71C65CED-1EAA-43EA-BC78-AD30806974B2}" srcId="{8DDD4E34-3868-4677-A9DE-C00A0AC567FD}" destId="{08B3CDC7-FCE9-4B58-8E42-0AD8E3A8D4BE}" srcOrd="2" destOrd="0" parTransId="{FEC9BA85-901F-407B-BF56-65D316A05C3F}" sibTransId="{4A41AC95-76A5-4A0E-87D9-4AA246196BA3}"/>
    <dgm:cxn modelId="{FDAC5E0D-5162-4435-B398-E26F9400C133}" type="presOf" srcId="{876D8F5E-8DAA-4549-9A8F-0BEBFCCA048E}" destId="{29C46C60-F800-4819-8F6F-A7E7F41D3FED}" srcOrd="0" destOrd="0" presId="urn:microsoft.com/office/officeart/2005/8/layout/vList2"/>
    <dgm:cxn modelId="{9A86D27E-D215-462D-8EE1-B8331828B05A}" srcId="{8DDD4E34-3868-4677-A9DE-C00A0AC567FD}" destId="{5FF82D95-DDAA-4CE4-89E2-D4E1663F66AB}" srcOrd="1" destOrd="0" parTransId="{25AB7678-C428-4894-986B-083D9443B605}" sibTransId="{E05AEE83-D8ED-4BF1-A3E8-425D8479908C}"/>
    <dgm:cxn modelId="{1A743B44-5F28-4E6C-8AC1-37910E60F044}" type="presParOf" srcId="{ED36CF95-AA78-4E9B-A2BA-61FB2A2C7FB6}" destId="{53850CF9-1FBA-47ED-8405-D431430A3C2D}" srcOrd="0" destOrd="0" presId="urn:microsoft.com/office/officeart/2005/8/layout/vList2"/>
    <dgm:cxn modelId="{8499F34F-4AEF-4AC9-BAA6-78F47ADE82CC}" type="presParOf" srcId="{ED36CF95-AA78-4E9B-A2BA-61FB2A2C7FB6}" destId="{E014D92A-7FE5-421B-AF82-7BAC2588AFF8}" srcOrd="1" destOrd="0" presId="urn:microsoft.com/office/officeart/2005/8/layout/vList2"/>
    <dgm:cxn modelId="{432A3DBB-1321-46F8-AB33-45257292A099}" type="presParOf" srcId="{ED36CF95-AA78-4E9B-A2BA-61FB2A2C7FB6}" destId="{88EE7317-3271-4135-91DB-CB8D32E2F3E6}" srcOrd="2" destOrd="0" presId="urn:microsoft.com/office/officeart/2005/8/layout/vList2"/>
    <dgm:cxn modelId="{2B8CD9F4-6040-4C0B-BE04-0DA4F7D94AC2}" type="presParOf" srcId="{ED36CF95-AA78-4E9B-A2BA-61FB2A2C7FB6}" destId="{29C46C60-F800-4819-8F6F-A7E7F41D3FED}" srcOrd="3" destOrd="0" presId="urn:microsoft.com/office/officeart/2005/8/layout/vList2"/>
    <dgm:cxn modelId="{157E6BAB-7CF1-444C-9C4C-0CE6AEB55DD6}" type="presParOf" srcId="{ED36CF95-AA78-4E9B-A2BA-61FB2A2C7FB6}" destId="{BF2E92A2-B18D-4D17-A568-29A92D989F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BB5765-6683-4B47-B4F1-7DFFA5DC2A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0F47A-8A38-4CD9-8788-61EBBC41B87F}">
      <dgm:prSet phldrT="[Текст]"/>
      <dgm:spPr/>
      <dgm:t>
        <a:bodyPr/>
        <a:lstStyle/>
        <a:p>
          <a:r>
            <a:rPr lang="ru-RU" dirty="0" smtClean="0"/>
            <a:t>Взаимодействие</a:t>
          </a:r>
          <a:endParaRPr lang="ru-RU" dirty="0"/>
        </a:p>
      </dgm:t>
    </dgm:pt>
    <dgm:pt modelId="{AACF9CCE-4256-4E01-A3D3-AFFF9448A022}" type="parTrans" cxnId="{DBCE0D22-854F-4D33-8B92-18C80C04C2D9}">
      <dgm:prSet/>
      <dgm:spPr/>
      <dgm:t>
        <a:bodyPr/>
        <a:lstStyle/>
        <a:p>
          <a:endParaRPr lang="ru-RU"/>
        </a:p>
      </dgm:t>
    </dgm:pt>
    <dgm:pt modelId="{C8AB5875-40EB-4A4A-A74F-35C0252AA116}" type="sibTrans" cxnId="{DBCE0D22-854F-4D33-8B92-18C80C04C2D9}">
      <dgm:prSet/>
      <dgm:spPr/>
      <dgm:t>
        <a:bodyPr/>
        <a:lstStyle/>
        <a:p>
          <a:endParaRPr lang="ru-RU"/>
        </a:p>
      </dgm:t>
    </dgm:pt>
    <dgm:pt modelId="{9B86DAD9-6DC6-427E-BDFE-E3D9032BF71A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администрацией ОУ</a:t>
          </a:r>
          <a:endParaRPr lang="ru-RU" b="0" dirty="0"/>
        </a:p>
      </dgm:t>
    </dgm:pt>
    <dgm:pt modelId="{3F0F2568-3FE5-4E06-90CF-B0B91550C253}" type="parTrans" cxnId="{200E3158-F7BE-465E-9DE9-CA00D5F3B9C2}">
      <dgm:prSet/>
      <dgm:spPr/>
      <dgm:t>
        <a:bodyPr/>
        <a:lstStyle/>
        <a:p>
          <a:endParaRPr lang="ru-RU"/>
        </a:p>
      </dgm:t>
    </dgm:pt>
    <dgm:pt modelId="{56DEB182-62B0-470A-9619-7E27A315AAE1}" type="sibTrans" cxnId="{200E3158-F7BE-465E-9DE9-CA00D5F3B9C2}">
      <dgm:prSet/>
      <dgm:spPr/>
      <dgm:t>
        <a:bodyPr/>
        <a:lstStyle/>
        <a:p>
          <a:endParaRPr lang="ru-RU"/>
        </a:p>
      </dgm:t>
    </dgm:pt>
    <dgm:pt modelId="{03FBB1BF-24DA-410B-B9E9-22AEE999EAA2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социально – педагогической службой ОУ</a:t>
          </a:r>
          <a:endParaRPr lang="ru-RU" b="0" dirty="0"/>
        </a:p>
      </dgm:t>
    </dgm:pt>
    <dgm:pt modelId="{59BFEC6A-34C8-4F64-9F7C-5DDA3E912E8F}" type="parTrans" cxnId="{6AB0A556-2A3C-4BDA-8A2D-AEAA1FD93D76}">
      <dgm:prSet/>
      <dgm:spPr/>
      <dgm:t>
        <a:bodyPr/>
        <a:lstStyle/>
        <a:p>
          <a:endParaRPr lang="ru-RU"/>
        </a:p>
      </dgm:t>
    </dgm:pt>
    <dgm:pt modelId="{76928349-49BF-4748-9C3F-F2AD0D8FD417}" type="sibTrans" cxnId="{6AB0A556-2A3C-4BDA-8A2D-AEAA1FD93D76}">
      <dgm:prSet/>
      <dgm:spPr/>
      <dgm:t>
        <a:bodyPr/>
        <a:lstStyle/>
        <a:p>
          <a:endParaRPr lang="ru-RU"/>
        </a:p>
      </dgm:t>
    </dgm:pt>
    <dgm:pt modelId="{26460095-5D7A-4377-A78F-67EAE5E29808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учреждениями  социальной защиты населения</a:t>
          </a:r>
          <a:endParaRPr lang="ru-RU" b="0" dirty="0"/>
        </a:p>
      </dgm:t>
    </dgm:pt>
    <dgm:pt modelId="{A44C4783-5A73-40AD-A195-AC74A7299855}" type="parTrans" cxnId="{5B17E919-FB34-4CAE-8074-BB7E62756BA0}">
      <dgm:prSet/>
      <dgm:spPr/>
      <dgm:t>
        <a:bodyPr/>
        <a:lstStyle/>
        <a:p>
          <a:endParaRPr lang="ru-RU"/>
        </a:p>
      </dgm:t>
    </dgm:pt>
    <dgm:pt modelId="{21348E39-23D3-43D1-9043-4CCE1EB6B21B}" type="sibTrans" cxnId="{5B17E919-FB34-4CAE-8074-BB7E62756BA0}">
      <dgm:prSet/>
      <dgm:spPr/>
      <dgm:t>
        <a:bodyPr/>
        <a:lstStyle/>
        <a:p>
          <a:endParaRPr lang="ru-RU"/>
        </a:p>
      </dgm:t>
    </dgm:pt>
    <dgm:pt modelId="{4C08EE66-E65E-4BC6-BF83-20BB609FDED1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</a:rPr>
            <a:t>С участниками образовательного процесса</a:t>
          </a:r>
          <a:endParaRPr lang="ru-RU" b="0" dirty="0"/>
        </a:p>
      </dgm:t>
    </dgm:pt>
    <dgm:pt modelId="{CDE2C57C-17B0-4E7F-A21C-823BA0227468}" type="parTrans" cxnId="{6FCD3884-398F-40C5-A871-2E3B8B7A64C6}">
      <dgm:prSet/>
      <dgm:spPr/>
      <dgm:t>
        <a:bodyPr/>
        <a:lstStyle/>
        <a:p>
          <a:endParaRPr lang="ru-RU"/>
        </a:p>
      </dgm:t>
    </dgm:pt>
    <dgm:pt modelId="{ABC36CB5-AED1-4EEE-9349-E8046D2D2160}" type="sibTrans" cxnId="{6FCD3884-398F-40C5-A871-2E3B8B7A64C6}">
      <dgm:prSet/>
      <dgm:spPr/>
      <dgm:t>
        <a:bodyPr/>
        <a:lstStyle/>
        <a:p>
          <a:endParaRPr lang="ru-RU"/>
        </a:p>
      </dgm:t>
    </dgm:pt>
    <dgm:pt modelId="{3BE3FA13-BF5F-44F0-B4BB-4A68ED9223A5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</a:rPr>
            <a:t>С органами школьного самоуправления</a:t>
          </a:r>
          <a:endParaRPr lang="ru-RU" b="0" dirty="0"/>
        </a:p>
      </dgm:t>
    </dgm:pt>
    <dgm:pt modelId="{072C7463-2A8B-4A53-BCED-2A644CED8A35}" type="parTrans" cxnId="{ACC3EF22-991A-417E-8133-C10178CF0902}">
      <dgm:prSet/>
      <dgm:spPr/>
      <dgm:t>
        <a:bodyPr/>
        <a:lstStyle/>
        <a:p>
          <a:endParaRPr lang="ru-RU"/>
        </a:p>
      </dgm:t>
    </dgm:pt>
    <dgm:pt modelId="{E7436514-622C-4ACD-BB9D-09FD28D01BE5}" type="sibTrans" cxnId="{ACC3EF22-991A-417E-8133-C10178CF0902}">
      <dgm:prSet/>
      <dgm:spPr/>
      <dgm:t>
        <a:bodyPr/>
        <a:lstStyle/>
        <a:p>
          <a:endParaRPr lang="ru-RU"/>
        </a:p>
      </dgm:t>
    </dgm:pt>
    <dgm:pt modelId="{94633DB0-77DD-4D02-85AF-245E1DA23C1D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органами опеки и попечительства</a:t>
          </a:r>
          <a:endParaRPr lang="ru-RU" b="0" dirty="0"/>
        </a:p>
      </dgm:t>
    </dgm:pt>
    <dgm:pt modelId="{5709596B-5F06-4C1E-9508-EB888254555E}" type="parTrans" cxnId="{8B146611-F7AC-4883-9FD0-EC62BA1B92F4}">
      <dgm:prSet/>
      <dgm:spPr/>
      <dgm:t>
        <a:bodyPr/>
        <a:lstStyle/>
        <a:p>
          <a:endParaRPr lang="ru-RU"/>
        </a:p>
      </dgm:t>
    </dgm:pt>
    <dgm:pt modelId="{B828E31A-3D61-4CA4-B46C-06273863F365}" type="sibTrans" cxnId="{8B146611-F7AC-4883-9FD0-EC62BA1B92F4}">
      <dgm:prSet/>
      <dgm:spPr/>
      <dgm:t>
        <a:bodyPr/>
        <a:lstStyle/>
        <a:p>
          <a:endParaRPr lang="ru-RU"/>
        </a:p>
      </dgm:t>
    </dgm:pt>
    <dgm:pt modelId="{C7B78DAE-23F8-4A21-818B-B583323102A8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школьным Уполномоченным </a:t>
          </a:r>
          <a:endParaRPr lang="ru-RU" b="0" dirty="0"/>
        </a:p>
      </dgm:t>
    </dgm:pt>
    <dgm:pt modelId="{4B4B1EB4-564F-49CE-8E5F-7CD1CA9E8002}" type="parTrans" cxnId="{4A621656-5FC9-4FD5-99F2-0D36679CDE52}">
      <dgm:prSet/>
      <dgm:spPr/>
      <dgm:t>
        <a:bodyPr/>
        <a:lstStyle/>
        <a:p>
          <a:endParaRPr lang="ru-RU"/>
        </a:p>
      </dgm:t>
    </dgm:pt>
    <dgm:pt modelId="{95945606-A521-4198-9F67-BA5A700804AE}" type="sibTrans" cxnId="{4A621656-5FC9-4FD5-99F2-0D36679CDE52}">
      <dgm:prSet/>
      <dgm:spPr/>
      <dgm:t>
        <a:bodyPr/>
        <a:lstStyle/>
        <a:p>
          <a:endParaRPr lang="ru-RU"/>
        </a:p>
      </dgm:t>
    </dgm:pt>
    <dgm:pt modelId="{C8F219ED-4AFC-4F88-8696-9651F911E722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право- охранительными органами</a:t>
          </a:r>
          <a:endParaRPr lang="ru-RU" b="0" dirty="0"/>
        </a:p>
      </dgm:t>
    </dgm:pt>
    <dgm:pt modelId="{7E599289-E9BB-4640-817A-BAB6740CA77B}" type="parTrans" cxnId="{615CB079-E95E-48E3-A4B4-E5F453D6E589}">
      <dgm:prSet/>
      <dgm:spPr/>
      <dgm:t>
        <a:bodyPr/>
        <a:lstStyle/>
        <a:p>
          <a:endParaRPr lang="ru-RU"/>
        </a:p>
      </dgm:t>
    </dgm:pt>
    <dgm:pt modelId="{815301D4-E60D-455E-AA57-0B7087771D34}" type="sibTrans" cxnId="{615CB079-E95E-48E3-A4B4-E5F453D6E589}">
      <dgm:prSet/>
      <dgm:spPr/>
      <dgm:t>
        <a:bodyPr/>
        <a:lstStyle/>
        <a:p>
          <a:endParaRPr lang="ru-RU"/>
        </a:p>
      </dgm:t>
    </dgm:pt>
    <dgm:pt modelId="{F5A6F358-9FB9-4CCF-8544-16480DACE3AF}">
      <dgm:prSet phldrT="[Текст]"/>
      <dgm:spPr/>
      <dgm:t>
        <a:bodyPr/>
        <a:lstStyle/>
        <a:p>
          <a:r>
            <a:rPr lang="ru-RU" altLang="ru-RU" b="0" dirty="0" smtClean="0">
              <a:solidFill>
                <a:srgbClr val="000000"/>
              </a:solidFill>
              <a:latin typeface="Times New Roman" pitchFamily="18" charset="0"/>
            </a:rPr>
            <a:t>С общественными организациями</a:t>
          </a:r>
          <a:endParaRPr lang="ru-RU" b="0" dirty="0"/>
        </a:p>
      </dgm:t>
    </dgm:pt>
    <dgm:pt modelId="{D2B6AEA8-E24E-4555-9062-4D343D2C65C6}" type="parTrans" cxnId="{E69E181E-93C2-455B-AA5C-FE9B1F1631E5}">
      <dgm:prSet/>
      <dgm:spPr/>
      <dgm:t>
        <a:bodyPr/>
        <a:lstStyle/>
        <a:p>
          <a:endParaRPr lang="ru-RU"/>
        </a:p>
      </dgm:t>
    </dgm:pt>
    <dgm:pt modelId="{E6C39BF9-6098-45F6-A259-18D74C212514}" type="sibTrans" cxnId="{E69E181E-93C2-455B-AA5C-FE9B1F1631E5}">
      <dgm:prSet/>
      <dgm:spPr/>
      <dgm:t>
        <a:bodyPr/>
        <a:lstStyle/>
        <a:p>
          <a:endParaRPr lang="ru-RU"/>
        </a:p>
      </dgm:t>
    </dgm:pt>
    <dgm:pt modelId="{566993E7-809E-4EE3-9D24-72F826DA571D}" type="pres">
      <dgm:prSet presAssocID="{BFBB5765-6683-4B47-B4F1-7DFFA5DC2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B332B-9605-4EED-88FD-B69BBA3DCF8C}" type="pres">
      <dgm:prSet presAssocID="{DC50F47A-8A38-4CD9-8788-61EBBC41B8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CA7B-8D6D-4DA3-84B4-B70C415059B4}" type="pres">
      <dgm:prSet presAssocID="{DC50F47A-8A38-4CD9-8788-61EBBC41B8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AD43A-2BFE-46B9-942A-083A8B87E179}" type="presOf" srcId="{4C08EE66-E65E-4BC6-BF83-20BB609FDED1}" destId="{383ECA7B-8D6D-4DA3-84B4-B70C415059B4}" srcOrd="0" destOrd="2" presId="urn:microsoft.com/office/officeart/2005/8/layout/vList2"/>
    <dgm:cxn modelId="{3E99FAD8-F81D-452A-A90C-6F61F6BB22AE}" type="presOf" srcId="{F5A6F358-9FB9-4CCF-8544-16480DACE3AF}" destId="{383ECA7B-8D6D-4DA3-84B4-B70C415059B4}" srcOrd="0" destOrd="8" presId="urn:microsoft.com/office/officeart/2005/8/layout/vList2"/>
    <dgm:cxn modelId="{5A10F3F4-0968-4094-84AB-72D83694DF7C}" type="presOf" srcId="{3BE3FA13-BF5F-44F0-B4BB-4A68ED9223A5}" destId="{383ECA7B-8D6D-4DA3-84B4-B70C415059B4}" srcOrd="0" destOrd="3" presId="urn:microsoft.com/office/officeart/2005/8/layout/vList2"/>
    <dgm:cxn modelId="{200E3158-F7BE-465E-9DE9-CA00D5F3B9C2}" srcId="{DC50F47A-8A38-4CD9-8788-61EBBC41B87F}" destId="{9B86DAD9-6DC6-427E-BDFE-E3D9032BF71A}" srcOrd="0" destOrd="0" parTransId="{3F0F2568-3FE5-4E06-90CF-B0B91550C253}" sibTransId="{56DEB182-62B0-470A-9619-7E27A315AAE1}"/>
    <dgm:cxn modelId="{615CB079-E95E-48E3-A4B4-E5F453D6E589}" srcId="{DC50F47A-8A38-4CD9-8788-61EBBC41B87F}" destId="{C8F219ED-4AFC-4F88-8696-9651F911E722}" srcOrd="6" destOrd="0" parTransId="{7E599289-E9BB-4640-817A-BAB6740CA77B}" sibTransId="{815301D4-E60D-455E-AA57-0B7087771D34}"/>
    <dgm:cxn modelId="{E23CF17B-6E2E-454F-9546-CC2A19EDD364}" type="presOf" srcId="{26460095-5D7A-4377-A78F-67EAE5E29808}" destId="{383ECA7B-8D6D-4DA3-84B4-B70C415059B4}" srcOrd="0" destOrd="7" presId="urn:microsoft.com/office/officeart/2005/8/layout/vList2"/>
    <dgm:cxn modelId="{4A621656-5FC9-4FD5-99F2-0D36679CDE52}" srcId="{DC50F47A-8A38-4CD9-8788-61EBBC41B87F}" destId="{C7B78DAE-23F8-4A21-818B-B583323102A8}" srcOrd="5" destOrd="0" parTransId="{4B4B1EB4-564F-49CE-8E5F-7CD1CA9E8002}" sibTransId="{95945606-A521-4198-9F67-BA5A700804AE}"/>
    <dgm:cxn modelId="{E69E181E-93C2-455B-AA5C-FE9B1F1631E5}" srcId="{DC50F47A-8A38-4CD9-8788-61EBBC41B87F}" destId="{F5A6F358-9FB9-4CCF-8544-16480DACE3AF}" srcOrd="8" destOrd="0" parTransId="{D2B6AEA8-E24E-4555-9062-4D343D2C65C6}" sibTransId="{E6C39BF9-6098-45F6-A259-18D74C212514}"/>
    <dgm:cxn modelId="{37DAA5B3-C74F-4515-9F7B-AC1C160CADDD}" type="presOf" srcId="{9B86DAD9-6DC6-427E-BDFE-E3D9032BF71A}" destId="{383ECA7B-8D6D-4DA3-84B4-B70C415059B4}" srcOrd="0" destOrd="0" presId="urn:microsoft.com/office/officeart/2005/8/layout/vList2"/>
    <dgm:cxn modelId="{7E8EB158-F5C4-4914-86DB-062D62ED5D82}" type="presOf" srcId="{94633DB0-77DD-4D02-85AF-245E1DA23C1D}" destId="{383ECA7B-8D6D-4DA3-84B4-B70C415059B4}" srcOrd="0" destOrd="4" presId="urn:microsoft.com/office/officeart/2005/8/layout/vList2"/>
    <dgm:cxn modelId="{DBCE0D22-854F-4D33-8B92-18C80C04C2D9}" srcId="{BFBB5765-6683-4B47-B4F1-7DFFA5DC2A75}" destId="{DC50F47A-8A38-4CD9-8788-61EBBC41B87F}" srcOrd="0" destOrd="0" parTransId="{AACF9CCE-4256-4E01-A3D3-AFFF9448A022}" sibTransId="{C8AB5875-40EB-4A4A-A74F-35C0252AA116}"/>
    <dgm:cxn modelId="{8B146611-F7AC-4883-9FD0-EC62BA1B92F4}" srcId="{DC50F47A-8A38-4CD9-8788-61EBBC41B87F}" destId="{94633DB0-77DD-4D02-85AF-245E1DA23C1D}" srcOrd="4" destOrd="0" parTransId="{5709596B-5F06-4C1E-9508-EB888254555E}" sibTransId="{B828E31A-3D61-4CA4-B46C-06273863F365}"/>
    <dgm:cxn modelId="{9F469471-623C-40EA-BCB3-FCC01E9C635E}" type="presOf" srcId="{03FBB1BF-24DA-410B-B9E9-22AEE999EAA2}" destId="{383ECA7B-8D6D-4DA3-84B4-B70C415059B4}" srcOrd="0" destOrd="1" presId="urn:microsoft.com/office/officeart/2005/8/layout/vList2"/>
    <dgm:cxn modelId="{770391E3-7365-485C-8B39-EB34F99FB7BC}" type="presOf" srcId="{DC50F47A-8A38-4CD9-8788-61EBBC41B87F}" destId="{22EB332B-9605-4EED-88FD-B69BBA3DCF8C}" srcOrd="0" destOrd="0" presId="urn:microsoft.com/office/officeart/2005/8/layout/vList2"/>
    <dgm:cxn modelId="{ACC3EF22-991A-417E-8133-C10178CF0902}" srcId="{DC50F47A-8A38-4CD9-8788-61EBBC41B87F}" destId="{3BE3FA13-BF5F-44F0-B4BB-4A68ED9223A5}" srcOrd="3" destOrd="0" parTransId="{072C7463-2A8B-4A53-BCED-2A644CED8A35}" sibTransId="{E7436514-622C-4ACD-BB9D-09FD28D01BE5}"/>
    <dgm:cxn modelId="{8B856DE7-F7A0-4B90-BDCC-57E1F7668D91}" type="presOf" srcId="{C7B78DAE-23F8-4A21-818B-B583323102A8}" destId="{383ECA7B-8D6D-4DA3-84B4-B70C415059B4}" srcOrd="0" destOrd="5" presId="urn:microsoft.com/office/officeart/2005/8/layout/vList2"/>
    <dgm:cxn modelId="{6FCD3884-398F-40C5-A871-2E3B8B7A64C6}" srcId="{DC50F47A-8A38-4CD9-8788-61EBBC41B87F}" destId="{4C08EE66-E65E-4BC6-BF83-20BB609FDED1}" srcOrd="2" destOrd="0" parTransId="{CDE2C57C-17B0-4E7F-A21C-823BA0227468}" sibTransId="{ABC36CB5-AED1-4EEE-9349-E8046D2D2160}"/>
    <dgm:cxn modelId="{3FBFE038-AE82-47F5-8931-3631B6A9A4DA}" type="presOf" srcId="{BFBB5765-6683-4B47-B4F1-7DFFA5DC2A75}" destId="{566993E7-809E-4EE3-9D24-72F826DA571D}" srcOrd="0" destOrd="0" presId="urn:microsoft.com/office/officeart/2005/8/layout/vList2"/>
    <dgm:cxn modelId="{332C0D7F-F6BA-44A9-94E4-6906868C27FF}" type="presOf" srcId="{C8F219ED-4AFC-4F88-8696-9651F911E722}" destId="{383ECA7B-8D6D-4DA3-84B4-B70C415059B4}" srcOrd="0" destOrd="6" presId="urn:microsoft.com/office/officeart/2005/8/layout/vList2"/>
    <dgm:cxn modelId="{5B17E919-FB34-4CAE-8074-BB7E62756BA0}" srcId="{DC50F47A-8A38-4CD9-8788-61EBBC41B87F}" destId="{26460095-5D7A-4377-A78F-67EAE5E29808}" srcOrd="7" destOrd="0" parTransId="{A44C4783-5A73-40AD-A195-AC74A7299855}" sibTransId="{21348E39-23D3-43D1-9043-4CCE1EB6B21B}"/>
    <dgm:cxn modelId="{6AB0A556-2A3C-4BDA-8A2D-AEAA1FD93D76}" srcId="{DC50F47A-8A38-4CD9-8788-61EBBC41B87F}" destId="{03FBB1BF-24DA-410B-B9E9-22AEE999EAA2}" srcOrd="1" destOrd="0" parTransId="{59BFEC6A-34C8-4F64-9F7C-5DDA3E912E8F}" sibTransId="{76928349-49BF-4748-9C3F-F2AD0D8FD417}"/>
    <dgm:cxn modelId="{CF3A17BB-A84F-43E5-B96F-B7C2D56F8179}" type="presParOf" srcId="{566993E7-809E-4EE3-9D24-72F826DA571D}" destId="{22EB332B-9605-4EED-88FD-B69BBA3DCF8C}" srcOrd="0" destOrd="0" presId="urn:microsoft.com/office/officeart/2005/8/layout/vList2"/>
    <dgm:cxn modelId="{15EC7B7A-D000-4A96-A56B-6A801F3ABE51}" type="presParOf" srcId="{566993E7-809E-4EE3-9D24-72F826DA571D}" destId="{383ECA7B-8D6D-4DA3-84B4-B70C415059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5FFD76-6E5A-4B7D-B41D-6625D0C88CF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E4880-D6EB-4EC2-8FB2-831676CA2980}">
      <dgm:prSet phldrT="[Текст]" custT="1"/>
      <dgm:spPr/>
      <dgm:t>
        <a:bodyPr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МБДОУ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д/с «Лесная сказка»  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2C71750-9FC6-4A3A-AD88-97CE8C920744}" type="parTrans" cxnId="{E1AD445C-62BE-4495-AE9F-85FF25626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4E4D3E-533D-4C50-A2BC-EF55CCC17DF7}" type="sibTrans" cxnId="{E1AD445C-62BE-4495-AE9F-85FF25626EA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100468-2C24-4A19-9DBF-F877FF8A632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Кружок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Правознайка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1301B0-6DA0-45B8-82C2-4A983BEAB8FF}" type="parTrans" cxnId="{6ABDE52C-D7E5-45FB-9DC4-F3E36FDE3A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9E4D6B-D284-4F8A-B40F-6456A8D153DE}" type="sibTrans" cxnId="{6ABDE52C-D7E5-45FB-9DC4-F3E36FDE3A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807B70-92DC-466C-953F-EF651457625B}">
      <dgm:prSet phldrT="[Текст]" custT="1"/>
      <dgm:spPr/>
      <dgm:t>
        <a:bodyPr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МБДОУ «Детский сад «Теремок»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B607652-CC12-440F-9642-EA0A80C00AAC}" type="parTrans" cxnId="{58F71806-0001-4E3B-878F-26E5CE96158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BE54CD-6CBC-4853-91A9-CCCD967E6D16}" type="sibTrans" cxnId="{58F71806-0001-4E3B-878F-26E5CE96158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3CF880-C5B6-437E-9C9E-524328DC9E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Кружок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«Наши права и обязанности»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4E67ED-5A3B-4209-8290-B6D2B518938C}" type="parTrans" cxnId="{2E415885-A5CD-4A7B-9797-3627607649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FCC62E-0DFC-4DC3-A909-C5DE402B342C}" type="sibTrans" cxnId="{2E415885-A5CD-4A7B-9797-3627607649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AFAFCB-EA9B-4435-9ECF-E159A29D1FE2}">
      <dgm:prSet phldrT="[Текст]" custT="1"/>
      <dgm:spPr/>
      <dgm:t>
        <a:bodyPr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МБДОУ «Детский сад «Чебурашка»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0479CDE-9660-438D-9DC8-98A137D1863D}" type="parTrans" cxnId="{D5EDF855-D9F4-4868-9098-1EAA1C355C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F30140-56F2-4538-8AD7-8A4DF781150E}" type="sibTrans" cxnId="{D5EDF855-D9F4-4868-9098-1EAA1C355C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031631-1839-4848-9FDD-FD6A1EB0D71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Кружок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«Имею права»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46A5B3-0929-4AFF-A922-86652BDC3875}" type="parTrans" cxnId="{0EC457A2-24BD-4FEF-BF46-B44E20D25D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12C4C3-231C-45F9-999A-B1DE38BAE077}" type="sibTrans" cxnId="{0EC457A2-24BD-4FEF-BF46-B44E20D25D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B5C854-FBE2-44D6-A596-F18BEBAB46D8}" type="pres">
      <dgm:prSet presAssocID="{D15FFD76-6E5A-4B7D-B41D-6625D0C88C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5DE484-D9A5-492A-87A7-AEB7673E339B}" type="pres">
      <dgm:prSet presAssocID="{382E4880-D6EB-4EC2-8FB2-831676CA2980}" presName="compNode" presStyleCnt="0"/>
      <dgm:spPr/>
    </dgm:pt>
    <dgm:pt modelId="{9BB343C9-598D-4818-B034-AAA5BE65FDE2}" type="pres">
      <dgm:prSet presAssocID="{382E4880-D6EB-4EC2-8FB2-831676CA2980}" presName="aNode" presStyleLbl="bgShp" presStyleIdx="0" presStyleCnt="3"/>
      <dgm:spPr/>
      <dgm:t>
        <a:bodyPr/>
        <a:lstStyle/>
        <a:p>
          <a:endParaRPr lang="ru-RU"/>
        </a:p>
      </dgm:t>
    </dgm:pt>
    <dgm:pt modelId="{75509B63-C15A-4C83-B2BA-962B1456CE9F}" type="pres">
      <dgm:prSet presAssocID="{382E4880-D6EB-4EC2-8FB2-831676CA2980}" presName="textNode" presStyleLbl="bgShp" presStyleIdx="0" presStyleCnt="3"/>
      <dgm:spPr/>
      <dgm:t>
        <a:bodyPr/>
        <a:lstStyle/>
        <a:p>
          <a:endParaRPr lang="ru-RU"/>
        </a:p>
      </dgm:t>
    </dgm:pt>
    <dgm:pt modelId="{D4094579-8B79-4DEC-938E-145F1480FE9A}" type="pres">
      <dgm:prSet presAssocID="{382E4880-D6EB-4EC2-8FB2-831676CA2980}" presName="compChildNode" presStyleCnt="0"/>
      <dgm:spPr/>
    </dgm:pt>
    <dgm:pt modelId="{C901E77F-2E5D-42C1-A1DE-F4F550DBDDE2}" type="pres">
      <dgm:prSet presAssocID="{382E4880-D6EB-4EC2-8FB2-831676CA2980}" presName="theInnerList" presStyleCnt="0"/>
      <dgm:spPr/>
    </dgm:pt>
    <dgm:pt modelId="{EED10757-70E6-4931-B4DC-A5D8D464D572}" type="pres">
      <dgm:prSet presAssocID="{A4100468-2C24-4A19-9DBF-F877FF8A6321}" presName="childNode" presStyleLbl="node1" presStyleIdx="0" presStyleCnt="3" custScaleY="80752" custLinFactNeighborX="-2449" custLinFactNeighborY="1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B1C9-5E22-4539-AFE3-764381AA9F03}" type="pres">
      <dgm:prSet presAssocID="{382E4880-D6EB-4EC2-8FB2-831676CA2980}" presName="aSpace" presStyleCnt="0"/>
      <dgm:spPr/>
    </dgm:pt>
    <dgm:pt modelId="{BF9B23B1-3F9C-4B0B-8597-EF70F38CDB5C}" type="pres">
      <dgm:prSet presAssocID="{4C807B70-92DC-466C-953F-EF651457625B}" presName="compNode" presStyleCnt="0"/>
      <dgm:spPr/>
    </dgm:pt>
    <dgm:pt modelId="{8A501FF8-3A95-4F4A-AB34-2C3F768E57EE}" type="pres">
      <dgm:prSet presAssocID="{4C807B70-92DC-466C-953F-EF651457625B}" presName="aNode" presStyleLbl="bgShp" presStyleIdx="1" presStyleCnt="3"/>
      <dgm:spPr/>
      <dgm:t>
        <a:bodyPr/>
        <a:lstStyle/>
        <a:p>
          <a:endParaRPr lang="ru-RU"/>
        </a:p>
      </dgm:t>
    </dgm:pt>
    <dgm:pt modelId="{AB7387AC-BE5E-4FFA-AF93-346B41D34296}" type="pres">
      <dgm:prSet presAssocID="{4C807B70-92DC-466C-953F-EF651457625B}" presName="textNode" presStyleLbl="bgShp" presStyleIdx="1" presStyleCnt="3"/>
      <dgm:spPr/>
      <dgm:t>
        <a:bodyPr/>
        <a:lstStyle/>
        <a:p>
          <a:endParaRPr lang="ru-RU"/>
        </a:p>
      </dgm:t>
    </dgm:pt>
    <dgm:pt modelId="{5B48B997-E1B3-47A1-813B-8BE1065CA17A}" type="pres">
      <dgm:prSet presAssocID="{4C807B70-92DC-466C-953F-EF651457625B}" presName="compChildNode" presStyleCnt="0"/>
      <dgm:spPr/>
    </dgm:pt>
    <dgm:pt modelId="{7F9A6169-362C-4F2D-9022-E2021870D0B1}" type="pres">
      <dgm:prSet presAssocID="{4C807B70-92DC-466C-953F-EF651457625B}" presName="theInnerList" presStyleCnt="0"/>
      <dgm:spPr/>
    </dgm:pt>
    <dgm:pt modelId="{4DBC97EB-39A0-496D-8299-1D1B54D1CAE3}" type="pres">
      <dgm:prSet presAssocID="{F43CF880-C5B6-437E-9C9E-524328DC9EF8}" presName="childNode" presStyleLbl="node1" presStyleIdx="1" presStyleCnt="3" custScaleY="80752" custLinFactNeighborX="1190" custLinFactNeighborY="1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47F9F-6999-42A9-8574-26A2A8CFE563}" type="pres">
      <dgm:prSet presAssocID="{4C807B70-92DC-466C-953F-EF651457625B}" presName="aSpace" presStyleCnt="0"/>
      <dgm:spPr/>
    </dgm:pt>
    <dgm:pt modelId="{88587414-5930-452E-AD62-123F17492D22}" type="pres">
      <dgm:prSet presAssocID="{41AFAFCB-EA9B-4435-9ECF-E159A29D1FE2}" presName="compNode" presStyleCnt="0"/>
      <dgm:spPr/>
    </dgm:pt>
    <dgm:pt modelId="{EC94F2CE-2FFA-4A8C-B66D-A26DF19F3941}" type="pres">
      <dgm:prSet presAssocID="{41AFAFCB-EA9B-4435-9ECF-E159A29D1FE2}" presName="aNode" presStyleLbl="bgShp" presStyleIdx="2" presStyleCnt="3"/>
      <dgm:spPr/>
      <dgm:t>
        <a:bodyPr/>
        <a:lstStyle/>
        <a:p>
          <a:endParaRPr lang="ru-RU"/>
        </a:p>
      </dgm:t>
    </dgm:pt>
    <dgm:pt modelId="{C9A441C4-5742-4B92-831C-CA001EC5718C}" type="pres">
      <dgm:prSet presAssocID="{41AFAFCB-EA9B-4435-9ECF-E159A29D1FE2}" presName="textNode" presStyleLbl="bgShp" presStyleIdx="2" presStyleCnt="3"/>
      <dgm:spPr/>
      <dgm:t>
        <a:bodyPr/>
        <a:lstStyle/>
        <a:p>
          <a:endParaRPr lang="ru-RU"/>
        </a:p>
      </dgm:t>
    </dgm:pt>
    <dgm:pt modelId="{4131B48E-7293-4FEE-909E-4F6D96531251}" type="pres">
      <dgm:prSet presAssocID="{41AFAFCB-EA9B-4435-9ECF-E159A29D1FE2}" presName="compChildNode" presStyleCnt="0"/>
      <dgm:spPr/>
    </dgm:pt>
    <dgm:pt modelId="{286A6C5B-2017-46F8-AFDE-893996AE7968}" type="pres">
      <dgm:prSet presAssocID="{41AFAFCB-EA9B-4435-9ECF-E159A29D1FE2}" presName="theInnerList" presStyleCnt="0"/>
      <dgm:spPr/>
    </dgm:pt>
    <dgm:pt modelId="{4928A3C1-7258-4950-83AE-9A3687CD21F8}" type="pres">
      <dgm:prSet presAssocID="{B5031631-1839-4848-9FDD-FD6A1EB0D717}" presName="childNode" presStyleLbl="node1" presStyleIdx="2" presStyleCnt="3" custScaleY="80752" custLinFactNeighborX="-1903" custLinFactNeighborY="1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94F24-26F3-444C-8D57-22CC309182DB}" type="presOf" srcId="{B5031631-1839-4848-9FDD-FD6A1EB0D717}" destId="{4928A3C1-7258-4950-83AE-9A3687CD21F8}" srcOrd="0" destOrd="0" presId="urn:microsoft.com/office/officeart/2005/8/layout/lProcess2"/>
    <dgm:cxn modelId="{F650B87E-77D6-45B8-9DAF-EFB220D54FE7}" type="presOf" srcId="{A4100468-2C24-4A19-9DBF-F877FF8A6321}" destId="{EED10757-70E6-4931-B4DC-A5D8D464D572}" srcOrd="0" destOrd="0" presId="urn:microsoft.com/office/officeart/2005/8/layout/lProcess2"/>
    <dgm:cxn modelId="{79708566-ABA2-4C0C-970D-5963990E3D36}" type="presOf" srcId="{4C807B70-92DC-466C-953F-EF651457625B}" destId="{8A501FF8-3A95-4F4A-AB34-2C3F768E57EE}" srcOrd="0" destOrd="0" presId="urn:microsoft.com/office/officeart/2005/8/layout/lProcess2"/>
    <dgm:cxn modelId="{4136805E-A885-4914-A5D9-04CB130313C9}" type="presOf" srcId="{41AFAFCB-EA9B-4435-9ECF-E159A29D1FE2}" destId="{EC94F2CE-2FFA-4A8C-B66D-A26DF19F3941}" srcOrd="0" destOrd="0" presId="urn:microsoft.com/office/officeart/2005/8/layout/lProcess2"/>
    <dgm:cxn modelId="{E1AD445C-62BE-4495-AE9F-85FF25626EA7}" srcId="{D15FFD76-6E5A-4B7D-B41D-6625D0C88CF4}" destId="{382E4880-D6EB-4EC2-8FB2-831676CA2980}" srcOrd="0" destOrd="0" parTransId="{D2C71750-9FC6-4A3A-AD88-97CE8C920744}" sibTransId="{094E4D3E-533D-4C50-A2BC-EF55CCC17DF7}"/>
    <dgm:cxn modelId="{6ABDE52C-D7E5-45FB-9DC4-F3E36FDE3AB0}" srcId="{382E4880-D6EB-4EC2-8FB2-831676CA2980}" destId="{A4100468-2C24-4A19-9DBF-F877FF8A6321}" srcOrd="0" destOrd="0" parTransId="{BC1301B0-6DA0-45B8-82C2-4A983BEAB8FF}" sibTransId="{659E4D6B-D284-4F8A-B40F-6456A8D153DE}"/>
    <dgm:cxn modelId="{0EC457A2-24BD-4FEF-BF46-B44E20D25D25}" srcId="{41AFAFCB-EA9B-4435-9ECF-E159A29D1FE2}" destId="{B5031631-1839-4848-9FDD-FD6A1EB0D717}" srcOrd="0" destOrd="0" parTransId="{0746A5B3-0929-4AFF-A922-86652BDC3875}" sibTransId="{1C12C4C3-231C-45F9-999A-B1DE38BAE077}"/>
    <dgm:cxn modelId="{2EA48479-5BD4-4B15-B587-B7DFB21D1538}" type="presOf" srcId="{F43CF880-C5B6-437E-9C9E-524328DC9EF8}" destId="{4DBC97EB-39A0-496D-8299-1D1B54D1CAE3}" srcOrd="0" destOrd="0" presId="urn:microsoft.com/office/officeart/2005/8/layout/lProcess2"/>
    <dgm:cxn modelId="{9F064C2C-11F1-4239-8883-F1C3D4881437}" type="presOf" srcId="{4C807B70-92DC-466C-953F-EF651457625B}" destId="{AB7387AC-BE5E-4FFA-AF93-346B41D34296}" srcOrd="1" destOrd="0" presId="urn:microsoft.com/office/officeart/2005/8/layout/lProcess2"/>
    <dgm:cxn modelId="{2E415885-A5CD-4A7B-9797-3627607649D6}" srcId="{4C807B70-92DC-466C-953F-EF651457625B}" destId="{F43CF880-C5B6-437E-9C9E-524328DC9EF8}" srcOrd="0" destOrd="0" parTransId="{214E67ED-5A3B-4209-8290-B6D2B518938C}" sibTransId="{04FCC62E-0DFC-4DC3-A909-C5DE402B342C}"/>
    <dgm:cxn modelId="{34330EAF-A154-43C4-9F28-E0ED35D91F52}" type="presOf" srcId="{41AFAFCB-EA9B-4435-9ECF-E159A29D1FE2}" destId="{C9A441C4-5742-4B92-831C-CA001EC5718C}" srcOrd="1" destOrd="0" presId="urn:microsoft.com/office/officeart/2005/8/layout/lProcess2"/>
    <dgm:cxn modelId="{C906451B-6D66-4B65-9446-37029443200B}" type="presOf" srcId="{382E4880-D6EB-4EC2-8FB2-831676CA2980}" destId="{75509B63-C15A-4C83-B2BA-962B1456CE9F}" srcOrd="1" destOrd="0" presId="urn:microsoft.com/office/officeart/2005/8/layout/lProcess2"/>
    <dgm:cxn modelId="{58F71806-0001-4E3B-878F-26E5CE961585}" srcId="{D15FFD76-6E5A-4B7D-B41D-6625D0C88CF4}" destId="{4C807B70-92DC-466C-953F-EF651457625B}" srcOrd="1" destOrd="0" parTransId="{BB607652-CC12-440F-9642-EA0A80C00AAC}" sibTransId="{B7BE54CD-6CBC-4853-91A9-CCCD967E6D16}"/>
    <dgm:cxn modelId="{E3DBA0B2-55EA-4F8D-8BFC-2C185013FB27}" type="presOf" srcId="{382E4880-D6EB-4EC2-8FB2-831676CA2980}" destId="{9BB343C9-598D-4818-B034-AAA5BE65FDE2}" srcOrd="0" destOrd="0" presId="urn:microsoft.com/office/officeart/2005/8/layout/lProcess2"/>
    <dgm:cxn modelId="{D5EDF855-D9F4-4868-9098-1EAA1C355C0B}" srcId="{D15FFD76-6E5A-4B7D-B41D-6625D0C88CF4}" destId="{41AFAFCB-EA9B-4435-9ECF-E159A29D1FE2}" srcOrd="2" destOrd="0" parTransId="{40479CDE-9660-438D-9DC8-98A137D1863D}" sibTransId="{89F30140-56F2-4538-8AD7-8A4DF781150E}"/>
    <dgm:cxn modelId="{0E777883-F95E-4C73-A38A-D0539A59D37F}" type="presOf" srcId="{D15FFD76-6E5A-4B7D-B41D-6625D0C88CF4}" destId="{E5B5C854-FBE2-44D6-A596-F18BEBAB46D8}" srcOrd="0" destOrd="0" presId="urn:microsoft.com/office/officeart/2005/8/layout/lProcess2"/>
    <dgm:cxn modelId="{7CEE0608-D6AD-4B12-834E-D9815131B7B4}" type="presParOf" srcId="{E5B5C854-FBE2-44D6-A596-F18BEBAB46D8}" destId="{AC5DE484-D9A5-492A-87A7-AEB7673E339B}" srcOrd="0" destOrd="0" presId="urn:microsoft.com/office/officeart/2005/8/layout/lProcess2"/>
    <dgm:cxn modelId="{A158322B-3B80-4CDC-B81E-B9B5ED847EA2}" type="presParOf" srcId="{AC5DE484-D9A5-492A-87A7-AEB7673E339B}" destId="{9BB343C9-598D-4818-B034-AAA5BE65FDE2}" srcOrd="0" destOrd="0" presId="urn:microsoft.com/office/officeart/2005/8/layout/lProcess2"/>
    <dgm:cxn modelId="{BB091BCB-7F9E-40A2-9D3D-EB347DB703C8}" type="presParOf" srcId="{AC5DE484-D9A5-492A-87A7-AEB7673E339B}" destId="{75509B63-C15A-4C83-B2BA-962B1456CE9F}" srcOrd="1" destOrd="0" presId="urn:microsoft.com/office/officeart/2005/8/layout/lProcess2"/>
    <dgm:cxn modelId="{48764213-3691-4E57-9EB9-A584C5BF013F}" type="presParOf" srcId="{AC5DE484-D9A5-492A-87A7-AEB7673E339B}" destId="{D4094579-8B79-4DEC-938E-145F1480FE9A}" srcOrd="2" destOrd="0" presId="urn:microsoft.com/office/officeart/2005/8/layout/lProcess2"/>
    <dgm:cxn modelId="{50536A72-9E6E-4816-9298-A6C53FC653E5}" type="presParOf" srcId="{D4094579-8B79-4DEC-938E-145F1480FE9A}" destId="{C901E77F-2E5D-42C1-A1DE-F4F550DBDDE2}" srcOrd="0" destOrd="0" presId="urn:microsoft.com/office/officeart/2005/8/layout/lProcess2"/>
    <dgm:cxn modelId="{9DDE2573-7D59-44F2-9D46-D318C5D1F9B2}" type="presParOf" srcId="{C901E77F-2E5D-42C1-A1DE-F4F550DBDDE2}" destId="{EED10757-70E6-4931-B4DC-A5D8D464D572}" srcOrd="0" destOrd="0" presId="urn:microsoft.com/office/officeart/2005/8/layout/lProcess2"/>
    <dgm:cxn modelId="{07A0413A-77B0-4328-BD63-D9716DBF65A4}" type="presParOf" srcId="{E5B5C854-FBE2-44D6-A596-F18BEBAB46D8}" destId="{407DB1C9-5E22-4539-AFE3-764381AA9F03}" srcOrd="1" destOrd="0" presId="urn:microsoft.com/office/officeart/2005/8/layout/lProcess2"/>
    <dgm:cxn modelId="{96E31DF2-1FB8-47E9-AB0C-1DDF50A6B755}" type="presParOf" srcId="{E5B5C854-FBE2-44D6-A596-F18BEBAB46D8}" destId="{BF9B23B1-3F9C-4B0B-8597-EF70F38CDB5C}" srcOrd="2" destOrd="0" presId="urn:microsoft.com/office/officeart/2005/8/layout/lProcess2"/>
    <dgm:cxn modelId="{0B06E804-DBDE-4263-A5DC-6FC72BEAE2B7}" type="presParOf" srcId="{BF9B23B1-3F9C-4B0B-8597-EF70F38CDB5C}" destId="{8A501FF8-3A95-4F4A-AB34-2C3F768E57EE}" srcOrd="0" destOrd="0" presId="urn:microsoft.com/office/officeart/2005/8/layout/lProcess2"/>
    <dgm:cxn modelId="{C4E1510B-2BED-4A93-958C-99334E1B43AC}" type="presParOf" srcId="{BF9B23B1-3F9C-4B0B-8597-EF70F38CDB5C}" destId="{AB7387AC-BE5E-4FFA-AF93-346B41D34296}" srcOrd="1" destOrd="0" presId="urn:microsoft.com/office/officeart/2005/8/layout/lProcess2"/>
    <dgm:cxn modelId="{05675F65-5BD2-4358-80C6-16EC42DAFC7A}" type="presParOf" srcId="{BF9B23B1-3F9C-4B0B-8597-EF70F38CDB5C}" destId="{5B48B997-E1B3-47A1-813B-8BE1065CA17A}" srcOrd="2" destOrd="0" presId="urn:microsoft.com/office/officeart/2005/8/layout/lProcess2"/>
    <dgm:cxn modelId="{F91AB413-2A23-44EA-9CAF-966DAD3AD696}" type="presParOf" srcId="{5B48B997-E1B3-47A1-813B-8BE1065CA17A}" destId="{7F9A6169-362C-4F2D-9022-E2021870D0B1}" srcOrd="0" destOrd="0" presId="urn:microsoft.com/office/officeart/2005/8/layout/lProcess2"/>
    <dgm:cxn modelId="{9D8F5834-B985-4ABE-A707-18D166ECD66A}" type="presParOf" srcId="{7F9A6169-362C-4F2D-9022-E2021870D0B1}" destId="{4DBC97EB-39A0-496D-8299-1D1B54D1CAE3}" srcOrd="0" destOrd="0" presId="urn:microsoft.com/office/officeart/2005/8/layout/lProcess2"/>
    <dgm:cxn modelId="{228B8BCA-559B-4048-85CC-4F5B36DE4FB0}" type="presParOf" srcId="{E5B5C854-FBE2-44D6-A596-F18BEBAB46D8}" destId="{40E47F9F-6999-42A9-8574-26A2A8CFE563}" srcOrd="3" destOrd="0" presId="urn:microsoft.com/office/officeart/2005/8/layout/lProcess2"/>
    <dgm:cxn modelId="{35E193F3-486C-4CC0-B31B-4604561EF662}" type="presParOf" srcId="{E5B5C854-FBE2-44D6-A596-F18BEBAB46D8}" destId="{88587414-5930-452E-AD62-123F17492D22}" srcOrd="4" destOrd="0" presId="urn:microsoft.com/office/officeart/2005/8/layout/lProcess2"/>
    <dgm:cxn modelId="{33CA1DCD-D4F1-418C-94FF-56175E80FC15}" type="presParOf" srcId="{88587414-5930-452E-AD62-123F17492D22}" destId="{EC94F2CE-2FFA-4A8C-B66D-A26DF19F3941}" srcOrd="0" destOrd="0" presId="urn:microsoft.com/office/officeart/2005/8/layout/lProcess2"/>
    <dgm:cxn modelId="{BE8E212E-E152-417A-8994-685B9FB9B34C}" type="presParOf" srcId="{88587414-5930-452E-AD62-123F17492D22}" destId="{C9A441C4-5742-4B92-831C-CA001EC5718C}" srcOrd="1" destOrd="0" presId="urn:microsoft.com/office/officeart/2005/8/layout/lProcess2"/>
    <dgm:cxn modelId="{DF5BB154-2321-4B2E-9FC4-D155707641D7}" type="presParOf" srcId="{88587414-5930-452E-AD62-123F17492D22}" destId="{4131B48E-7293-4FEE-909E-4F6D96531251}" srcOrd="2" destOrd="0" presId="urn:microsoft.com/office/officeart/2005/8/layout/lProcess2"/>
    <dgm:cxn modelId="{FB91CF93-3851-49BD-AD0F-F74D568BFBB9}" type="presParOf" srcId="{4131B48E-7293-4FEE-909E-4F6D96531251}" destId="{286A6C5B-2017-46F8-AFDE-893996AE7968}" srcOrd="0" destOrd="0" presId="urn:microsoft.com/office/officeart/2005/8/layout/lProcess2"/>
    <dgm:cxn modelId="{FA04D9F1-BB3E-446C-B82E-A391041509C8}" type="presParOf" srcId="{286A6C5B-2017-46F8-AFDE-893996AE7968}" destId="{4928A3C1-7258-4950-83AE-9A3687CD21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C1AA0F-B943-4B73-AC7E-29E065F11E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8E23E6-F476-4E96-9A0D-2288D123DC8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6F3CF8-484F-4061-9532-8AE49B285D10}" type="parTrans" cxnId="{62C87BD7-C79F-44CA-8F1C-71D684F5EE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04ED2F-1A9A-4C64-BA0D-C7E64327292A}" type="sibTrans" cxnId="{62C87BD7-C79F-44CA-8F1C-71D684F5EED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512116-8B7C-4F9A-B0B3-B4637E9F7CA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социально-правовой компетенции дошкольников и 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D8BF53-9D70-41F6-BA42-A709404DA795}" type="parTrans" cxnId="{18423A3C-98A3-4EC6-96BA-9291672C8E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29FF9F-685C-421B-8432-181632985B29}" type="sibTrans" cxnId="{18423A3C-98A3-4EC6-96BA-9291672C8E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D9F21D3-3EDF-4967-AD84-274115BD456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181C05-8AE3-4ED1-921B-987175E1058F}" type="parTrans" cxnId="{B86D8AC3-87E4-4839-9C72-2585DBE870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C4085C-7E26-48C6-86E7-75CF0B905B0E}" type="sibTrans" cxnId="{B86D8AC3-87E4-4839-9C72-2585DBE870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9A705A-8A52-4B6B-87E0-44BBD3F393A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у детей элементарных представлений о своих правах и свободах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550FEC-9D23-436D-9CE5-96F239E95064}" type="parTrans" cxnId="{AADDBD40-527E-424D-821B-14CE24CD0E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AAD62B-624D-46F4-8375-786F114A88FD}" type="sibTrans" cxnId="{AADDBD40-527E-424D-821B-14CE24CD0E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082F29-33F0-4FCC-B7B2-7DE7CD202DF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уважения и терпимости  другим людям и их правам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FE0949-768C-4549-B04B-B8FA561DDDCB}" type="parTrans" cxnId="{535BCDD7-AC01-408F-A6C4-FAD193D2A7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35C37D-3583-4BC7-8982-4178B8274DFA}" type="sibTrans" cxnId="{535BCDD7-AC01-408F-A6C4-FAD193D2A7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375FB7-59D4-4B1A-8D65-40A8183FB0CB}" type="pres">
      <dgm:prSet presAssocID="{6AC1AA0F-B943-4B73-AC7E-29E065F11E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25EA-4A05-4DDD-AC29-EE02921D94FF}" type="pres">
      <dgm:prSet presAssocID="{498E23E6-F476-4E96-9A0D-2288D123DC8B}" presName="parentText" presStyleLbl="node1" presStyleIdx="0" presStyleCnt="2" custScaleY="94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A55C0-D43A-4F79-8246-A33B72AD985E}" type="pres">
      <dgm:prSet presAssocID="{498E23E6-F476-4E96-9A0D-2288D123DC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CA822-9F59-4DB1-842E-458A685711B2}" type="pres">
      <dgm:prSet presAssocID="{2D9F21D3-3EDF-4967-AD84-274115BD45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03CE8-7471-46E5-9836-1BA9C1AEE99B}" type="pres">
      <dgm:prSet presAssocID="{2D9F21D3-3EDF-4967-AD84-274115BD45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D3E86-02A2-4951-AC15-FA2ED6D66F73}" type="presOf" srcId="{6AC1AA0F-B943-4B73-AC7E-29E065F11E05}" destId="{AF375FB7-59D4-4B1A-8D65-40A8183FB0CB}" srcOrd="0" destOrd="0" presId="urn:microsoft.com/office/officeart/2005/8/layout/vList2"/>
    <dgm:cxn modelId="{1FA14140-42D4-45FD-A4DB-B65522CFD88D}" type="presOf" srcId="{F4082F29-33F0-4FCC-B7B2-7DE7CD202DFE}" destId="{95903CE8-7471-46E5-9836-1BA9C1AEE99B}" srcOrd="0" destOrd="1" presId="urn:microsoft.com/office/officeart/2005/8/layout/vList2"/>
    <dgm:cxn modelId="{62C87BD7-C79F-44CA-8F1C-71D684F5EEDB}" srcId="{6AC1AA0F-B943-4B73-AC7E-29E065F11E05}" destId="{498E23E6-F476-4E96-9A0D-2288D123DC8B}" srcOrd="0" destOrd="0" parTransId="{836F3CF8-484F-4061-9532-8AE49B285D10}" sibTransId="{6304ED2F-1A9A-4C64-BA0D-C7E64327292A}"/>
    <dgm:cxn modelId="{167C5AA8-29FA-431B-B3BB-688B1C56413B}" type="presOf" srcId="{2D9F21D3-3EDF-4967-AD84-274115BD456E}" destId="{75CCA822-9F59-4DB1-842E-458A685711B2}" srcOrd="0" destOrd="0" presId="urn:microsoft.com/office/officeart/2005/8/layout/vList2"/>
    <dgm:cxn modelId="{BEDDF915-D2A5-4D2F-A8F3-10A664BAFD9D}" type="presOf" srcId="{3B9A705A-8A52-4B6B-87E0-44BBD3F393A4}" destId="{95903CE8-7471-46E5-9836-1BA9C1AEE99B}" srcOrd="0" destOrd="0" presId="urn:microsoft.com/office/officeart/2005/8/layout/vList2"/>
    <dgm:cxn modelId="{AADDBD40-527E-424D-821B-14CE24CD0EB0}" srcId="{2D9F21D3-3EDF-4967-AD84-274115BD456E}" destId="{3B9A705A-8A52-4B6B-87E0-44BBD3F393A4}" srcOrd="0" destOrd="0" parTransId="{48550FEC-9D23-436D-9CE5-96F239E95064}" sibTransId="{58AAD62B-624D-46F4-8375-786F114A88FD}"/>
    <dgm:cxn modelId="{18423A3C-98A3-4EC6-96BA-9291672C8E20}" srcId="{498E23E6-F476-4E96-9A0D-2288D123DC8B}" destId="{9F512116-8B7C-4F9A-B0B3-B4637E9F7CAF}" srcOrd="0" destOrd="0" parTransId="{4CD8BF53-9D70-41F6-BA42-A709404DA795}" sibTransId="{2D29FF9F-685C-421B-8432-181632985B29}"/>
    <dgm:cxn modelId="{D66C5ABD-61F7-418E-AFE5-EA533ACB518F}" type="presOf" srcId="{9F512116-8B7C-4F9A-B0B3-B4637E9F7CAF}" destId="{B73A55C0-D43A-4F79-8246-A33B72AD985E}" srcOrd="0" destOrd="0" presId="urn:microsoft.com/office/officeart/2005/8/layout/vList2"/>
    <dgm:cxn modelId="{535BCDD7-AC01-408F-A6C4-FAD193D2A76B}" srcId="{2D9F21D3-3EDF-4967-AD84-274115BD456E}" destId="{F4082F29-33F0-4FCC-B7B2-7DE7CD202DFE}" srcOrd="1" destOrd="0" parTransId="{64FE0949-768C-4549-B04B-B8FA561DDDCB}" sibTransId="{CD35C37D-3583-4BC7-8982-4178B8274DFA}"/>
    <dgm:cxn modelId="{B86D8AC3-87E4-4839-9C72-2585DBE870CA}" srcId="{6AC1AA0F-B943-4B73-AC7E-29E065F11E05}" destId="{2D9F21D3-3EDF-4967-AD84-274115BD456E}" srcOrd="1" destOrd="0" parTransId="{39181C05-8AE3-4ED1-921B-987175E1058F}" sibTransId="{16C4085C-7E26-48C6-86E7-75CF0B905B0E}"/>
    <dgm:cxn modelId="{7F2F423C-C80A-4DB2-861C-E22BC9A0DFEA}" type="presOf" srcId="{498E23E6-F476-4E96-9A0D-2288D123DC8B}" destId="{020225EA-4A05-4DDD-AC29-EE02921D94FF}" srcOrd="0" destOrd="0" presId="urn:microsoft.com/office/officeart/2005/8/layout/vList2"/>
    <dgm:cxn modelId="{8D2F1A6E-C4A5-40C3-841D-B8D52D7A953B}" type="presParOf" srcId="{AF375FB7-59D4-4B1A-8D65-40A8183FB0CB}" destId="{020225EA-4A05-4DDD-AC29-EE02921D94FF}" srcOrd="0" destOrd="0" presId="urn:microsoft.com/office/officeart/2005/8/layout/vList2"/>
    <dgm:cxn modelId="{B9B20C25-F020-4E2E-87B0-04375AE0992F}" type="presParOf" srcId="{AF375FB7-59D4-4B1A-8D65-40A8183FB0CB}" destId="{B73A55C0-D43A-4F79-8246-A33B72AD985E}" srcOrd="1" destOrd="0" presId="urn:microsoft.com/office/officeart/2005/8/layout/vList2"/>
    <dgm:cxn modelId="{7A802743-1797-4957-A484-E2DB2B7062CA}" type="presParOf" srcId="{AF375FB7-59D4-4B1A-8D65-40A8183FB0CB}" destId="{75CCA822-9F59-4DB1-842E-458A685711B2}" srcOrd="2" destOrd="0" presId="urn:microsoft.com/office/officeart/2005/8/layout/vList2"/>
    <dgm:cxn modelId="{7AEC0BC5-5F35-459C-8D47-FCFBB1770817}" type="presParOf" srcId="{AF375FB7-59D4-4B1A-8D65-40A8183FB0CB}" destId="{95903CE8-7471-46E5-9836-1BA9C1AEE9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5DD2A7-E0DA-4D59-B951-AD2C3129D1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A39864-7921-4414-BDFA-39E14E88EED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D455ED-9245-4041-BF6B-5977A529BFCD}" type="parTrans" cxnId="{FA61BDDE-0211-4449-9934-1FCF349B1D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E8EDF3-A85F-47EF-9D48-0484F6B2EAEB}" type="sibTrans" cxnId="{FA61BDDE-0211-4449-9934-1FCF349B1D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E2EA53-77B9-4D57-9FDE-2CF1B272EB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Открытые мероприятия. Консультирование. Анкетирование.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57F705-7102-4887-82D2-EE654E2BE533}" type="parTrans" cxnId="{C84ADB85-689B-4FB1-92C8-389366854E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82A3A2-85BF-4EA2-B5C9-0E13E321A865}" type="sibTrans" cxnId="{C84ADB85-689B-4FB1-92C8-389366854E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A8BD0A-E643-45C9-A8F0-6CB54ADE567E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Тренинги, правовой всеобуч «Права и обязанности родителей», «Права детей».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6FD6A7-6DA6-41F5-940D-20BFBFF0409D}" type="parTrans" cxnId="{097F2E70-3D80-49A4-B0F3-07244A7EB96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FFBB64-35D4-495E-AE39-9280839CFA2A}" type="sibTrans" cxnId="{097F2E70-3D80-49A4-B0F3-07244A7EB96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63BAB0-0600-4201-ADFD-FC5C9327BA6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Родительские собрания.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CACA4B-8408-4180-A029-3CC01E815423}" type="parTrans" cxnId="{C397E0FC-D14C-4E24-A01B-0EE5714900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105557-B0DE-4015-964A-A0F7EA0A0572}" type="sibTrans" cxnId="{C397E0FC-D14C-4E24-A01B-0EE5714900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E1CB1A-B33E-48F4-AB10-04D47445E54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Выпуск и распространение печатных материалов: листовки, памятки, газеты, плакаты.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9408533-75B1-471F-BC61-76B37BE01670}" type="parTrans" cxnId="{08D6054C-2194-4F6F-A205-A716FD3440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8AEF03C-3DA9-442B-80AC-501080E80A9E}" type="sibTrans" cxnId="{08D6054C-2194-4F6F-A205-A716FD3440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C99CE6-AD95-4863-9FD6-D1FCC7DE64C9}">
      <dgm:prSet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Профилактическо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коррекционная работа с семьями «группы риска».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DBFBACF-871E-42E3-9542-3FC066FE4A4C}" type="parTrans" cxnId="{CA098695-8114-4E02-9F78-99B75AB7C5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1BDD78-CC7E-4962-8A78-4E35ADBF8662}" type="sibTrans" cxnId="{CA098695-8114-4E02-9F78-99B75AB7C5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7975E2-A4AC-4015-AD5E-A48F2449D73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Деятельность клуба для родителей «Здоровый малыш»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802AAB2-E5CF-4969-9F46-600DBDDDA1FF}" type="parTrans" cxnId="{9C698C43-E9BC-433A-B803-0F0E8AAAF5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E84C30-8383-4020-8A01-CE839C861209}" type="sibTrans" cxnId="{9C698C43-E9BC-433A-B803-0F0E8AAAF5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E2A218-CC6E-4E9F-97F4-36C2BEA0594B}" type="pres">
      <dgm:prSet presAssocID="{355DD2A7-E0DA-4D59-B951-AD2C3129D1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53956-5AAA-4CA5-AD34-AAECEEEFB187}" type="pres">
      <dgm:prSet presAssocID="{12A39864-7921-4414-BDFA-39E14E88EE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BED8C-4D7F-4A0B-ABA0-2A54BF181398}" type="pres">
      <dgm:prSet presAssocID="{12A39864-7921-4414-BDFA-39E14E88EED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2D6EB-7C64-46AF-A09A-F8496FAAA5AA}" type="presOf" srcId="{355DD2A7-E0DA-4D59-B951-AD2C3129D1AC}" destId="{68E2A218-CC6E-4E9F-97F4-36C2BEA0594B}" srcOrd="0" destOrd="0" presId="urn:microsoft.com/office/officeart/2005/8/layout/vList2"/>
    <dgm:cxn modelId="{FA61BDDE-0211-4449-9934-1FCF349B1DD5}" srcId="{355DD2A7-E0DA-4D59-B951-AD2C3129D1AC}" destId="{12A39864-7921-4414-BDFA-39E14E88EED3}" srcOrd="0" destOrd="0" parTransId="{05D455ED-9245-4041-BF6B-5977A529BFCD}" sibTransId="{BFE8EDF3-A85F-47EF-9D48-0484F6B2EAEB}"/>
    <dgm:cxn modelId="{CA098695-8114-4E02-9F78-99B75AB7C540}" srcId="{12A39864-7921-4414-BDFA-39E14E88EED3}" destId="{73C99CE6-AD95-4863-9FD6-D1FCC7DE64C9}" srcOrd="4" destOrd="0" parTransId="{0DBFBACF-871E-42E3-9542-3FC066FE4A4C}" sibTransId="{871BDD78-CC7E-4962-8A78-4E35ADBF8662}"/>
    <dgm:cxn modelId="{6D402522-054B-4F0F-A4F1-C521432ECED0}" type="presOf" srcId="{2BA8BD0A-E643-45C9-A8F0-6CB54ADE567E}" destId="{4D4BED8C-4D7F-4A0B-ABA0-2A54BF181398}" srcOrd="0" destOrd="1" presId="urn:microsoft.com/office/officeart/2005/8/layout/vList2"/>
    <dgm:cxn modelId="{9C698C43-E9BC-433A-B803-0F0E8AAAF597}" srcId="{12A39864-7921-4414-BDFA-39E14E88EED3}" destId="{FD7975E2-A4AC-4015-AD5E-A48F2449D732}" srcOrd="5" destOrd="0" parTransId="{3802AAB2-E5CF-4969-9F46-600DBDDDA1FF}" sibTransId="{5BE84C30-8383-4020-8A01-CE839C861209}"/>
    <dgm:cxn modelId="{FA7DC4E7-8BED-436C-81B2-89FF20171B66}" type="presOf" srcId="{12A39864-7921-4414-BDFA-39E14E88EED3}" destId="{03553956-5AAA-4CA5-AD34-AAECEEEFB187}" srcOrd="0" destOrd="0" presId="urn:microsoft.com/office/officeart/2005/8/layout/vList2"/>
    <dgm:cxn modelId="{FF40ADB3-57C9-421E-83FB-66ACFAD3792D}" type="presOf" srcId="{4D63BAB0-0600-4201-ADFD-FC5C9327BA60}" destId="{4D4BED8C-4D7F-4A0B-ABA0-2A54BF181398}" srcOrd="0" destOrd="2" presId="urn:microsoft.com/office/officeart/2005/8/layout/vList2"/>
    <dgm:cxn modelId="{9B006D9B-5BFB-4F94-8256-B0EED08DA117}" type="presOf" srcId="{73C99CE6-AD95-4863-9FD6-D1FCC7DE64C9}" destId="{4D4BED8C-4D7F-4A0B-ABA0-2A54BF181398}" srcOrd="0" destOrd="4" presId="urn:microsoft.com/office/officeart/2005/8/layout/vList2"/>
    <dgm:cxn modelId="{C84ADB85-689B-4FB1-92C8-389366854E43}" srcId="{12A39864-7921-4414-BDFA-39E14E88EED3}" destId="{39E2EA53-77B9-4D57-9FDE-2CF1B272EB08}" srcOrd="0" destOrd="0" parTransId="{5957F705-7102-4887-82D2-EE654E2BE533}" sibTransId="{0082A3A2-85BF-4EA2-B5C9-0E13E321A865}"/>
    <dgm:cxn modelId="{2DEBED8C-4960-471A-BBA5-FE9FDE2F3558}" type="presOf" srcId="{11E1CB1A-B33E-48F4-AB10-04D47445E544}" destId="{4D4BED8C-4D7F-4A0B-ABA0-2A54BF181398}" srcOrd="0" destOrd="3" presId="urn:microsoft.com/office/officeart/2005/8/layout/vList2"/>
    <dgm:cxn modelId="{2E8D5A6F-018A-41A1-86B9-C42CFAFC3637}" type="presOf" srcId="{FD7975E2-A4AC-4015-AD5E-A48F2449D732}" destId="{4D4BED8C-4D7F-4A0B-ABA0-2A54BF181398}" srcOrd="0" destOrd="5" presId="urn:microsoft.com/office/officeart/2005/8/layout/vList2"/>
    <dgm:cxn modelId="{097F2E70-3D80-49A4-B0F3-07244A7EB969}" srcId="{12A39864-7921-4414-BDFA-39E14E88EED3}" destId="{2BA8BD0A-E643-45C9-A8F0-6CB54ADE567E}" srcOrd="1" destOrd="0" parTransId="{936FD6A7-6DA6-41F5-940D-20BFBFF0409D}" sibTransId="{46FFBB64-35D4-495E-AE39-9280839CFA2A}"/>
    <dgm:cxn modelId="{C397E0FC-D14C-4E24-A01B-0EE571490027}" srcId="{12A39864-7921-4414-BDFA-39E14E88EED3}" destId="{4D63BAB0-0600-4201-ADFD-FC5C9327BA60}" srcOrd="2" destOrd="0" parTransId="{47CACA4B-8408-4180-A029-3CC01E815423}" sibTransId="{12105557-B0DE-4015-964A-A0F7EA0A0572}"/>
    <dgm:cxn modelId="{08D6054C-2194-4F6F-A205-A716FD3440B1}" srcId="{12A39864-7921-4414-BDFA-39E14E88EED3}" destId="{11E1CB1A-B33E-48F4-AB10-04D47445E544}" srcOrd="3" destOrd="0" parTransId="{29408533-75B1-471F-BC61-76B37BE01670}" sibTransId="{88AEF03C-3DA9-442B-80AC-501080E80A9E}"/>
    <dgm:cxn modelId="{6FD60221-B03A-4225-AF5B-F8518807E5AA}" type="presOf" srcId="{39E2EA53-77B9-4D57-9FDE-2CF1B272EB08}" destId="{4D4BED8C-4D7F-4A0B-ABA0-2A54BF181398}" srcOrd="0" destOrd="0" presId="urn:microsoft.com/office/officeart/2005/8/layout/vList2"/>
    <dgm:cxn modelId="{31AAA27D-96C0-472C-BDE7-278959866E2E}" type="presParOf" srcId="{68E2A218-CC6E-4E9F-97F4-36C2BEA0594B}" destId="{03553956-5AAA-4CA5-AD34-AAECEEEFB187}" srcOrd="0" destOrd="0" presId="urn:microsoft.com/office/officeart/2005/8/layout/vList2"/>
    <dgm:cxn modelId="{B11200EB-36A8-4817-A583-D7DEEE68E0B5}" type="presParOf" srcId="{68E2A218-CC6E-4E9F-97F4-36C2BEA0594B}" destId="{4D4BED8C-4D7F-4A0B-ABA0-2A54BF1813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2E44-5824-433F-AB8F-FE560E92251C}">
      <dsp:nvSpPr>
        <dsp:cNvPr id="0" name=""/>
        <dsp:cNvSpPr/>
      </dsp:nvSpPr>
      <dsp:spPr>
        <a:xfrm>
          <a:off x="0" y="0"/>
          <a:ext cx="4680520" cy="1656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Школьная служба примирения </a:t>
          </a:r>
        </a:p>
      </dsp:txBody>
      <dsp:txXfrm>
        <a:off x="0" y="0"/>
        <a:ext cx="4680520" cy="894339"/>
      </dsp:txXfrm>
    </dsp:sp>
    <dsp:sp modelId="{1DDBF1AF-492A-49C2-8C73-D939C393AE74}">
      <dsp:nvSpPr>
        <dsp:cNvPr id="0" name=""/>
        <dsp:cNvSpPr/>
      </dsp:nvSpPr>
      <dsp:spPr>
        <a:xfrm>
          <a:off x="2285" y="861215"/>
          <a:ext cx="1558649" cy="761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проводит примирительные беседы</a:t>
          </a:r>
          <a:endParaRPr lang="ru-RU" sz="1200" kern="1200" dirty="0"/>
        </a:p>
      </dsp:txBody>
      <dsp:txXfrm>
        <a:off x="2285" y="861215"/>
        <a:ext cx="1558649" cy="761844"/>
      </dsp:txXfrm>
    </dsp:sp>
    <dsp:sp modelId="{4ABECBF8-08CA-4526-AAA1-0B97FA9A3AEE}">
      <dsp:nvSpPr>
        <dsp:cNvPr id="0" name=""/>
        <dsp:cNvSpPr/>
      </dsp:nvSpPr>
      <dsp:spPr>
        <a:xfrm>
          <a:off x="1560935" y="861215"/>
          <a:ext cx="1558649" cy="761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участвует в обучении и </a:t>
          </a:r>
          <a:r>
            <a:rPr lang="ru-RU" sz="1200" kern="1200" dirty="0" err="1" smtClean="0"/>
            <a:t>супрвизии</a:t>
          </a:r>
          <a:endParaRPr lang="ru-RU" sz="1200" kern="1200" dirty="0"/>
        </a:p>
      </dsp:txBody>
      <dsp:txXfrm>
        <a:off x="1560935" y="861215"/>
        <a:ext cx="1558649" cy="761844"/>
      </dsp:txXfrm>
    </dsp:sp>
    <dsp:sp modelId="{759D9B52-A91B-4D0B-B9CC-23A147EBF79C}">
      <dsp:nvSpPr>
        <dsp:cNvPr id="0" name=""/>
        <dsp:cNvSpPr/>
      </dsp:nvSpPr>
      <dsp:spPr>
        <a:xfrm>
          <a:off x="3119584" y="861215"/>
          <a:ext cx="1558649" cy="761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проводит рекламные и просветительские мероприятия</a:t>
          </a:r>
          <a:endParaRPr lang="ru-RU" sz="1200" kern="1200" dirty="0"/>
        </a:p>
      </dsp:txBody>
      <dsp:txXfrm>
        <a:off x="3119584" y="861215"/>
        <a:ext cx="1558649" cy="761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A3FC7-3C91-4963-826C-4DD39229CB4B}">
      <dsp:nvSpPr>
        <dsp:cNvPr id="0" name=""/>
        <dsp:cNvSpPr/>
      </dsp:nvSpPr>
      <dsp:spPr>
        <a:xfrm>
          <a:off x="0" y="31714"/>
          <a:ext cx="8568952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Принципы медиации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" y="62556"/>
        <a:ext cx="8507268" cy="570116"/>
      </dsp:txXfrm>
    </dsp:sp>
    <dsp:sp modelId="{26AB9581-E77D-4889-8A7F-8BBEAB910839}">
      <dsp:nvSpPr>
        <dsp:cNvPr id="0" name=""/>
        <dsp:cNvSpPr/>
      </dsp:nvSpPr>
      <dsp:spPr>
        <a:xfrm>
          <a:off x="0" y="663514"/>
          <a:ext cx="8568952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добровольность,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конфиденциальность,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взаимоуважение,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равноправие сторон,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нейтральность и беспристрастность медиатора,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прозрачность процедуры.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63514"/>
        <a:ext cx="8568952" cy="2067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1E66D-7AA9-4B45-A2C7-115355BFC73F}">
      <dsp:nvSpPr>
        <dsp:cNvPr id="0" name=""/>
        <dsp:cNvSpPr/>
      </dsp:nvSpPr>
      <dsp:spPr>
        <a:xfrm>
          <a:off x="0" y="47580"/>
          <a:ext cx="828092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Субъекты воспитания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82991"/>
        <a:ext cx="8210098" cy="654577"/>
      </dsp:txXfrm>
    </dsp:sp>
    <dsp:sp modelId="{2F442F45-A82B-4ED1-B4F7-317F145F7510}">
      <dsp:nvSpPr>
        <dsp:cNvPr id="0" name=""/>
        <dsp:cNvSpPr/>
      </dsp:nvSpPr>
      <dsp:spPr>
        <a:xfrm>
          <a:off x="0" y="772980"/>
          <a:ext cx="8280920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Органы власти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Должностные лица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Отдельные граждане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72980"/>
        <a:ext cx="8280920" cy="1572165"/>
      </dsp:txXfrm>
    </dsp:sp>
    <dsp:sp modelId="{ABF67BE7-12E7-41D9-A747-D4F8E400900C}">
      <dsp:nvSpPr>
        <dsp:cNvPr id="0" name=""/>
        <dsp:cNvSpPr/>
      </dsp:nvSpPr>
      <dsp:spPr>
        <a:xfrm>
          <a:off x="0" y="2345145"/>
          <a:ext cx="828092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Объекты воспитания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2380556"/>
        <a:ext cx="8210098" cy="654577"/>
      </dsp:txXfrm>
    </dsp:sp>
    <dsp:sp modelId="{D0DC9481-A1A7-4186-8801-49BA7F075974}">
      <dsp:nvSpPr>
        <dsp:cNvPr id="0" name=""/>
        <dsp:cNvSpPr/>
      </dsp:nvSpPr>
      <dsp:spPr>
        <a:xfrm>
          <a:off x="0" y="3070545"/>
          <a:ext cx="8280920" cy="78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Отдельные индивиды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Группы населения - молодежь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70545"/>
        <a:ext cx="8280920" cy="786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C9877-DB6F-42D6-BCAC-2CF56E1D9103}">
      <dsp:nvSpPr>
        <dsp:cNvPr id="0" name=""/>
        <dsp:cNvSpPr/>
      </dsp:nvSpPr>
      <dsp:spPr>
        <a:xfrm>
          <a:off x="2230524" y="1287565"/>
          <a:ext cx="3493833" cy="349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Комитет по образованию. Орган опеки и попечительства. Образовательные организации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184" y="1799225"/>
        <a:ext cx="2470513" cy="2470513"/>
      </dsp:txXfrm>
    </dsp:sp>
    <dsp:sp modelId="{B05177C8-DD2B-4088-BF4E-D213FF664DB2}">
      <dsp:nvSpPr>
        <dsp:cNvPr id="0" name=""/>
        <dsp:cNvSpPr/>
      </dsp:nvSpPr>
      <dsp:spPr>
        <a:xfrm rot="9285523">
          <a:off x="961737" y="3900225"/>
          <a:ext cx="1435200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97102E-E86F-42CD-A8EE-B4310AF31B7E}">
      <dsp:nvSpPr>
        <dsp:cNvPr id="0" name=""/>
        <dsp:cNvSpPr/>
      </dsp:nvSpPr>
      <dsp:spPr>
        <a:xfrm>
          <a:off x="501548" y="3993374"/>
          <a:ext cx="1069333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КДНиЗП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604" y="4018430"/>
        <a:ext cx="1019221" cy="805354"/>
      </dsp:txXfrm>
    </dsp:sp>
    <dsp:sp modelId="{52038F74-D90C-4074-B004-CA535B164DFA}">
      <dsp:nvSpPr>
        <dsp:cNvPr id="0" name=""/>
        <dsp:cNvSpPr/>
      </dsp:nvSpPr>
      <dsp:spPr>
        <a:xfrm rot="10528295">
          <a:off x="709046" y="3018420"/>
          <a:ext cx="1445330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9CD818-0506-407D-9CE3-874641B9B095}">
      <dsp:nvSpPr>
        <dsp:cNvPr id="0" name=""/>
        <dsp:cNvSpPr/>
      </dsp:nvSpPr>
      <dsp:spPr>
        <a:xfrm>
          <a:off x="-181420" y="2790302"/>
          <a:ext cx="1785445" cy="100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Отдел социальной защиты населения. СОГБУ «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Десногорский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центр социальной помощи семье и детям «солнышко»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1963" y="2819759"/>
        <a:ext cx="1726531" cy="946807"/>
      </dsp:txXfrm>
    </dsp:sp>
    <dsp:sp modelId="{A57E05AA-4F80-4CD6-9A56-A52725BA7656}">
      <dsp:nvSpPr>
        <dsp:cNvPr id="0" name=""/>
        <dsp:cNvSpPr/>
      </dsp:nvSpPr>
      <dsp:spPr>
        <a:xfrm rot="11960411">
          <a:off x="816452" y="1965898"/>
          <a:ext cx="1473313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F642C6-8CE6-436F-8D07-EA08809F7499}">
      <dsp:nvSpPr>
        <dsp:cNvPr id="0" name=""/>
        <dsp:cNvSpPr/>
      </dsp:nvSpPr>
      <dsp:spPr>
        <a:xfrm>
          <a:off x="0" y="1511887"/>
          <a:ext cx="1716045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Комитет по культуре и делам молодежи.  ДЦБ – центр правовой и деловой информации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Комитет по спорту и туризму</a:t>
          </a: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5056" y="1536943"/>
        <a:ext cx="1665933" cy="805354"/>
      </dsp:txXfrm>
    </dsp:sp>
    <dsp:sp modelId="{228168F0-9DB0-40B0-80FA-C52B40203070}">
      <dsp:nvSpPr>
        <dsp:cNvPr id="0" name=""/>
        <dsp:cNvSpPr/>
      </dsp:nvSpPr>
      <dsp:spPr>
        <a:xfrm rot="13180968">
          <a:off x="902693" y="1037862"/>
          <a:ext cx="1861403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365739-6236-4269-AC18-308E4DC03922}">
      <dsp:nvSpPr>
        <dsp:cNvPr id="0" name=""/>
        <dsp:cNvSpPr/>
      </dsp:nvSpPr>
      <dsp:spPr>
        <a:xfrm>
          <a:off x="224439" y="233527"/>
          <a:ext cx="1785391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САЭС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495" y="258583"/>
        <a:ext cx="1735279" cy="805354"/>
      </dsp:txXfrm>
    </dsp:sp>
    <dsp:sp modelId="{24CD0F7B-042A-4CCD-9A28-2092DBB898A1}">
      <dsp:nvSpPr>
        <dsp:cNvPr id="0" name=""/>
        <dsp:cNvSpPr/>
      </dsp:nvSpPr>
      <dsp:spPr>
        <a:xfrm rot="15788397">
          <a:off x="3343115" y="666086"/>
          <a:ext cx="751165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A2C51D-CBFD-4695-95C6-375C3987F8EE}">
      <dsp:nvSpPr>
        <dsp:cNvPr id="0" name=""/>
        <dsp:cNvSpPr/>
      </dsp:nvSpPr>
      <dsp:spPr>
        <a:xfrm>
          <a:off x="3006514" y="83144"/>
          <a:ext cx="1334646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ФГУЗ МСЧ 135 ФМБА России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1570" y="108200"/>
        <a:ext cx="1284534" cy="805354"/>
      </dsp:txXfrm>
    </dsp:sp>
    <dsp:sp modelId="{9878FE1B-C149-4230-9BBC-AF5958C62692}">
      <dsp:nvSpPr>
        <dsp:cNvPr id="0" name=""/>
        <dsp:cNvSpPr/>
      </dsp:nvSpPr>
      <dsp:spPr>
        <a:xfrm rot="18752555">
          <a:off x="4987833" y="956772"/>
          <a:ext cx="1393103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C79E5B-9DC7-4D1D-B9DE-63382D85531C}">
      <dsp:nvSpPr>
        <dsp:cNvPr id="0" name=""/>
        <dsp:cNvSpPr/>
      </dsp:nvSpPr>
      <dsp:spPr>
        <a:xfrm>
          <a:off x="5262643" y="233522"/>
          <a:ext cx="1785412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Центр занятости населения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7699" y="258578"/>
        <a:ext cx="1735300" cy="805354"/>
      </dsp:txXfrm>
    </dsp:sp>
    <dsp:sp modelId="{08A1369A-7713-4201-A429-CE835DE022AF}">
      <dsp:nvSpPr>
        <dsp:cNvPr id="0" name=""/>
        <dsp:cNvSpPr/>
      </dsp:nvSpPr>
      <dsp:spPr>
        <a:xfrm rot="20386854">
          <a:off x="5658463" y="1874644"/>
          <a:ext cx="1754082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E78AB9-30EF-42F1-A8E3-F589F6239A13}">
      <dsp:nvSpPr>
        <dsp:cNvPr id="0" name=""/>
        <dsp:cNvSpPr/>
      </dsp:nvSpPr>
      <dsp:spPr>
        <a:xfrm>
          <a:off x="6540920" y="1361482"/>
          <a:ext cx="1635160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ПДН ОМВД России по г. Десногорску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65976" y="1386538"/>
        <a:ext cx="1585048" cy="805354"/>
      </dsp:txXfrm>
    </dsp:sp>
    <dsp:sp modelId="{0112CAF5-C45B-4EFE-9B0E-65E56218788F}">
      <dsp:nvSpPr>
        <dsp:cNvPr id="0" name=""/>
        <dsp:cNvSpPr/>
      </dsp:nvSpPr>
      <dsp:spPr>
        <a:xfrm rot="21557852">
          <a:off x="5816995" y="2784463"/>
          <a:ext cx="1595073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4284F4-1308-41E9-BC82-E28CDC7E52AA}">
      <dsp:nvSpPr>
        <dsp:cNvPr id="0" name=""/>
        <dsp:cNvSpPr/>
      </dsp:nvSpPr>
      <dsp:spPr>
        <a:xfrm>
          <a:off x="6594417" y="2564638"/>
          <a:ext cx="1635182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Филиал ФКУ УИИ УФСИН России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473" y="2589694"/>
        <a:ext cx="1585070" cy="805354"/>
      </dsp:txXfrm>
    </dsp:sp>
    <dsp:sp modelId="{5FB5DB42-42E7-4637-8B69-3FA5AEDC9715}">
      <dsp:nvSpPr>
        <dsp:cNvPr id="0" name=""/>
        <dsp:cNvSpPr/>
      </dsp:nvSpPr>
      <dsp:spPr>
        <a:xfrm rot="1180863">
          <a:off x="5668832" y="3746897"/>
          <a:ext cx="1817978" cy="435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054702-533F-40E4-A1FF-FF64D69DEE6D}">
      <dsp:nvSpPr>
        <dsp:cNvPr id="0" name=""/>
        <dsp:cNvSpPr/>
      </dsp:nvSpPr>
      <dsp:spPr>
        <a:xfrm>
          <a:off x="6616124" y="3842983"/>
          <a:ext cx="1635171" cy="855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Рославльский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отдел  Управления ФСКН РФ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1180" y="3868039"/>
        <a:ext cx="1585059" cy="805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50CF9-1FBA-47ED-8405-D431430A3C2D}">
      <dsp:nvSpPr>
        <dsp:cNvPr id="0" name=""/>
        <dsp:cNvSpPr/>
      </dsp:nvSpPr>
      <dsp:spPr>
        <a:xfrm>
          <a:off x="0" y="76000"/>
          <a:ext cx="4248472" cy="901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Правовое обучение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" y="120030"/>
        <a:ext cx="4160412" cy="813900"/>
      </dsp:txXfrm>
    </dsp:sp>
    <dsp:sp modelId="{E014D92A-7FE5-421B-AF82-7BAC2588AFF8}">
      <dsp:nvSpPr>
        <dsp:cNvPr id="0" name=""/>
        <dsp:cNvSpPr/>
      </dsp:nvSpPr>
      <dsp:spPr>
        <a:xfrm>
          <a:off x="0" y="977960"/>
          <a:ext cx="4248472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Обучение, занятия в детских садах, школах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77960"/>
        <a:ext cx="4248472" cy="1324800"/>
      </dsp:txXfrm>
    </dsp:sp>
    <dsp:sp modelId="{88EE7317-3271-4135-91DB-CB8D32E2F3E6}">
      <dsp:nvSpPr>
        <dsp:cNvPr id="0" name=""/>
        <dsp:cNvSpPr/>
      </dsp:nvSpPr>
      <dsp:spPr>
        <a:xfrm>
          <a:off x="0" y="2302760"/>
          <a:ext cx="4248472" cy="880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Правовая пропаганда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63" y="2345723"/>
        <a:ext cx="4162546" cy="794181"/>
      </dsp:txXfrm>
    </dsp:sp>
    <dsp:sp modelId="{29C46C60-F800-4819-8F6F-A7E7F41D3FED}">
      <dsp:nvSpPr>
        <dsp:cNvPr id="0" name=""/>
        <dsp:cNvSpPr/>
      </dsp:nvSpPr>
      <dsp:spPr>
        <a:xfrm>
          <a:off x="0" y="3182867"/>
          <a:ext cx="4248472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Консультации, материалы в СМИ, телевизионные передачи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82867"/>
        <a:ext cx="4248472" cy="1738800"/>
      </dsp:txXfrm>
    </dsp:sp>
    <dsp:sp modelId="{BF2E92A2-B18D-4D17-A568-29A92D989FE1}">
      <dsp:nvSpPr>
        <dsp:cNvPr id="0" name=""/>
        <dsp:cNvSpPr/>
      </dsp:nvSpPr>
      <dsp:spPr>
        <a:xfrm>
          <a:off x="0" y="4921667"/>
          <a:ext cx="4248472" cy="834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Юридическая практика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60" y="4962427"/>
        <a:ext cx="4166952" cy="753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B332B-9605-4EED-88FD-B69BBA3DCF8C}">
      <dsp:nvSpPr>
        <dsp:cNvPr id="0" name=""/>
        <dsp:cNvSpPr/>
      </dsp:nvSpPr>
      <dsp:spPr>
        <a:xfrm>
          <a:off x="0" y="121377"/>
          <a:ext cx="4104456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Взаимодействие</a:t>
          </a:r>
          <a:endParaRPr lang="ru-RU" sz="2700" kern="1200" dirty="0"/>
        </a:p>
      </dsp:txBody>
      <dsp:txXfrm>
        <a:off x="30842" y="152219"/>
        <a:ext cx="4042772" cy="570116"/>
      </dsp:txXfrm>
    </dsp:sp>
    <dsp:sp modelId="{383ECA7B-8D6D-4DA3-84B4-B70C415059B4}">
      <dsp:nvSpPr>
        <dsp:cNvPr id="0" name=""/>
        <dsp:cNvSpPr/>
      </dsp:nvSpPr>
      <dsp:spPr>
        <a:xfrm>
          <a:off x="0" y="753177"/>
          <a:ext cx="4104456" cy="503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администрацией ОУ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социально – педагогической службой ОУ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</a:rPr>
            <a:t>С участниками образовательного процесса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</a:rPr>
            <a:t>С органами школьного самоуправления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органами опеки и попечительства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школьным Уполномоченным 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право- охранительными органами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учреждениями  социальной защиты населения</a:t>
          </a:r>
          <a:endParaRPr lang="ru-RU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0" kern="1200" dirty="0" smtClean="0">
              <a:solidFill>
                <a:srgbClr val="000000"/>
              </a:solidFill>
              <a:latin typeface="Times New Roman" pitchFamily="18" charset="0"/>
            </a:rPr>
            <a:t>С общественными организациями</a:t>
          </a:r>
          <a:endParaRPr lang="ru-RU" sz="2100" b="0" kern="1200" dirty="0"/>
        </a:p>
      </dsp:txBody>
      <dsp:txXfrm>
        <a:off x="0" y="753177"/>
        <a:ext cx="4104456" cy="5030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43C9-598D-4818-B034-AAA5BE65FDE2}">
      <dsp:nvSpPr>
        <dsp:cNvPr id="0" name=""/>
        <dsp:cNvSpPr/>
      </dsp:nvSpPr>
      <dsp:spPr>
        <a:xfrm>
          <a:off x="1028" y="0"/>
          <a:ext cx="2673929" cy="2232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МБДОУ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д/с «Лесная сказка»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8" y="0"/>
        <a:ext cx="2673929" cy="669674"/>
      </dsp:txXfrm>
    </dsp:sp>
    <dsp:sp modelId="{EED10757-70E6-4931-B4DC-A5D8D464D572}">
      <dsp:nvSpPr>
        <dsp:cNvPr id="0" name=""/>
        <dsp:cNvSpPr/>
      </dsp:nvSpPr>
      <dsp:spPr>
        <a:xfrm>
          <a:off x="216033" y="1008111"/>
          <a:ext cx="2139143" cy="117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Кружок «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Правознайка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350" y="1042428"/>
        <a:ext cx="2070509" cy="1103046"/>
      </dsp:txXfrm>
    </dsp:sp>
    <dsp:sp modelId="{8A501FF8-3A95-4F4A-AB34-2C3F768E57EE}">
      <dsp:nvSpPr>
        <dsp:cNvPr id="0" name=""/>
        <dsp:cNvSpPr/>
      </dsp:nvSpPr>
      <dsp:spPr>
        <a:xfrm>
          <a:off x="2875503" y="0"/>
          <a:ext cx="2673929" cy="2232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МБДОУ «Детский сад «Теремок»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5503" y="0"/>
        <a:ext cx="2673929" cy="669674"/>
      </dsp:txXfrm>
    </dsp:sp>
    <dsp:sp modelId="{4DBC97EB-39A0-496D-8299-1D1B54D1CAE3}">
      <dsp:nvSpPr>
        <dsp:cNvPr id="0" name=""/>
        <dsp:cNvSpPr/>
      </dsp:nvSpPr>
      <dsp:spPr>
        <a:xfrm>
          <a:off x="3168351" y="1008111"/>
          <a:ext cx="2139143" cy="117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Кружок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«Наши права и обязанности»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2668" y="1042428"/>
        <a:ext cx="2070509" cy="1103046"/>
      </dsp:txXfrm>
    </dsp:sp>
    <dsp:sp modelId="{EC94F2CE-2FFA-4A8C-B66D-A26DF19F3941}">
      <dsp:nvSpPr>
        <dsp:cNvPr id="0" name=""/>
        <dsp:cNvSpPr/>
      </dsp:nvSpPr>
      <dsp:spPr>
        <a:xfrm>
          <a:off x="5749977" y="0"/>
          <a:ext cx="2673929" cy="22322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МБДОУ «Детский сад «Чебурашка»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г. Десногорска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9977" y="0"/>
        <a:ext cx="2673929" cy="669674"/>
      </dsp:txXfrm>
    </dsp:sp>
    <dsp:sp modelId="{4928A3C1-7258-4950-83AE-9A3687CD21F8}">
      <dsp:nvSpPr>
        <dsp:cNvPr id="0" name=""/>
        <dsp:cNvSpPr/>
      </dsp:nvSpPr>
      <dsp:spPr>
        <a:xfrm>
          <a:off x="5976662" y="1008111"/>
          <a:ext cx="2139143" cy="1171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Кружок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«Имею права»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10979" y="1042428"/>
        <a:ext cx="2070509" cy="1103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25EA-4A05-4DDD-AC29-EE02921D94FF}">
      <dsp:nvSpPr>
        <dsp:cNvPr id="0" name=""/>
        <dsp:cNvSpPr/>
      </dsp:nvSpPr>
      <dsp:spPr>
        <a:xfrm>
          <a:off x="0" y="5210"/>
          <a:ext cx="8424936" cy="620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83" y="35493"/>
        <a:ext cx="8364370" cy="559790"/>
      </dsp:txXfrm>
    </dsp:sp>
    <dsp:sp modelId="{B73A55C0-D43A-4F79-8246-A33B72AD985E}">
      <dsp:nvSpPr>
        <dsp:cNvPr id="0" name=""/>
        <dsp:cNvSpPr/>
      </dsp:nvSpPr>
      <dsp:spPr>
        <a:xfrm>
          <a:off x="0" y="625567"/>
          <a:ext cx="8424936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социально-правовой компетенции дошкольников и  родителей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25567"/>
        <a:ext cx="8424936" cy="652050"/>
      </dsp:txXfrm>
    </dsp:sp>
    <dsp:sp modelId="{75CCA822-9F59-4DB1-842E-458A685711B2}">
      <dsp:nvSpPr>
        <dsp:cNvPr id="0" name=""/>
        <dsp:cNvSpPr/>
      </dsp:nvSpPr>
      <dsp:spPr>
        <a:xfrm>
          <a:off x="0" y="1277617"/>
          <a:ext cx="842493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984" y="1309601"/>
        <a:ext cx="8360968" cy="591232"/>
      </dsp:txXfrm>
    </dsp:sp>
    <dsp:sp modelId="{95903CE8-7471-46E5-9836-1BA9C1AEE99B}">
      <dsp:nvSpPr>
        <dsp:cNvPr id="0" name=""/>
        <dsp:cNvSpPr/>
      </dsp:nvSpPr>
      <dsp:spPr>
        <a:xfrm>
          <a:off x="0" y="1932817"/>
          <a:ext cx="8424936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Формирование у детей элементарных представлений о своих правах и свободах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уважения и терпимости  другим людям и их правам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32817"/>
        <a:ext cx="8424936" cy="1014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3/21/2016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3816424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созданию единого правового пространства и служб примирения в муниципальной системе образовании</a:t>
            </a:r>
            <a:endParaRPr lang="ru-RU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4653136"/>
            <a:ext cx="8280920" cy="2016224"/>
          </a:xfrm>
        </p:spPr>
        <p:txBody>
          <a:bodyPr>
            <a:normAutofit/>
          </a:bodyPr>
          <a:lstStyle/>
          <a:p>
            <a:pPr algn="l"/>
            <a:r>
              <a:rPr lang="ru-RU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algn="l"/>
            <a:r>
              <a:rPr lang="ru-RU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</a:t>
            </a:r>
            <a:r>
              <a:rPr lang="ru-RU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образованию г. Десногорска </a:t>
            </a:r>
          </a:p>
          <a:p>
            <a:pPr algn="l"/>
            <a:endParaRPr lang="ru-RU" b="1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Римма </a:t>
            </a:r>
            <a:r>
              <a:rPr lang="ru-RU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Александровна  </a:t>
            </a:r>
            <a:r>
              <a:rPr lang="ru-RU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Овечкина</a:t>
            </a:r>
          </a:p>
          <a:p>
            <a:pPr algn="l"/>
            <a:endParaRPr lang="ru-RU" i="1" cap="none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96752"/>
            <a:ext cx="2664296" cy="51125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задача-правового воспитания-привитие школьникам осознанного стремления к правомерному поведению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340768"/>
            <a:ext cx="5724073" cy="4824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97522"/>
            <a:ext cx="846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Правовой центр школы №1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223837"/>
            <a:ext cx="88487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153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5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4050" y="548680"/>
            <a:ext cx="8481326" cy="9941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 инспектора по делам несовершеннолетних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46"/>
          <a:stretch/>
        </p:blipFill>
        <p:spPr>
          <a:xfrm>
            <a:off x="2647184" y="1761392"/>
            <a:ext cx="6348672" cy="24607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6"/>
          <a:stretch/>
        </p:blipFill>
        <p:spPr>
          <a:xfrm>
            <a:off x="2630040" y="4293096"/>
            <a:ext cx="6192688" cy="2447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r="23167"/>
          <a:stretch/>
        </p:blipFill>
        <p:spPr>
          <a:xfrm>
            <a:off x="194050" y="1772816"/>
            <a:ext cx="4736065" cy="47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2771800" cy="5649491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схема  это описание   структур и деятельности различных учреждений, призванных помочь детям нашего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1\Рабочий стол\брошюра\обложка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4008722" cy="603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34510" cy="61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7838483"/>
              </p:ext>
            </p:extLst>
          </p:nvPr>
        </p:nvGraphicFramePr>
        <p:xfrm>
          <a:off x="395536" y="1412776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воспитание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это целенаправленная деятельность государственных органов и общественности по формированию у граждан правосознания и правовой культуры, это специальное воздействие на сознание и поведение людей с целью выработки у них устойчивой ориентации на законопослушное поведение. Правовое воспитание представляет систему элементов, образующих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правовоспитательный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94184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служба примирения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6196433"/>
              </p:ext>
            </p:extLst>
          </p:nvPr>
        </p:nvGraphicFramePr>
        <p:xfrm>
          <a:off x="2068907" y="2367743"/>
          <a:ext cx="46805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484784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Информация о результатах встречи. Презентации перед учителями, родителями и администрацией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484784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Презентации, стенгазеты, создание высокого статуса службы среди школьников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3789040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Дополнительные направления, проведение тренингов, шефство и пр.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229200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Информация о конфликтах от учителей и из администрации школы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789040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Взаимодействие со школьным психологом и социальным педагогом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0720" y="5229200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Конфликты подростков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168857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ВЗРОСЛЫЕ     ШКОЛЬНИКИ</a:t>
            </a:r>
            <a:endParaRPr lang="ru-RU" sz="2400" dirty="0"/>
          </a:p>
        </p:txBody>
      </p:sp>
      <p:cxnSp>
        <p:nvCxnSpPr>
          <p:cNvPr id="15" name="Прямая соединительная линия 14"/>
          <p:cNvCxnSpPr>
            <a:stCxn id="13" idx="0"/>
          </p:cNvCxnSpPr>
          <p:nvPr/>
        </p:nvCxnSpPr>
        <p:spPr>
          <a:xfrm>
            <a:off x="4355976" y="1688570"/>
            <a:ext cx="0" cy="869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7904" y="5229199"/>
            <a:ext cx="1872208" cy="86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Личные обращения от взрослых и подростков</a:t>
            </a:r>
            <a:endParaRPr lang="ru-RU" sz="1100" dirty="0"/>
          </a:p>
        </p:txBody>
      </p:sp>
      <p:cxnSp>
        <p:nvCxnSpPr>
          <p:cNvPr id="18" name="Прямая со стрелкой 17"/>
          <p:cNvCxnSpPr>
            <a:endCxn id="6" idx="2"/>
          </p:cNvCxnSpPr>
          <p:nvPr/>
        </p:nvCxnSpPr>
        <p:spPr>
          <a:xfrm flipH="1" flipV="1">
            <a:off x="1043608" y="2354023"/>
            <a:ext cx="1080120" cy="8589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 flipH="1">
            <a:off x="1043608" y="3212976"/>
            <a:ext cx="1080120" cy="5760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2"/>
          </p:cNvCxnSpPr>
          <p:nvPr/>
        </p:nvCxnSpPr>
        <p:spPr>
          <a:xfrm flipV="1">
            <a:off x="6804248" y="2354023"/>
            <a:ext cx="936104" cy="8589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6804248" y="3212976"/>
            <a:ext cx="1008112" cy="5760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0"/>
            <a:endCxn id="4" idx="2"/>
          </p:cNvCxnSpPr>
          <p:nvPr/>
        </p:nvCxnSpPr>
        <p:spPr>
          <a:xfrm flipV="1">
            <a:off x="2267744" y="4023927"/>
            <a:ext cx="2141423" cy="120527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0"/>
            <a:endCxn id="4" idx="2"/>
          </p:cNvCxnSpPr>
          <p:nvPr/>
        </p:nvCxnSpPr>
        <p:spPr>
          <a:xfrm flipH="1" flipV="1">
            <a:off x="4409167" y="4023927"/>
            <a:ext cx="234841" cy="12052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526587" y="4023927"/>
            <a:ext cx="2490238" cy="12052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8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Медиация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технологий альтернативного урегулирования споров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участием третьей нейтральной, беспристрастной, не заинтересованной в данном конфликте стороны — медиатора, который помогает сторонам выработать определённое соглашение по спору, при этом стороны полностью контролируют процесс принятия решения по урегулированию спора и условия его разрешения.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5506896"/>
              </p:ext>
            </p:extLst>
          </p:nvPr>
        </p:nvGraphicFramePr>
        <p:xfrm>
          <a:off x="323528" y="3573016"/>
          <a:ext cx="8568952" cy="276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правового воспитания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2199235"/>
              </p:ext>
            </p:extLst>
          </p:nvPr>
        </p:nvGraphicFramePr>
        <p:xfrm>
          <a:off x="467544" y="1844824"/>
          <a:ext cx="828092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7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2369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771800" y="4293096"/>
            <a:ext cx="33123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71800" y="4941168"/>
            <a:ext cx="33123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6663674"/>
              </p:ext>
            </p:extLst>
          </p:nvPr>
        </p:nvGraphicFramePr>
        <p:xfrm>
          <a:off x="4644008" y="620688"/>
          <a:ext cx="4248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9676686"/>
              </p:ext>
            </p:extLst>
          </p:nvPr>
        </p:nvGraphicFramePr>
        <p:xfrm>
          <a:off x="323528" y="620688"/>
          <a:ext cx="41044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25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42412737"/>
              </p:ext>
            </p:extLst>
          </p:nvPr>
        </p:nvGraphicFramePr>
        <p:xfrm>
          <a:off x="395536" y="620688"/>
          <a:ext cx="842493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6078705"/>
              </p:ext>
            </p:extLst>
          </p:nvPr>
        </p:nvGraphicFramePr>
        <p:xfrm>
          <a:off x="395536" y="3068960"/>
          <a:ext cx="84249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47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0992804"/>
              </p:ext>
            </p:extLst>
          </p:nvPr>
        </p:nvGraphicFramePr>
        <p:xfrm>
          <a:off x="389880" y="795600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60" y="3408919"/>
            <a:ext cx="4762500" cy="3343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499992" cy="32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331</TotalTime>
  <Words>547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Работа по созданию единого правового пространства и служб примирения в муниципальной системе образовании</vt:lpstr>
      <vt:lpstr>Правовое воспитание</vt:lpstr>
      <vt:lpstr>Школьная служба примирения</vt:lpstr>
      <vt:lpstr>Медиация</vt:lpstr>
      <vt:lpstr>Элементы правового воспитания</vt:lpstr>
      <vt:lpstr>Социальное партнерство</vt:lpstr>
      <vt:lpstr>Презентация PowerPoint</vt:lpstr>
      <vt:lpstr>Презентация PowerPoint</vt:lpstr>
      <vt:lpstr>Основные направления деятельности</vt:lpstr>
      <vt:lpstr>Основная задача-правового воспитания-привитие школьникам осознанного стремления к правомерному поведению</vt:lpstr>
      <vt:lpstr>Презентация PowerPoint</vt:lpstr>
      <vt:lpstr>Презентация PowerPoint</vt:lpstr>
      <vt:lpstr>Кабинет инспектора по делам несовершеннолетних</vt:lpstr>
      <vt:lpstr>Презентация PowerPoint</vt:lpstr>
      <vt:lpstr>Презентация PowerPoint</vt:lpstr>
      <vt:lpstr>Проблемы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Новикова ВМ</dc:creator>
  <cp:lastModifiedBy>Зазыкина</cp:lastModifiedBy>
  <cp:revision>76</cp:revision>
  <cp:lastPrinted>2016-03-18T10:42:37Z</cp:lastPrinted>
  <dcterms:created xsi:type="dcterms:W3CDTF">2015-11-16T12:41:23Z</dcterms:created>
  <dcterms:modified xsi:type="dcterms:W3CDTF">2016-03-21T09:37:05Z</dcterms:modified>
</cp:coreProperties>
</file>