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7" r:id="rId5"/>
    <p:sldId id="261" r:id="rId6"/>
    <p:sldId id="265" r:id="rId7"/>
    <p:sldId id="266" r:id="rId8"/>
    <p:sldId id="268" r:id="rId9"/>
    <p:sldId id="267" r:id="rId10"/>
    <p:sldId id="269" r:id="rId11"/>
    <p:sldId id="262" r:id="rId12"/>
    <p:sldId id="274" r:id="rId13"/>
    <p:sldId id="263" r:id="rId14"/>
    <p:sldId id="270" r:id="rId15"/>
    <p:sldId id="259" r:id="rId16"/>
    <p:sldId id="273" r:id="rId17"/>
    <p:sldId id="260" r:id="rId18"/>
    <p:sldId id="278" r:id="rId19"/>
    <p:sldId id="277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88" d="100"/>
          <a:sy n="88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12968" cy="2666727"/>
          </a:xfrm>
          <a:solidFill>
            <a:schemeClr val="bg2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b="1" dirty="0" smtClean="0">
                <a:ln w="38100">
                  <a:noFill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</a:rPr>
              <a:t>Общешкольный день здоровья</a:t>
            </a:r>
            <a:br>
              <a:rPr lang="ru-RU" b="1" dirty="0" smtClean="0">
                <a:ln w="38100">
                  <a:noFill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</a:rPr>
            </a:br>
            <a:r>
              <a:rPr lang="ru-RU" b="1" dirty="0" smtClean="0">
                <a:ln w="38100">
                  <a:noFill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</a:rPr>
              <a:t>«Здоровые дети – </a:t>
            </a:r>
            <a:br>
              <a:rPr lang="ru-RU" b="1" dirty="0" smtClean="0">
                <a:ln w="38100">
                  <a:noFill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</a:rPr>
            </a:br>
            <a:r>
              <a:rPr lang="ru-RU" b="1" dirty="0" smtClean="0">
                <a:ln w="38100">
                  <a:noFill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</a:rPr>
              <a:t>здоровая Россия»</a:t>
            </a:r>
            <a:endParaRPr lang="ru-RU" b="1" dirty="0">
              <a:ln w="38100">
                <a:noFill/>
              </a:ln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  <a:tileRect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Презентацию подготовила </a:t>
            </a:r>
            <a:r>
              <a:rPr lang="ru-RU" dirty="0" err="1" smtClean="0">
                <a:solidFill>
                  <a:schemeClr val="tx1"/>
                </a:solidFill>
              </a:rPr>
              <a:t>Кухтикова</a:t>
            </a:r>
            <a:r>
              <a:rPr lang="ru-RU" dirty="0" smtClean="0">
                <a:solidFill>
                  <a:schemeClr val="tx1"/>
                </a:solidFill>
              </a:rPr>
              <a:t> Галина Михайловна, заместитель директора по УВР МБОУ СОШ №1 г.Рудни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Documents and Settings\директор\Мои документы\Мои рисунки\Рисунок1ии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2123727" cy="1219081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23728" y="122148"/>
            <a:ext cx="68762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Региональный заочный конкурс методических разработок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«Воспитание ценностного отношения обучающихся к здоровью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условие реализации требований ФГОС»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12216" y="1384702"/>
            <a:ext cx="7319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Номинация «Проект внеурочной деятельности по физической культуре»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г. Рудня</a:t>
            </a:r>
          </a:p>
          <a:p>
            <a:pPr algn="ctr"/>
            <a:r>
              <a:rPr lang="ru-RU" dirty="0" smtClean="0"/>
              <a:t>2015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  <a:solidFill>
            <a:srgbClr val="00B0F0"/>
          </a:solidFill>
          <a:effectLst>
            <a:softEdge rad="127000"/>
          </a:effectLst>
        </p:spPr>
        <p:txBody>
          <a:bodyPr/>
          <a:lstStyle/>
          <a:p>
            <a:r>
              <a:rPr lang="ru-RU" dirty="0" smtClean="0"/>
              <a:t>Спортивные эстафеты</a:t>
            </a:r>
            <a:endParaRPr lang="ru-RU" dirty="0"/>
          </a:p>
        </p:txBody>
      </p:sp>
      <p:pic>
        <p:nvPicPr>
          <p:cNvPr id="4" name="Picture 2" descr="C:\Documents and Settings\директор\Мои документы\Мои рисунки\Рисунок1ии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2123727" cy="1219081"/>
          </a:xfrm>
          <a:prstGeom prst="rect">
            <a:avLst/>
          </a:prstGeom>
          <a:noFill/>
        </p:spPr>
      </p:pic>
      <p:pic>
        <p:nvPicPr>
          <p:cNvPr id="13314" name="Picture 2" descr="F:\фото День Здоровья\IMG_60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2447996"/>
            <a:ext cx="4555117" cy="41493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2" descr="F:\фото День Здоровья\IMG_60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1" y="1196752"/>
            <a:ext cx="4612112" cy="302433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4293096"/>
            <a:ext cx="4032448" cy="1754326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Спортивная игра </a:t>
            </a:r>
          </a:p>
          <a:p>
            <a:pPr algn="ctr"/>
            <a:r>
              <a:rPr lang="ru-RU" b="1" dirty="0" smtClean="0"/>
              <a:t>«Здоровым будешь – победу добудешь!»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5-6 классы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1412776"/>
            <a:ext cx="3456384" cy="1008112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Экологическая эстафета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7-е классы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  <a:solidFill>
            <a:srgbClr val="00B0F0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dirty="0" smtClean="0"/>
              <a:t>Творческие конкурсы</a:t>
            </a:r>
            <a:endParaRPr lang="ru-RU" dirty="0"/>
          </a:p>
        </p:txBody>
      </p:sp>
      <p:pic>
        <p:nvPicPr>
          <p:cNvPr id="6" name="Picture 2" descr="C:\Documents and Settings\директор\Мои документы\Мои рисунки\Рисунок1ии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2123727" cy="1219081"/>
          </a:xfrm>
          <a:prstGeom prst="rect">
            <a:avLst/>
          </a:prstGeom>
          <a:noFill/>
        </p:spPr>
      </p:pic>
      <p:pic>
        <p:nvPicPr>
          <p:cNvPr id="9" name="Picture 3" descr="G:\DSCN16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7154001">
            <a:off x="2114972" y="1828776"/>
            <a:ext cx="2242308" cy="182430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G:\DSCN164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340768"/>
            <a:ext cx="2088232" cy="19069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2" descr="G:\DSCN1647.JPG"/>
          <p:cNvPicPr>
            <a:picLocks noChangeAspect="1" noChangeArrowheads="1"/>
          </p:cNvPicPr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 rot="21088002">
            <a:off x="127984" y="2944114"/>
            <a:ext cx="2341220" cy="18996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2" descr="F:\фото День Здоровья\IMG_607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1484784"/>
            <a:ext cx="3864654" cy="28028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3" descr="F:\фото День Здоровья\IMG_608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35896" y="3573016"/>
            <a:ext cx="3960661" cy="25922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9512" y="4797152"/>
            <a:ext cx="3168352" cy="864096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Конкурс плакатов и стенгазет </a:t>
            </a:r>
            <a:r>
              <a:rPr lang="ru-RU" b="1" dirty="0" smtClean="0">
                <a:solidFill>
                  <a:schemeClr val="tx1"/>
                </a:solidFill>
              </a:rPr>
              <a:t>«Береги здоровье смолоду»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07904" y="6021288"/>
            <a:ext cx="5112568" cy="648072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Конкурс спортивных бюллетеней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«Один день из жизни класса»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208" y="0"/>
            <a:ext cx="7128792" cy="1143000"/>
          </a:xfrm>
          <a:solidFill>
            <a:srgbClr val="00B0F0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3600" dirty="0" smtClean="0"/>
              <a:t>Конкурс «</a:t>
            </a:r>
            <a:r>
              <a:rPr lang="ru-RU" sz="3600" dirty="0" err="1" smtClean="0"/>
              <a:t>Креативное</a:t>
            </a:r>
            <a:r>
              <a:rPr lang="ru-RU" sz="3600" dirty="0" smtClean="0"/>
              <a:t> использование спортинвентаря»</a:t>
            </a:r>
            <a:endParaRPr lang="ru-RU" sz="3600" dirty="0"/>
          </a:p>
        </p:txBody>
      </p:sp>
      <p:pic>
        <p:nvPicPr>
          <p:cNvPr id="4" name="Picture 2" descr="C:\Documents and Settings\директор\Мои документы\Мои рисунки\Рисунок1ии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2123727" cy="1219081"/>
          </a:xfrm>
          <a:prstGeom prst="rect">
            <a:avLst/>
          </a:prstGeom>
          <a:noFill/>
        </p:spPr>
      </p:pic>
      <p:pic>
        <p:nvPicPr>
          <p:cNvPr id="19459" name="Picture 3" descr="F:\фото День Здоровья\IMG_62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412776"/>
            <a:ext cx="2592288" cy="274184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2" descr="F:\фото День Здоровья\IMG_61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224" y="4725144"/>
            <a:ext cx="2376264" cy="190101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3" descr="F:\фото День Здоровья\IMG_618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4293096"/>
            <a:ext cx="3419502" cy="23762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4" descr="F:\фото День Здоровья\IMG_623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824" y="1484784"/>
            <a:ext cx="5655902" cy="23042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5" descr="F:\фото День Здоровья\IMG_625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887" y="4725144"/>
            <a:ext cx="2903421" cy="18002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День Здоровья\IMG_59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140968"/>
            <a:ext cx="6788945" cy="35283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60648"/>
            <a:ext cx="5410944" cy="1143000"/>
          </a:xfrm>
          <a:solidFill>
            <a:srgbClr val="00B0F0"/>
          </a:solidFill>
          <a:effectLst>
            <a:softEdge rad="127000"/>
          </a:effectLst>
        </p:spPr>
        <p:txBody>
          <a:bodyPr/>
          <a:lstStyle/>
          <a:p>
            <a:r>
              <a:rPr lang="ru-RU" dirty="0" smtClean="0"/>
              <a:t>Конкурс «Блюдо дня»</a:t>
            </a:r>
            <a:endParaRPr lang="ru-RU" dirty="0"/>
          </a:p>
        </p:txBody>
      </p:sp>
      <p:pic>
        <p:nvPicPr>
          <p:cNvPr id="4" name="Picture 2" descr="F:\фото День Здоровья\IMG_59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052736"/>
            <a:ext cx="3401229" cy="26642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F:\фото День Здоровья\IMG_59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1484784"/>
            <a:ext cx="3017309" cy="33123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2" descr="C:\Documents and Settings\директор\Мои документы\Мои рисунки\Рисунок1иии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0"/>
            <a:ext cx="2123727" cy="121908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23928" y="1412776"/>
            <a:ext cx="2304256" cy="187220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Победитель конкурса – 6б класс (блюдо «Витаминное лукошко»)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4725144"/>
            <a:ext cx="2304256" cy="187220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«Клуб гурманов» отметил как самые вкусные блюда «Запечённую тыкву» и «Яблоки с орехами и корицей»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3888432" cy="1930226"/>
          </a:xfrm>
          <a:solidFill>
            <a:srgbClr val="00B0F0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3200" dirty="0" smtClean="0"/>
              <a:t>Танцевальный вечер </a:t>
            </a:r>
            <a:r>
              <a:rPr lang="ru-RU" sz="2400" dirty="0" smtClean="0"/>
              <a:t>для старшеклассников </a:t>
            </a:r>
            <a:r>
              <a:rPr lang="ru-RU" sz="3200" dirty="0" smtClean="0"/>
              <a:t>«СПОРТ-АРТ»</a:t>
            </a:r>
            <a:endParaRPr lang="ru-RU" sz="3200" dirty="0"/>
          </a:p>
        </p:txBody>
      </p:sp>
      <p:pic>
        <p:nvPicPr>
          <p:cNvPr id="4" name="Picture 2" descr="C:\Documents and Settings\директор\Мои документы\Мои рисунки\Рисунок1ии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2123727" cy="1219081"/>
          </a:xfrm>
          <a:prstGeom prst="rect">
            <a:avLst/>
          </a:prstGeom>
          <a:noFill/>
        </p:spPr>
      </p:pic>
      <p:pic>
        <p:nvPicPr>
          <p:cNvPr id="14342" name="Picture 6" descr="F:\фото День Здоровья\IMG_61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340769"/>
            <a:ext cx="1742818" cy="15121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2" descr="F:\фото День Здоровья\IMG_61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476672"/>
            <a:ext cx="2030475" cy="19048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" name="Picture 5" descr="F:\фото День Здоровья\IMG_62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5157192"/>
            <a:ext cx="2808312" cy="15407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" name="Picture 7" descr="F:\фото День Здоровья\IMG_621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12360" y="0"/>
            <a:ext cx="1224136" cy="29523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" name="Picture 8" descr="F:\фото День Здоровья\IMG_623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2780928"/>
            <a:ext cx="3621202" cy="22322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Picture 9" descr="F:\фото День Здоровья\IMG_624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851920" y="2420888"/>
            <a:ext cx="3960440" cy="220581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" name="Picture 2" descr="F:\фото День Здоровья\IMG_620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03848" y="4509120"/>
            <a:ext cx="2232248" cy="219226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" name="Picture 4" descr="F:\фото День Здоровья\IMG_6184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39744" y="3717032"/>
            <a:ext cx="2304256" cy="220407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652120" y="5805264"/>
            <a:ext cx="3168352" cy="864096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Главное условие конкурса – использование в танце спортивного инвентаря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922114"/>
          </a:xfrm>
          <a:solidFill>
            <a:srgbClr val="00B0F0"/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Награждение победителей</a:t>
            </a:r>
            <a:endParaRPr lang="ru-RU" dirty="0"/>
          </a:p>
        </p:txBody>
      </p:sp>
      <p:pic>
        <p:nvPicPr>
          <p:cNvPr id="4" name="Picture 2" descr="C:\Documents and Settings\директор\Мои документы\Мои рисунки\Рисунок1ии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2123727" cy="1219081"/>
          </a:xfrm>
          <a:prstGeom prst="rect">
            <a:avLst/>
          </a:prstGeom>
          <a:noFill/>
        </p:spPr>
      </p:pic>
      <p:pic>
        <p:nvPicPr>
          <p:cNvPr id="12292" name="Picture 4" descr="F:\фото День Здоровья\IMG_61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340768"/>
            <a:ext cx="5328592" cy="29523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3" descr="F:\фото День Здоровья\IMG_61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4005064"/>
            <a:ext cx="4536504" cy="26172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F:\фото День Здоровья\IMG_61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5888311" y="1392609"/>
            <a:ext cx="2828478" cy="22927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5" descr="F:\фото День Здоровья\IMG_614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653136"/>
            <a:ext cx="2952328" cy="205022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07504" y="3717032"/>
            <a:ext cx="4680520" cy="504056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Победители спортивных соревнований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3573016"/>
            <a:ext cx="2016224" cy="504056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Спортсмен - 2015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6137920"/>
            <a:ext cx="2808312" cy="720080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Победители творческих конкурсов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6309320"/>
            <a:ext cx="4320480" cy="548680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Сборная школы по баскетболу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rgbClr val="00B0F0"/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Церемонию награждения провели:</a:t>
            </a:r>
            <a:endParaRPr lang="ru-RU" dirty="0"/>
          </a:p>
        </p:txBody>
      </p:sp>
      <p:pic>
        <p:nvPicPr>
          <p:cNvPr id="4" name="Picture 2" descr="C:\Documents and Settings\директор\Мои документы\Мои рисунки\Рисунок1ии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2123727" cy="1219081"/>
          </a:xfrm>
          <a:prstGeom prst="rect">
            <a:avLst/>
          </a:prstGeom>
          <a:noFill/>
        </p:spPr>
      </p:pic>
      <p:pic>
        <p:nvPicPr>
          <p:cNvPr id="17418" name="Picture 10" descr="F:\фото День Здоровья\IMG_62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21037355">
            <a:off x="280678" y="1352281"/>
            <a:ext cx="2467502" cy="403789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" name="Picture 3" descr="F:\фото День Здоровья\IMG_62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30707">
            <a:off x="5758709" y="1790587"/>
            <a:ext cx="2889612" cy="438423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" name="Picture 2" descr="F:\фото День Здоровья\IMG_6121.JPG"/>
          <p:cNvPicPr>
            <a:picLocks noChangeAspect="1" noChangeArrowheads="1"/>
          </p:cNvPicPr>
          <p:nvPr/>
        </p:nvPicPr>
        <p:blipFill>
          <a:blip r:embed="rId5" cstate="email"/>
          <a:srcRect b="-16250"/>
          <a:stretch>
            <a:fillRect/>
          </a:stretch>
        </p:blipFill>
        <p:spPr bwMode="auto">
          <a:xfrm>
            <a:off x="3203848" y="1556792"/>
            <a:ext cx="2520280" cy="46205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3" name="Прямоугольник 22"/>
          <p:cNvSpPr/>
          <p:nvPr/>
        </p:nvSpPr>
        <p:spPr>
          <a:xfrm rot="723962">
            <a:off x="5401585" y="5077080"/>
            <a:ext cx="2753988" cy="1426206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Выпускница школы – 2014, лауреат премии М.А.Егорова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03848" y="5157192"/>
            <a:ext cx="2448272" cy="1440160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Заместитель директора по ВР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20856024">
            <a:off x="513022" y="4912970"/>
            <a:ext cx="2661547" cy="1166256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Президент школьной республики «Дорога»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rgbClr val="00B0F0"/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Родительская конференция «Движение – это жизнь»</a:t>
            </a:r>
            <a:endParaRPr lang="ru-RU" dirty="0"/>
          </a:p>
        </p:txBody>
      </p:sp>
      <p:pic>
        <p:nvPicPr>
          <p:cNvPr id="4" name="Picture 2" descr="C:\Documents and Settings\директор\Мои документы\Мои рисунки\Рисунок1ии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2123727" cy="1219081"/>
          </a:xfrm>
          <a:prstGeom prst="rect">
            <a:avLst/>
          </a:prstGeom>
          <a:noFill/>
        </p:spPr>
      </p:pic>
      <p:pic>
        <p:nvPicPr>
          <p:cNvPr id="15370" name="Picture 10" descr="F:\фото День Здоровья\IMG_61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700808"/>
            <a:ext cx="3566580" cy="20162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Picture 2" descr="F:\фото День Здоровья\IMG_61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2348880"/>
            <a:ext cx="2728967" cy="20162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" name="Picture 3" descr="F:\фото День Здоровья\IMG_61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6136" y="4077072"/>
            <a:ext cx="2915816" cy="211291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" name="Picture 4" descr="F:\фото День Здоровья\IMG_611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3933056"/>
            <a:ext cx="5040560" cy="23264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3995936" y="1700808"/>
            <a:ext cx="4752528" cy="720080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Среди выступающих на конференции –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только родители.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16216" y="2348880"/>
            <a:ext cx="2232248" cy="1800200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непринуждённой обстановке они делились опытом организации здорового образа жизни в своей семье.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642194"/>
          </a:xfrm>
          <a:solidFill>
            <a:srgbClr val="00B0F0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3200" dirty="0" smtClean="0"/>
              <a:t>Ярмарка педагогических идей «Инновации в </a:t>
            </a:r>
            <a:r>
              <a:rPr lang="ru-RU" sz="3200" dirty="0" err="1" smtClean="0"/>
              <a:t>здоровьесбережении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4" name="Picture 2" descr="C:\Documents and Settings\директор\Мои документы\Мои рисунки\Рисунок1ии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2123727" cy="1219081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В заочном этапе Ярмарки приняли участие 85% педагогов школы.</a:t>
            </a:r>
          </a:p>
          <a:p>
            <a:r>
              <a:rPr lang="ru-RU" dirty="0" smtClean="0"/>
              <a:t>С предложением принять участие в нашей Ярмарке мы обратились ко всем школам района.</a:t>
            </a:r>
          </a:p>
          <a:p>
            <a:r>
              <a:rPr lang="ru-RU" dirty="0" smtClean="0"/>
              <a:t>Отдел образования поддержал нашу инициативу, 3 ноября 2015 года на базе школы проводится районный очный этап Ярмарки, где педагоги будут представлять  свои работы.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  <a:solidFill>
            <a:srgbClr val="00B0F0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В организации мероприятий и соревнований нам оказали помощь:</a:t>
            </a:r>
            <a:endParaRPr lang="ru-RU" sz="3200" dirty="0"/>
          </a:p>
        </p:txBody>
      </p:sp>
      <p:pic>
        <p:nvPicPr>
          <p:cNvPr id="4" name="Picture 2" descr="C:\Documents and Settings\директор\Мои документы\Мои рисунки\Рисунок1ии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2123727" cy="1219081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Седнёв</a:t>
            </a:r>
            <a:r>
              <a:rPr lang="ru-RU" dirty="0" smtClean="0"/>
              <a:t> В.Н. – педагог дополнительного образования СОГБОУ  ДОД «Детско-юношеский центр туризма, краеведения и спорта»</a:t>
            </a:r>
          </a:p>
          <a:p>
            <a:r>
              <a:rPr lang="ru-RU" dirty="0" err="1" smtClean="0"/>
              <a:t>Млодикова</a:t>
            </a:r>
            <a:r>
              <a:rPr lang="ru-RU" dirty="0" smtClean="0"/>
              <a:t> О.В. - педагог дополнительного образования </a:t>
            </a:r>
            <a:r>
              <a:rPr lang="ru-RU" dirty="0" err="1" smtClean="0"/>
              <a:t>Руднянской</a:t>
            </a:r>
            <a:r>
              <a:rPr lang="ru-RU" dirty="0" smtClean="0"/>
              <a:t> районной школы искусств</a:t>
            </a:r>
          </a:p>
          <a:p>
            <a:r>
              <a:rPr lang="ru-RU" dirty="0" smtClean="0"/>
              <a:t>Погосян Б.А. – мастер спорта по шахматам, отец одного из учеников школы</a:t>
            </a:r>
          </a:p>
          <a:p>
            <a:r>
              <a:rPr lang="ru-RU" dirty="0" err="1" smtClean="0"/>
              <a:t>Ларченкова</a:t>
            </a:r>
            <a:r>
              <a:rPr lang="ru-RU" dirty="0" smtClean="0"/>
              <a:t> Т.А. – врач-гинеколог ЦРБ </a:t>
            </a:r>
            <a:r>
              <a:rPr lang="ru-RU" dirty="0" err="1" smtClean="0"/>
              <a:t>Руднянского</a:t>
            </a:r>
            <a:r>
              <a:rPr lang="ru-RU" dirty="0" smtClean="0"/>
              <a:t>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G:\DSCN16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340768"/>
            <a:ext cx="4135189" cy="269716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696744" cy="1143000"/>
          </a:xfrm>
          <a:solidFill>
            <a:srgbClr val="00B0F0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3200" dirty="0" smtClean="0"/>
              <a:t>Открытие праздника </a:t>
            </a:r>
            <a:br>
              <a:rPr lang="ru-RU" sz="3200" dirty="0" smtClean="0"/>
            </a:br>
            <a:r>
              <a:rPr lang="ru-RU" sz="3200" dirty="0" smtClean="0"/>
              <a:t>«Здоровые дети – здоровая Россия»</a:t>
            </a:r>
            <a:endParaRPr lang="ru-RU" sz="3200" dirty="0"/>
          </a:p>
        </p:txBody>
      </p:sp>
      <p:pic>
        <p:nvPicPr>
          <p:cNvPr id="4" name="Picture 2" descr="C:\Documents and Settings\директор\Мои документы\Мои рисунки\Рисунок1иии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2123727" cy="1219081"/>
          </a:xfrm>
          <a:prstGeom prst="rect">
            <a:avLst/>
          </a:prstGeom>
          <a:noFill/>
        </p:spPr>
      </p:pic>
      <p:pic>
        <p:nvPicPr>
          <p:cNvPr id="7170" name="Picture 2" descr="G:\DSCN164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412776"/>
            <a:ext cx="2911053" cy="34849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3" descr="G:\DSCN16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3933056"/>
            <a:ext cx="2304256" cy="273630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4" descr="G:\DSCN165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95936" y="2132856"/>
            <a:ext cx="2160240" cy="25922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5" descr="G:\DSCN165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8064" y="4077072"/>
            <a:ext cx="3484847" cy="252028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Выноска со стрелкой вверх 9"/>
          <p:cNvSpPr/>
          <p:nvPr/>
        </p:nvSpPr>
        <p:spPr>
          <a:xfrm>
            <a:off x="179512" y="4437112"/>
            <a:ext cx="2088232" cy="936104"/>
          </a:xfrm>
          <a:prstGeom prst="upArrowCallout">
            <a:avLst>
              <a:gd name="adj1" fmla="val 25000"/>
              <a:gd name="adj2" fmla="val 115705"/>
              <a:gd name="adj3" fmla="val 25000"/>
              <a:gd name="adj4" fmla="val 64977"/>
            </a:avLst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Гимн.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Вынос флага РФ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179512" y="5589240"/>
            <a:ext cx="2232248" cy="1152128"/>
          </a:xfrm>
          <a:prstGeom prst="rightArrowCallout">
            <a:avLst>
              <a:gd name="adj1" fmla="val 25000"/>
              <a:gd name="adj2" fmla="val 25000"/>
              <a:gd name="adj3" fmla="val 54289"/>
              <a:gd name="adj4" fmla="val 64977"/>
            </a:avLst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Приветственное слово директора школы И.Д. </a:t>
            </a:r>
            <a:r>
              <a:rPr lang="ru-RU" sz="1400" dirty="0" err="1" smtClean="0">
                <a:solidFill>
                  <a:schemeClr val="tx1"/>
                </a:solidFill>
              </a:rPr>
              <a:t>Дятченковой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3275856" y="1340768"/>
            <a:ext cx="1584176" cy="1368152"/>
          </a:xfrm>
          <a:prstGeom prst="downArrowCallou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Медосмотр доктора </a:t>
            </a:r>
            <a:r>
              <a:rPr lang="ru-RU" dirty="0" err="1" smtClean="0">
                <a:solidFill>
                  <a:schemeClr val="tx1"/>
                </a:solidFill>
              </a:rPr>
              <a:t>Пилюлькина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3573016"/>
            <a:ext cx="2232248" cy="648072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Флешмоб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5-11 классы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6021288"/>
            <a:ext cx="5364088" cy="836712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Главное условие дня здоровья – все ученики и учителя школы приходят в спортивной форме и целый день занимаются физкультурой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7984" y="4869160"/>
            <a:ext cx="692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!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7488832" cy="4464496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  <a:tileRect/>
                </a:gradFill>
              </a:rPr>
              <a:t>Спасибо за внимание!</a:t>
            </a:r>
            <a:endParaRPr lang="ru-RU" sz="9600" b="1" dirty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2700000" scaled="0"/>
                <a:tileRect/>
              </a:gradFill>
            </a:endParaRPr>
          </a:p>
        </p:txBody>
      </p:sp>
      <p:pic>
        <p:nvPicPr>
          <p:cNvPr id="4" name="Picture 2" descr="C:\Documents and Settings\директор\Мои документы\Мои рисунки\Рисунок1ии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2210271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  <a:solidFill>
            <a:srgbClr val="00B0F0"/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 в начальной школе</a:t>
            </a:r>
            <a:endParaRPr lang="ru-RU" dirty="0"/>
          </a:p>
        </p:txBody>
      </p:sp>
      <p:pic>
        <p:nvPicPr>
          <p:cNvPr id="6" name="Picture 2" descr="C:\Documents and Settings\директор\Мои документы\Мои рисунки\Рисунок1ии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2123727" cy="1219081"/>
          </a:xfrm>
          <a:prstGeom prst="rect">
            <a:avLst/>
          </a:prstGeom>
          <a:noFill/>
        </p:spPr>
      </p:pic>
      <p:pic>
        <p:nvPicPr>
          <p:cNvPr id="1030" name="Picture 6" descr="F:\фото День Здоровья\IMG_60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340768"/>
            <a:ext cx="5328592" cy="24868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2" descr="F:\фото День Здоровья\IMG_598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4077072"/>
            <a:ext cx="5400600" cy="263498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5" name="Выноска со стрелкой влево 14"/>
          <p:cNvSpPr/>
          <p:nvPr/>
        </p:nvSpPr>
        <p:spPr>
          <a:xfrm>
            <a:off x="5004048" y="1556792"/>
            <a:ext cx="3744416" cy="4680520"/>
          </a:xfrm>
          <a:prstGeom prst="leftArrowCallou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Флешмоб</a:t>
            </a:r>
            <a:r>
              <a:rPr lang="ru-RU" dirty="0" smtClean="0">
                <a:solidFill>
                  <a:schemeClr val="tx1"/>
                </a:solidFill>
              </a:rPr>
              <a:t> на площадке перед школой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Спортивная игра «Физкультуре – ура! Занимайся, детвора!»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Уроки </a:t>
            </a:r>
            <a:r>
              <a:rPr lang="ru-RU" dirty="0" err="1" smtClean="0">
                <a:solidFill>
                  <a:schemeClr val="tx1"/>
                </a:solidFill>
              </a:rPr>
              <a:t>валеологической</a:t>
            </a:r>
            <a:r>
              <a:rPr lang="ru-RU" dirty="0" smtClean="0">
                <a:solidFill>
                  <a:schemeClr val="tx1"/>
                </a:solidFill>
              </a:rPr>
              <a:t> направленности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  <a:solidFill>
            <a:srgbClr val="00B0F0"/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Спортивные соревнования</a:t>
            </a:r>
            <a:endParaRPr lang="ru-RU" dirty="0"/>
          </a:p>
        </p:txBody>
      </p:sp>
      <p:pic>
        <p:nvPicPr>
          <p:cNvPr id="7" name="Picture 2" descr="C:\Documents and Settings\директор\Мои документы\Мои рисунки\Рисунок1ии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2123727" cy="1219081"/>
          </a:xfrm>
          <a:prstGeom prst="rect">
            <a:avLst/>
          </a:prstGeom>
          <a:noFill/>
        </p:spPr>
      </p:pic>
      <p:pic>
        <p:nvPicPr>
          <p:cNvPr id="4103" name="Picture 7" descr="F:\фото День Здоровья\IMG_59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40768"/>
            <a:ext cx="3894978" cy="24482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" name="Picture 3" descr="F:\фото День Здоровья\IMG_59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4453914"/>
            <a:ext cx="2736304" cy="214343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" name="Picture 4" descr="F:\фото День Здоровья\IMG_60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920" y="1412776"/>
            <a:ext cx="3888432" cy="30759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Picture 5" descr="F:\фото День Здоровья\IMG_606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4077072"/>
            <a:ext cx="3672408" cy="244827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483768" y="3356992"/>
            <a:ext cx="1296144" cy="43204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Шахматы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84168" y="6425952"/>
            <a:ext cx="2736304" cy="43204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Шашки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95936" y="3717032"/>
            <a:ext cx="2232248" cy="720080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Троеборье: стрельба, пресс, подтягивание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6093296"/>
            <a:ext cx="1296144" cy="43204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Теннис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51920" y="4509120"/>
            <a:ext cx="2232248" cy="2088232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 переменах ученики не доставали планшеты и телефоны, а просили поиграть в шашки и теннис вне соревнований!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40352" y="1916832"/>
            <a:ext cx="1403648" cy="2088232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 также </a:t>
            </a:r>
            <a:r>
              <a:rPr lang="ru-RU" dirty="0" err="1" smtClean="0">
                <a:solidFill>
                  <a:schemeClr val="tx1"/>
                </a:solidFill>
              </a:rPr>
              <a:t>армреслинг</a:t>
            </a:r>
            <a:r>
              <a:rPr lang="ru-RU" dirty="0" smtClean="0">
                <a:solidFill>
                  <a:schemeClr val="tx1"/>
                </a:solidFill>
              </a:rPr>
              <a:t>, волейбол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840760" cy="1143000"/>
          </a:xfrm>
          <a:solidFill>
            <a:srgbClr val="00B0F0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Товарищеская встреча по баскетболу с командой </a:t>
            </a:r>
            <a:r>
              <a:rPr lang="ru-RU" sz="3200" dirty="0" err="1" smtClean="0"/>
              <a:t>Велижского</a:t>
            </a:r>
            <a:r>
              <a:rPr lang="ru-RU" sz="3200" dirty="0" smtClean="0"/>
              <a:t> района</a:t>
            </a:r>
            <a:endParaRPr lang="ru-RU" sz="3200" dirty="0"/>
          </a:p>
        </p:txBody>
      </p:sp>
      <p:pic>
        <p:nvPicPr>
          <p:cNvPr id="4" name="Picture 2" descr="C:\Documents and Settings\директор\Мои документы\Мои рисунки\Рисунок1ии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2123727" cy="1219081"/>
          </a:xfrm>
          <a:prstGeom prst="rect">
            <a:avLst/>
          </a:prstGeom>
          <a:noFill/>
        </p:spPr>
      </p:pic>
      <p:pic>
        <p:nvPicPr>
          <p:cNvPr id="6148" name="Picture 4" descr="F:\фото День Здоровья\IMG_60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556792"/>
            <a:ext cx="7665902" cy="49835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724128" y="5517232"/>
            <a:ext cx="3240360" cy="1340768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Наша команда выиграла со счётом 36:24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  <a:solidFill>
            <a:srgbClr val="00B0F0"/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Танцевальный марафон «Великолепная пятёрка»</a:t>
            </a:r>
            <a:endParaRPr lang="ru-RU" dirty="0"/>
          </a:p>
        </p:txBody>
      </p:sp>
      <p:pic>
        <p:nvPicPr>
          <p:cNvPr id="6" name="Picture 2" descr="C:\Documents and Settings\директор\Мои документы\Мои рисунки\Рисунок1ии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2123727" cy="1219081"/>
          </a:xfrm>
          <a:prstGeom prst="rect">
            <a:avLst/>
          </a:prstGeom>
          <a:noFill/>
        </p:spPr>
      </p:pic>
      <p:pic>
        <p:nvPicPr>
          <p:cNvPr id="8195" name="Picture 3" descr="F:\фото День Здоровья\IMG_6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1556792"/>
            <a:ext cx="3456384" cy="26642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2" descr="F:\фото День Здоровья\IMG_59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4293096"/>
            <a:ext cx="2304256" cy="23220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F:\фото День Здоровья\IMG_605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4333936"/>
            <a:ext cx="3312368" cy="227416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5" descr="F:\фото День Здоровья\IMG_604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72713" y="1556792"/>
            <a:ext cx="5729467" cy="26642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3" descr="F:\фото День Здоровья\IMG_604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2037" y="4365104"/>
            <a:ext cx="3659603" cy="227673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51520" y="3789040"/>
            <a:ext cx="8640960" cy="720080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Идею «великолепной пятёрки» ученики не поддержали – танцевали всей командой.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директор\Мои документы\Мои рисунки\Рисунок1ии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2123727" cy="1219081"/>
          </a:xfrm>
          <a:prstGeom prst="rect">
            <a:avLst/>
          </a:prstGeom>
          <a:noFill/>
        </p:spPr>
      </p:pic>
      <p:pic>
        <p:nvPicPr>
          <p:cNvPr id="18" name="Picture 4" descr="F:\фото День Здоровья\IMG_6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3356992"/>
            <a:ext cx="3168352" cy="32619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22" name="Picture 6" descr="F:\фото День Здоровья\IMG_600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1628800"/>
            <a:ext cx="4078549" cy="271903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" name="Picture 2" descr="F:\фото День Здоровья\IMG_606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4149080"/>
            <a:ext cx="3816424" cy="25442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" name="Picture 3" descr="F:\фото День Здоровья\IMG_602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1" y="1268761"/>
            <a:ext cx="2808312" cy="32307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840760" cy="1772816"/>
          </a:xfrm>
          <a:solidFill>
            <a:srgbClr val="00B0F0"/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sz="3200" dirty="0" smtClean="0"/>
              <a:t>Тренинг для учащихся 8-9 классов «Волшебная страна или способы снятия </a:t>
            </a:r>
            <a:r>
              <a:rPr lang="ru-RU" sz="3200" dirty="0" err="1" smtClean="0"/>
              <a:t>психо-эмоционального</a:t>
            </a:r>
            <a:r>
              <a:rPr lang="ru-RU" sz="3200" dirty="0" smtClean="0"/>
              <a:t> напряжения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624736" cy="1143000"/>
          </a:xfrm>
          <a:solidFill>
            <a:srgbClr val="00B0F0"/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Станционная игра </a:t>
            </a:r>
            <a:br>
              <a:rPr lang="ru-RU" dirty="0" smtClean="0"/>
            </a:br>
            <a:r>
              <a:rPr lang="ru-RU" dirty="0" smtClean="0"/>
              <a:t>«За здоровый образ жизни»</a:t>
            </a:r>
            <a:endParaRPr lang="ru-RU" dirty="0"/>
          </a:p>
        </p:txBody>
      </p:sp>
      <p:pic>
        <p:nvPicPr>
          <p:cNvPr id="6" name="Picture 2" descr="C:\Documents and Settings\директор\Мои документы\Мои рисунки\Рисунок1ии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2123727" cy="1219081"/>
          </a:xfrm>
          <a:prstGeom prst="rect">
            <a:avLst/>
          </a:prstGeom>
          <a:noFill/>
        </p:spPr>
      </p:pic>
      <p:pic>
        <p:nvPicPr>
          <p:cNvPr id="11268" name="Picture 4" descr="F:\фото День Здоровья\IMG_60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340768"/>
            <a:ext cx="4248473" cy="21384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2" descr="F:\фото День Здоровья\IMG_60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933056"/>
            <a:ext cx="4380486" cy="18002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3" descr="F:\фото День Здоровья\IMG_603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1340768"/>
            <a:ext cx="2923525" cy="208823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7" descr="F:\фото День Здоровья\IMG_603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152" y="3645024"/>
            <a:ext cx="2952328" cy="179484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95536" y="3284984"/>
            <a:ext cx="3960440" cy="360040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Станция «Айболит»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3284984"/>
            <a:ext cx="2664296" cy="360040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Станция «Крокодил»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95936" y="6497960"/>
            <a:ext cx="3024336" cy="360040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Станция «Страна здоровья»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88224" y="5157192"/>
            <a:ext cx="2088232" cy="504056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Станция «Кроссворд»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5589240"/>
            <a:ext cx="3816424" cy="360040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Станция «Эрудит»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Picture 5" descr="F:\фото День Здоровья\IMG_603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67944" y="4797152"/>
            <a:ext cx="2700300" cy="18002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768752" cy="1143000"/>
          </a:xfrm>
          <a:solidFill>
            <a:srgbClr val="00B0F0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800" dirty="0" smtClean="0"/>
              <a:t>Уроки Здоровья, лекция врача ЦРБ «Планирование семьи»</a:t>
            </a:r>
            <a:endParaRPr lang="ru-RU" sz="2800" dirty="0"/>
          </a:p>
        </p:txBody>
      </p:sp>
      <p:pic>
        <p:nvPicPr>
          <p:cNvPr id="6" name="Picture 2" descr="C:\Documents and Settings\директор\Мои документы\Мои рисунки\Рисунок1ии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2123727" cy="1219081"/>
          </a:xfrm>
          <a:prstGeom prst="rect">
            <a:avLst/>
          </a:prstGeom>
          <a:noFill/>
        </p:spPr>
      </p:pic>
      <p:pic>
        <p:nvPicPr>
          <p:cNvPr id="10245" name="Picture 5" descr="F:\фото День Здоровья\IMG_60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340767"/>
            <a:ext cx="7056784" cy="217061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2" descr="F:\фото День Здоровья\IMG_60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29511">
            <a:off x="528562" y="3900440"/>
            <a:ext cx="3354598" cy="23042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" name="Picture 8" descr="F:\фото День Здоровья\IMG_604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869540">
            <a:off x="4583569" y="3792756"/>
            <a:ext cx="4372486" cy="224870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3" descr="F:\фото День Здоровья\IMG_60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3209326" y="3927578"/>
            <a:ext cx="1728193" cy="1451117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8" name="Рисунок 7" descr="C:\Users\Владелец\Desktop\фото\IMG_5591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15816" y="1412776"/>
            <a:ext cx="24482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516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Общешкольный день здоровья «Здоровые дети –  здоровая Россия»</vt:lpstr>
      <vt:lpstr>Открытие праздника  «Здоровые дети – здоровая Россия»</vt:lpstr>
      <vt:lpstr>Мероприятия в начальной школе</vt:lpstr>
      <vt:lpstr>Спортивные соревнования</vt:lpstr>
      <vt:lpstr>Товарищеская встреча по баскетболу с командой Велижского района</vt:lpstr>
      <vt:lpstr>Танцевальный марафон «Великолепная пятёрка»</vt:lpstr>
      <vt:lpstr>Тренинг для учащихся 8-9 классов «Волшебная страна или способы снятия психо-эмоционального напряжения</vt:lpstr>
      <vt:lpstr>Станционная игра  «За здоровый образ жизни»</vt:lpstr>
      <vt:lpstr>Уроки Здоровья, лекция врача ЦРБ «Планирование семьи»</vt:lpstr>
      <vt:lpstr>Спортивные эстафеты</vt:lpstr>
      <vt:lpstr>Творческие конкурсы</vt:lpstr>
      <vt:lpstr>Конкурс «Креативное использование спортинвентаря»</vt:lpstr>
      <vt:lpstr>Конкурс «Блюдо дня»</vt:lpstr>
      <vt:lpstr>Танцевальный вечер для старшеклассников «СПОРТ-АРТ»</vt:lpstr>
      <vt:lpstr>Награждение победителей</vt:lpstr>
      <vt:lpstr>Церемонию награждения провели:</vt:lpstr>
      <vt:lpstr>Родительская конференция «Движение – это жизнь»</vt:lpstr>
      <vt:lpstr>Ярмарка педагогических идей «Инновации в здоровьесбережении»</vt:lpstr>
      <vt:lpstr>В организации мероприятий и соревнований нам оказали помощь: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Кухтиков В.В.</cp:lastModifiedBy>
  <cp:revision>43</cp:revision>
  <dcterms:modified xsi:type="dcterms:W3CDTF">2015-11-01T18:01:11Z</dcterms:modified>
</cp:coreProperties>
</file>