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61" r:id="rId2"/>
    <p:sldId id="256" r:id="rId3"/>
    <p:sldId id="257" r:id="rId4"/>
    <p:sldId id="259" r:id="rId5"/>
    <p:sldId id="262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E5D36-7C21-461E-8985-A1F43A0B54A1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39C607-0A47-4F47-9ABF-0A82B62E8B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3312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9C607-0A47-4F47-9ABF-0A82B62E8BA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401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BB04-B499-4ACF-B539-16B83FFE9566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A9501-786D-4CE6-ABCA-932C2591F8A6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BB04-B499-4ACF-B539-16B83FFE9566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A9501-786D-4CE6-ABCA-932C2591F8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BB04-B499-4ACF-B539-16B83FFE9566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A9501-786D-4CE6-ABCA-932C2591F8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BB04-B499-4ACF-B539-16B83FFE9566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A9501-786D-4CE6-ABCA-932C2591F8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BB04-B499-4ACF-B539-16B83FFE9566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A9501-786D-4CE6-ABCA-932C2591F8A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BB04-B499-4ACF-B539-16B83FFE9566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A9501-786D-4CE6-ABCA-932C2591F8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BB04-B499-4ACF-B539-16B83FFE9566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A9501-786D-4CE6-ABCA-932C2591F8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BB04-B499-4ACF-B539-16B83FFE9566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A9501-786D-4CE6-ABCA-932C2591F8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BB04-B499-4ACF-B539-16B83FFE9566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A9501-786D-4CE6-ABCA-932C2591F8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BB04-B499-4ACF-B539-16B83FFE9566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A9501-786D-4CE6-ABCA-932C2591F8A6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BB04-B499-4ACF-B539-16B83FFE9566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A9501-786D-4CE6-ABCA-932C2591F8A6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E70BB04-B499-4ACF-B539-16B83FFE9566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4FA9501-786D-4CE6-ABCA-932C2591F8A6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165" y="260648"/>
            <a:ext cx="8229600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Разгадайте кроссворд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9923868"/>
              </p:ext>
            </p:extLst>
          </p:nvPr>
        </p:nvGraphicFramePr>
        <p:xfrm>
          <a:off x="214820" y="188640"/>
          <a:ext cx="8642352" cy="64749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196"/>
                <a:gridCol w="720196"/>
                <a:gridCol w="720196"/>
                <a:gridCol w="720196"/>
                <a:gridCol w="720196"/>
                <a:gridCol w="720196"/>
                <a:gridCol w="756084"/>
                <a:gridCol w="684308"/>
                <a:gridCol w="720196"/>
                <a:gridCol w="720196"/>
                <a:gridCol w="720196"/>
                <a:gridCol w="720196"/>
              </a:tblGrid>
              <a:tr h="68376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3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2174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2174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3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3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2174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2174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3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2174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3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3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2174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3200" b="1" i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2174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2174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2174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2174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483768" y="3809844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endParaRPr lang="ru-RU" sz="32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83768" y="4368702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97623" y="4936738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97623" y="5521513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85546" y="3737092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endParaRPr lang="ru-RU" sz="32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54079" y="2650143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154079" y="3225069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163176" y="3783927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Ю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163176" y="4351963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54079" y="4936737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23928" y="2057369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923928" y="2650143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23928" y="3195673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147210" y="2057368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588768" y="908720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638269" y="1469796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66157" y="2057367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29974" y="2610897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655395" y="3774084"/>
            <a:ext cx="4569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</a:t>
            </a:r>
            <a:endParaRPr lang="ru-RU" sz="32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77187" y="3160653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638269" y="4321867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677187" y="4906642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364088" y="3152317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64088" y="373709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32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64088" y="4321866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64088" y="4918810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439099" y="5521513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439099" y="6106288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084168" y="3809844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84168" y="4358859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084168" y="4913537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084168" y="5491417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084168" y="6106287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191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5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0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5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1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4000"/>
                            </p:stCondLst>
                            <p:childTnLst>
                              <p:par>
                                <p:cTn id="12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0"/>
                            </p:stCondLst>
                            <p:childTnLst>
                              <p:par>
                                <p:cTn id="12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500"/>
                            </p:stCondLst>
                            <p:childTnLst>
                              <p:par>
                                <p:cTn id="1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000"/>
                            </p:stCondLst>
                            <p:childTnLst>
                              <p:par>
                                <p:cTn id="1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2081" y="-21512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Бюджет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https://ds03.infourok.ru/uploads/ex/093a/00007e69-85ef1cc7/img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268760"/>
            <a:ext cx="7416824" cy="53285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455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Бюджет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Государства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                                          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          Города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1331640" y="1196752"/>
            <a:ext cx="1584176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2915816" y="1196752"/>
            <a:ext cx="1152128" cy="31683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5004048" y="1196752"/>
            <a:ext cx="144016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347864" y="3212976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Предприятия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5796136" y="1196752"/>
            <a:ext cx="72008" cy="31683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004048" y="4581128"/>
            <a:ext cx="21831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Семьи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6048164" y="1196752"/>
            <a:ext cx="1908212" cy="22008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4087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https://ds04.infourok.ru/uploads/ex/05f5/0000a234-20118cee/img0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7992888" cy="61926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9256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бюджет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36" t="35303" r="6591" b="13183"/>
          <a:stretch/>
        </p:blipFill>
        <p:spPr bwMode="auto">
          <a:xfrm>
            <a:off x="535748" y="476672"/>
            <a:ext cx="8064896" cy="5688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073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http://school385.ru/upload/image/psiholog1-go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8136904" cy="55446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873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320</TotalTime>
  <Words>52</Words>
  <Application>Microsoft Office PowerPoint</Application>
  <PresentationFormat>Экран (4:3)</PresentationFormat>
  <Paragraphs>53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Паркет</vt:lpstr>
      <vt:lpstr>Разгадайте кроссворд</vt:lpstr>
      <vt:lpstr>Бюджет</vt:lpstr>
      <vt:lpstr>Бюджет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office</cp:lastModifiedBy>
  <cp:revision>31</cp:revision>
  <dcterms:created xsi:type="dcterms:W3CDTF">2018-03-03T19:37:28Z</dcterms:created>
  <dcterms:modified xsi:type="dcterms:W3CDTF">2018-03-14T08:55:47Z</dcterms:modified>
</cp:coreProperties>
</file>