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56" r:id="rId3"/>
    <p:sldId id="257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5D36-7C21-461E-8985-A1F43A0B54A1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9C607-0A47-4F47-9ABF-0A82B62E8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1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9C607-0A47-4F47-9ABF-0A82B62E8B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0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70BB04-B499-4ACF-B539-16B83FFE9566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FA9501-786D-4CE6-ABCA-932C2591F8A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165" y="260648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Разгадайте кроссворд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923868"/>
              </p:ext>
            </p:extLst>
          </p:nvPr>
        </p:nvGraphicFramePr>
        <p:xfrm>
          <a:off x="214820" y="188640"/>
          <a:ext cx="8642352" cy="6474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96"/>
                <a:gridCol w="720196"/>
                <a:gridCol w="720196"/>
                <a:gridCol w="720196"/>
                <a:gridCol w="720196"/>
                <a:gridCol w="720196"/>
                <a:gridCol w="756084"/>
                <a:gridCol w="684308"/>
                <a:gridCol w="720196"/>
                <a:gridCol w="720196"/>
                <a:gridCol w="720196"/>
                <a:gridCol w="720196"/>
              </a:tblGrid>
              <a:tr h="6837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200" b="1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1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3768" y="380984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436870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7623" y="493673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623" y="552151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5546" y="373709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4079" y="265014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54079" y="322506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3176" y="378392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63176" y="435196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54079" y="493673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3928" y="205736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23928" y="265014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3928" y="319567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7210" y="205736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88768" y="90872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8269" y="146979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66157" y="205736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9974" y="261089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5395" y="3774084"/>
            <a:ext cx="456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7187" y="316065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38269" y="432186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7187" y="490664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4088" y="315231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64088" y="373709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64088" y="432186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64088" y="491881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39099" y="552151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39099" y="610628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84168" y="380984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84168" y="435885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84168" y="491353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84168" y="549141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84168" y="610628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19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081" y="-21512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ds03.infourok.ru/uploads/ex/093a/00007e69-85ef1cc7/img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416824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45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Государства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Города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331640" y="1196752"/>
            <a:ext cx="158417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915816" y="1196752"/>
            <a:ext cx="1152128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004048" y="1196752"/>
            <a:ext cx="14401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47864" y="321297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796136" y="1196752"/>
            <a:ext cx="72008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4048" y="4581128"/>
            <a:ext cx="218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Семьи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048164" y="1196752"/>
            <a:ext cx="1908212" cy="2200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08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ds04.infourok.ru/uploads/ex/05f5/0000a234-20118cee/img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2888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25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бюджет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36" t="35303" r="6591" b="13183"/>
          <a:stretch/>
        </p:blipFill>
        <p:spPr bwMode="auto">
          <a:xfrm>
            <a:off x="535748" y="476672"/>
            <a:ext cx="8064896" cy="568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7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school385.ru/upload/image/psiholog1-g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136904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87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320</TotalTime>
  <Words>52</Words>
  <Application>Microsoft Office PowerPoint</Application>
  <PresentationFormat>Экран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Разгадайте кроссворд</vt:lpstr>
      <vt:lpstr>Бюджет</vt:lpstr>
      <vt:lpstr>Бюджет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office</cp:lastModifiedBy>
  <cp:revision>31</cp:revision>
  <dcterms:created xsi:type="dcterms:W3CDTF">2018-03-03T19:37:28Z</dcterms:created>
  <dcterms:modified xsi:type="dcterms:W3CDTF">2018-03-14T08:55:47Z</dcterms:modified>
</cp:coreProperties>
</file>