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5"/>
  </p:notesMasterIdLst>
  <p:sldIdLst>
    <p:sldId id="256" r:id="rId2"/>
    <p:sldId id="273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9" r:id="rId14"/>
    <p:sldId id="266" r:id="rId15"/>
    <p:sldId id="270" r:id="rId16"/>
    <p:sldId id="272" r:id="rId17"/>
    <p:sldId id="275" r:id="rId18"/>
    <p:sldId id="276" r:id="rId19"/>
    <p:sldId id="277" r:id="rId20"/>
    <p:sldId id="278" r:id="rId21"/>
    <p:sldId id="274" r:id="rId22"/>
    <p:sldId id="279" r:id="rId23"/>
    <p:sldId id="27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41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88C7C-2599-41E0-BFDC-2C0877B88BC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8D5EF8-1689-4B42-A1B5-87A8DD4525B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Умение</a:t>
          </a:r>
          <a:endParaRPr lang="ru-RU" dirty="0"/>
        </a:p>
      </dgm:t>
    </dgm:pt>
    <dgm:pt modelId="{184CDA08-F385-41E7-8BEF-042F1273D825}" type="parTrans" cxnId="{EC8C68F7-4DBC-42E2-8D36-B9EC348522BD}">
      <dgm:prSet/>
      <dgm:spPr/>
      <dgm:t>
        <a:bodyPr/>
        <a:lstStyle/>
        <a:p>
          <a:endParaRPr lang="ru-RU"/>
        </a:p>
      </dgm:t>
    </dgm:pt>
    <dgm:pt modelId="{0516B76F-A9D7-481A-B790-85AF08CB3F1C}" type="sibTrans" cxnId="{EC8C68F7-4DBC-42E2-8D36-B9EC348522BD}">
      <dgm:prSet/>
      <dgm:spPr/>
      <dgm:t>
        <a:bodyPr/>
        <a:lstStyle/>
        <a:p>
          <a:endParaRPr lang="ru-RU"/>
        </a:p>
      </dgm:t>
    </dgm:pt>
    <dgm:pt modelId="{27B75B03-0AEF-46C0-A6A3-9720FB55996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Модель 1</a:t>
          </a:r>
          <a:endParaRPr lang="ru-RU" dirty="0"/>
        </a:p>
      </dgm:t>
    </dgm:pt>
    <dgm:pt modelId="{64C86B1F-92A2-478B-B94C-121D13F3F26A}" type="parTrans" cxnId="{A51EC7C7-2AD6-4A1E-90BB-E160FFF913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F11118C-49F2-4307-9BB1-99641AA85293}" type="sibTrans" cxnId="{A51EC7C7-2AD6-4A1E-90BB-E160FFF91368}">
      <dgm:prSet/>
      <dgm:spPr/>
      <dgm:t>
        <a:bodyPr/>
        <a:lstStyle/>
        <a:p>
          <a:endParaRPr lang="ru-RU"/>
        </a:p>
      </dgm:t>
    </dgm:pt>
    <dgm:pt modelId="{5579994C-B537-4A57-AA1F-D2F532154CB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на ЭС1</a:t>
          </a:r>
          <a:endParaRPr lang="ru-RU" dirty="0"/>
        </a:p>
      </dgm:t>
    </dgm:pt>
    <dgm:pt modelId="{F094698D-0BF9-49E0-AC5F-CC9917DEA75B}" type="parTrans" cxnId="{C69B3C68-0D2B-437E-8D06-05BEC567BB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A93848F-2977-4B06-967C-1CEB5EBE17DF}" type="sibTrans" cxnId="{C69B3C68-0D2B-437E-8D06-05BEC567BB68}">
      <dgm:prSet/>
      <dgm:spPr/>
      <dgm:t>
        <a:bodyPr/>
        <a:lstStyle/>
        <a:p>
          <a:endParaRPr lang="ru-RU"/>
        </a:p>
      </dgm:t>
    </dgm:pt>
    <dgm:pt modelId="{006C9944-303B-4E69-9BD3-CD021E86AAC3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на ЭС2</a:t>
          </a:r>
          <a:endParaRPr lang="ru-RU" dirty="0"/>
        </a:p>
      </dgm:t>
    </dgm:pt>
    <dgm:pt modelId="{0DE8BB83-D7F6-4424-A0F5-764646367329}" type="parTrans" cxnId="{B54C0A67-2E4A-4908-A2F7-B1BCA0BEDD71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16CD3A9-D199-45DB-A377-3873C097605F}" type="sibTrans" cxnId="{B54C0A67-2E4A-4908-A2F7-B1BCA0BEDD71}">
      <dgm:prSet/>
      <dgm:spPr/>
      <dgm:t>
        <a:bodyPr/>
        <a:lstStyle/>
        <a:p>
          <a:endParaRPr lang="ru-RU"/>
        </a:p>
      </dgm:t>
    </dgm:pt>
    <dgm:pt modelId="{23658028-9727-4E5D-8ADE-AF6A952009F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Модель</a:t>
          </a:r>
          <a:r>
            <a:rPr lang="en-US" dirty="0" smtClean="0"/>
            <a:t> N</a:t>
          </a:r>
          <a:r>
            <a:rPr lang="ru-RU" dirty="0" smtClean="0"/>
            <a:t> </a:t>
          </a:r>
          <a:endParaRPr lang="ru-RU" dirty="0"/>
        </a:p>
      </dgm:t>
    </dgm:pt>
    <dgm:pt modelId="{50B424D8-0546-4B8C-80A6-9112C11B851F}" type="parTrans" cxnId="{A3B0A50D-C0D9-493F-A716-AABD2463C48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DAEBB84-3716-4948-B8B2-7F9127DFAAA7}" type="sibTrans" cxnId="{A3B0A50D-C0D9-493F-A716-AABD2463C483}">
      <dgm:prSet/>
      <dgm:spPr/>
      <dgm:t>
        <a:bodyPr/>
        <a:lstStyle/>
        <a:p>
          <a:endParaRPr lang="ru-RU"/>
        </a:p>
      </dgm:t>
    </dgm:pt>
    <dgm:pt modelId="{8B425F39-16C0-4665-9064-60686C11BE21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C5A6D9CF-8D42-482A-BA9B-1F31480AF828}" type="parTrans" cxnId="{A04E5D1F-540B-452A-8BA8-A09B7AB1C34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1F256EF-BD8B-43B9-A554-6E1686EDB020}" type="sibTrans" cxnId="{A04E5D1F-540B-452A-8BA8-A09B7AB1C345}">
      <dgm:prSet/>
      <dgm:spPr/>
      <dgm:t>
        <a:bodyPr/>
        <a:lstStyle/>
        <a:p>
          <a:endParaRPr lang="ru-RU"/>
        </a:p>
      </dgm:t>
    </dgm:pt>
    <dgm:pt modelId="{8DA998AD-ECC3-4968-8FAB-95C2FC2FFB0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2B09B8B2-A0FE-4F21-8820-233BD8D206FD}" type="parTrans" cxnId="{14053EBD-E14C-455A-90F3-6F5856FC125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198420C-1AA0-43EF-BEFE-140C5B30523E}" type="sibTrans" cxnId="{14053EBD-E14C-455A-90F3-6F5856FC125F}">
      <dgm:prSet/>
      <dgm:spPr/>
      <dgm:t>
        <a:bodyPr/>
        <a:lstStyle/>
        <a:p>
          <a:endParaRPr lang="ru-RU"/>
        </a:p>
      </dgm:t>
    </dgm:pt>
    <dgm:pt modelId="{81F6CB94-70C6-4F18-BCBA-DC2C4C8CE6CB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</a:t>
          </a:r>
          <a:endParaRPr lang="ru-RU" dirty="0"/>
        </a:p>
      </dgm:t>
    </dgm:pt>
    <dgm:pt modelId="{3258765C-59BE-40D9-A765-53F2A51D013D}" type="parTrans" cxnId="{34161D74-7C35-4B87-A15D-07553D4CB95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E66D41FB-2BF3-4545-AE3D-CE185902E83D}" type="sibTrans" cxnId="{34161D74-7C35-4B87-A15D-07553D4CB955}">
      <dgm:prSet/>
      <dgm:spPr/>
      <dgm:t>
        <a:bodyPr/>
        <a:lstStyle/>
        <a:p>
          <a:endParaRPr lang="ru-RU"/>
        </a:p>
      </dgm:t>
    </dgm:pt>
    <dgm:pt modelId="{721EA015-A3FD-4C30-9287-DF9C2101A01F}" type="pres">
      <dgm:prSet presAssocID="{8BF88C7C-2599-41E0-BFDC-2C0877B88BC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05365-754A-46DD-BFE5-4840409548AD}" type="pres">
      <dgm:prSet presAssocID="{628D5EF8-1689-4B42-A1B5-87A8DD4525B5}" presName="root1" presStyleCnt="0"/>
      <dgm:spPr/>
    </dgm:pt>
    <dgm:pt modelId="{6490A4DA-170B-4A27-B239-A7A6FFC38A8C}" type="pres">
      <dgm:prSet presAssocID="{628D5EF8-1689-4B42-A1B5-87A8DD4525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A77359-3CD6-4032-B5EE-13ADD122D423}" type="pres">
      <dgm:prSet presAssocID="{628D5EF8-1689-4B42-A1B5-87A8DD4525B5}" presName="level2hierChild" presStyleCnt="0"/>
      <dgm:spPr/>
    </dgm:pt>
    <dgm:pt modelId="{D74087EC-EA21-4185-A5EE-9925B14734C5}" type="pres">
      <dgm:prSet presAssocID="{64C86B1F-92A2-478B-B94C-121D13F3F26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5B0338F-C65B-4472-99C6-5B471E786E0E}" type="pres">
      <dgm:prSet presAssocID="{64C86B1F-92A2-478B-B94C-121D13F3F26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53A31CE-1708-4EDA-B7DD-663F2D8D75CD}" type="pres">
      <dgm:prSet presAssocID="{27B75B03-0AEF-46C0-A6A3-9720FB55996E}" presName="root2" presStyleCnt="0"/>
      <dgm:spPr/>
    </dgm:pt>
    <dgm:pt modelId="{48417FB6-E7FC-455A-AD8A-84DE4978ED0F}" type="pres">
      <dgm:prSet presAssocID="{27B75B03-0AEF-46C0-A6A3-9720FB55996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BAE632-589C-4CB6-946F-9651EF772E8F}" type="pres">
      <dgm:prSet presAssocID="{27B75B03-0AEF-46C0-A6A3-9720FB55996E}" presName="level3hierChild" presStyleCnt="0"/>
      <dgm:spPr/>
    </dgm:pt>
    <dgm:pt modelId="{240F676A-4F1A-409E-86CE-B5E8D991DBE5}" type="pres">
      <dgm:prSet presAssocID="{F094698D-0BF9-49E0-AC5F-CC9917DEA75B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B4C56DD7-BFAD-4D9B-BD9D-03246B5D444D}" type="pres">
      <dgm:prSet presAssocID="{F094698D-0BF9-49E0-AC5F-CC9917DEA75B}" presName="connTx" presStyleLbl="parChTrans1D3" presStyleIdx="0" presStyleCnt="4"/>
      <dgm:spPr/>
      <dgm:t>
        <a:bodyPr/>
        <a:lstStyle/>
        <a:p>
          <a:endParaRPr lang="ru-RU"/>
        </a:p>
      </dgm:t>
    </dgm:pt>
    <dgm:pt modelId="{DA886B66-9637-40AA-A1FC-16AD8CBCBAE4}" type="pres">
      <dgm:prSet presAssocID="{5579994C-B537-4A57-AA1F-D2F532154CBE}" presName="root2" presStyleCnt="0"/>
      <dgm:spPr/>
    </dgm:pt>
    <dgm:pt modelId="{5E3B6B97-8618-4A6F-8AE1-638592AE29F9}" type="pres">
      <dgm:prSet presAssocID="{5579994C-B537-4A57-AA1F-D2F532154CB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1DE141-0621-4292-99D6-97950D77247A}" type="pres">
      <dgm:prSet presAssocID="{5579994C-B537-4A57-AA1F-D2F532154CBE}" presName="level3hierChild" presStyleCnt="0"/>
      <dgm:spPr/>
    </dgm:pt>
    <dgm:pt modelId="{E8A1A706-26F9-4D97-A8C8-D6CB87F8F5F0}" type="pres">
      <dgm:prSet presAssocID="{0DE8BB83-D7F6-4424-A0F5-764646367329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7D617C33-6067-4B29-8E43-89580B2146AD}" type="pres">
      <dgm:prSet presAssocID="{0DE8BB83-D7F6-4424-A0F5-764646367329}" presName="connTx" presStyleLbl="parChTrans1D3" presStyleIdx="1" presStyleCnt="4"/>
      <dgm:spPr/>
      <dgm:t>
        <a:bodyPr/>
        <a:lstStyle/>
        <a:p>
          <a:endParaRPr lang="ru-RU"/>
        </a:p>
      </dgm:t>
    </dgm:pt>
    <dgm:pt modelId="{087E1452-8B5C-495B-B0BD-099A0840D92C}" type="pres">
      <dgm:prSet presAssocID="{006C9944-303B-4E69-9BD3-CD021E86AAC3}" presName="root2" presStyleCnt="0"/>
      <dgm:spPr/>
    </dgm:pt>
    <dgm:pt modelId="{F7E693A6-9495-445A-B6ED-4859B08A2A1D}" type="pres">
      <dgm:prSet presAssocID="{006C9944-303B-4E69-9BD3-CD021E86AAC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1AD05D-CF30-492F-8698-72E28F6442EB}" type="pres">
      <dgm:prSet presAssocID="{006C9944-303B-4E69-9BD3-CD021E86AAC3}" presName="level3hierChild" presStyleCnt="0"/>
      <dgm:spPr/>
    </dgm:pt>
    <dgm:pt modelId="{B09C8B41-88A2-487C-8E5F-7BA5128E6A2A}" type="pres">
      <dgm:prSet presAssocID="{2B09B8B2-A0FE-4F21-8820-233BD8D206FD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C85AB60F-40F0-4168-90F0-0723503B2CE2}" type="pres">
      <dgm:prSet presAssocID="{2B09B8B2-A0FE-4F21-8820-233BD8D206FD}" presName="connTx" presStyleLbl="parChTrans1D3" presStyleIdx="2" presStyleCnt="4"/>
      <dgm:spPr/>
      <dgm:t>
        <a:bodyPr/>
        <a:lstStyle/>
        <a:p>
          <a:endParaRPr lang="ru-RU"/>
        </a:p>
      </dgm:t>
    </dgm:pt>
    <dgm:pt modelId="{F7E81680-FC37-4C17-918C-C7536C118A11}" type="pres">
      <dgm:prSet presAssocID="{8DA998AD-ECC3-4968-8FAB-95C2FC2FFB0F}" presName="root2" presStyleCnt="0"/>
      <dgm:spPr/>
    </dgm:pt>
    <dgm:pt modelId="{7965E390-A20C-4858-B9DF-6DE9692C65B1}" type="pres">
      <dgm:prSet presAssocID="{8DA998AD-ECC3-4968-8FAB-95C2FC2FFB0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F81AD1-6AE2-4A7B-A263-95077076FCFE}" type="pres">
      <dgm:prSet presAssocID="{8DA998AD-ECC3-4968-8FAB-95C2FC2FFB0F}" presName="level3hierChild" presStyleCnt="0"/>
      <dgm:spPr/>
    </dgm:pt>
    <dgm:pt modelId="{20043748-6D54-4BC9-894E-8F22C1EA9106}" type="pres">
      <dgm:prSet presAssocID="{3258765C-59BE-40D9-A765-53F2A51D013D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FE6A6FF-0DB6-423C-848D-FD40FEC817DF}" type="pres">
      <dgm:prSet presAssocID="{3258765C-59BE-40D9-A765-53F2A51D013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BE141AD-D87C-44CA-95C4-FCD16011263B}" type="pres">
      <dgm:prSet presAssocID="{81F6CB94-70C6-4F18-BCBA-DC2C4C8CE6CB}" presName="root2" presStyleCnt="0"/>
      <dgm:spPr/>
    </dgm:pt>
    <dgm:pt modelId="{09ADF76F-57A7-44E1-917C-9C6BDD81AE66}" type="pres">
      <dgm:prSet presAssocID="{81F6CB94-70C6-4F18-BCBA-DC2C4C8CE6CB}" presName="LevelTwoTextNode" presStyleLbl="node2" presStyleIdx="1" presStyleCnt="3" custLinFactNeighborX="552" custLinFactNeighborY="36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4D3780-0A6D-49D2-9239-C344872EAF1D}" type="pres">
      <dgm:prSet presAssocID="{81F6CB94-70C6-4F18-BCBA-DC2C4C8CE6CB}" presName="level3hierChild" presStyleCnt="0"/>
      <dgm:spPr/>
    </dgm:pt>
    <dgm:pt modelId="{58737C02-E9E6-47E4-ADF3-8139A2C2A02C}" type="pres">
      <dgm:prSet presAssocID="{50B424D8-0546-4B8C-80A6-9112C11B851F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3A15576-04D5-4C56-8DE9-4BAE6B9C81D4}" type="pres">
      <dgm:prSet presAssocID="{50B424D8-0546-4B8C-80A6-9112C11B851F}" presName="connTx" presStyleLbl="parChTrans1D2" presStyleIdx="2" presStyleCnt="3"/>
      <dgm:spPr/>
      <dgm:t>
        <a:bodyPr/>
        <a:lstStyle/>
        <a:p>
          <a:endParaRPr lang="ru-RU"/>
        </a:p>
      </dgm:t>
    </dgm:pt>
    <dgm:pt modelId="{2CD5C117-38D5-46DE-9D8A-C36B37C5B381}" type="pres">
      <dgm:prSet presAssocID="{23658028-9727-4E5D-8ADE-AF6A952009FC}" presName="root2" presStyleCnt="0"/>
      <dgm:spPr/>
    </dgm:pt>
    <dgm:pt modelId="{F6D9D721-6477-457C-9F55-B8DDC17A39B8}" type="pres">
      <dgm:prSet presAssocID="{23658028-9727-4E5D-8ADE-AF6A952009F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BFBBCA-76E0-4F62-BE72-EBA596F7E500}" type="pres">
      <dgm:prSet presAssocID="{23658028-9727-4E5D-8ADE-AF6A952009FC}" presName="level3hierChild" presStyleCnt="0"/>
      <dgm:spPr/>
    </dgm:pt>
    <dgm:pt modelId="{3BA4324A-2A2D-487D-96BA-5FAEFB972CC7}" type="pres">
      <dgm:prSet presAssocID="{C5A6D9CF-8D42-482A-BA9B-1F31480AF828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F0DB172C-EF86-410E-B1BF-06D159FD867B}" type="pres">
      <dgm:prSet presAssocID="{C5A6D9CF-8D42-482A-BA9B-1F31480AF828}" presName="connTx" presStyleLbl="parChTrans1D3" presStyleIdx="3" presStyleCnt="4"/>
      <dgm:spPr/>
      <dgm:t>
        <a:bodyPr/>
        <a:lstStyle/>
        <a:p>
          <a:endParaRPr lang="ru-RU"/>
        </a:p>
      </dgm:t>
    </dgm:pt>
    <dgm:pt modelId="{CE35FE0A-B53E-47D7-9F99-268A75005BDF}" type="pres">
      <dgm:prSet presAssocID="{8B425F39-16C0-4665-9064-60686C11BE21}" presName="root2" presStyleCnt="0"/>
      <dgm:spPr/>
    </dgm:pt>
    <dgm:pt modelId="{53306667-D9B9-4323-8BA3-70EBB81803A6}" type="pres">
      <dgm:prSet presAssocID="{8B425F39-16C0-4665-9064-60686C11BE2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31E22C-0122-4BEA-93A4-C38B2BDDE370}" type="pres">
      <dgm:prSet presAssocID="{8B425F39-16C0-4665-9064-60686C11BE21}" presName="level3hierChild" presStyleCnt="0"/>
      <dgm:spPr/>
    </dgm:pt>
  </dgm:ptLst>
  <dgm:cxnLst>
    <dgm:cxn modelId="{9EDABB4F-BC42-4D96-B329-A369720FC80A}" type="presOf" srcId="{F094698D-0BF9-49E0-AC5F-CC9917DEA75B}" destId="{B4C56DD7-BFAD-4D9B-BD9D-03246B5D444D}" srcOrd="1" destOrd="0" presId="urn:microsoft.com/office/officeart/2005/8/layout/hierarchy2"/>
    <dgm:cxn modelId="{21790E81-7D0F-43CB-B8A1-1CFA2AE43F13}" type="presOf" srcId="{2B09B8B2-A0FE-4F21-8820-233BD8D206FD}" destId="{B09C8B41-88A2-487C-8E5F-7BA5128E6A2A}" srcOrd="0" destOrd="0" presId="urn:microsoft.com/office/officeart/2005/8/layout/hierarchy2"/>
    <dgm:cxn modelId="{EC8C68F7-4DBC-42E2-8D36-B9EC348522BD}" srcId="{8BF88C7C-2599-41E0-BFDC-2C0877B88BC1}" destId="{628D5EF8-1689-4B42-A1B5-87A8DD4525B5}" srcOrd="0" destOrd="0" parTransId="{184CDA08-F385-41E7-8BEF-042F1273D825}" sibTransId="{0516B76F-A9D7-481A-B790-85AF08CB3F1C}"/>
    <dgm:cxn modelId="{336AFE05-6DF4-43F2-9C3D-ACC9FE56FF60}" type="presOf" srcId="{3258765C-59BE-40D9-A765-53F2A51D013D}" destId="{3FE6A6FF-0DB6-423C-848D-FD40FEC817DF}" srcOrd="1" destOrd="0" presId="urn:microsoft.com/office/officeart/2005/8/layout/hierarchy2"/>
    <dgm:cxn modelId="{B54C0A67-2E4A-4908-A2F7-B1BCA0BEDD71}" srcId="{27B75B03-0AEF-46C0-A6A3-9720FB55996E}" destId="{006C9944-303B-4E69-9BD3-CD021E86AAC3}" srcOrd="1" destOrd="0" parTransId="{0DE8BB83-D7F6-4424-A0F5-764646367329}" sibTransId="{116CD3A9-D199-45DB-A377-3873C097605F}"/>
    <dgm:cxn modelId="{C69B3C68-0D2B-437E-8D06-05BEC567BB68}" srcId="{27B75B03-0AEF-46C0-A6A3-9720FB55996E}" destId="{5579994C-B537-4A57-AA1F-D2F532154CBE}" srcOrd="0" destOrd="0" parTransId="{F094698D-0BF9-49E0-AC5F-CC9917DEA75B}" sibTransId="{DA93848F-2977-4B06-967C-1CEB5EBE17DF}"/>
    <dgm:cxn modelId="{11E2AF54-CC58-46EA-B97B-107837BF5557}" type="presOf" srcId="{0DE8BB83-D7F6-4424-A0F5-764646367329}" destId="{7D617C33-6067-4B29-8E43-89580B2146AD}" srcOrd="1" destOrd="0" presId="urn:microsoft.com/office/officeart/2005/8/layout/hierarchy2"/>
    <dgm:cxn modelId="{8766FBBB-A840-44DC-8090-6346F2AC6A27}" type="presOf" srcId="{5579994C-B537-4A57-AA1F-D2F532154CBE}" destId="{5E3B6B97-8618-4A6F-8AE1-638592AE29F9}" srcOrd="0" destOrd="0" presId="urn:microsoft.com/office/officeart/2005/8/layout/hierarchy2"/>
    <dgm:cxn modelId="{C083ABB1-62A6-42F4-B18C-2B20E84B3F7B}" type="presOf" srcId="{23658028-9727-4E5D-8ADE-AF6A952009FC}" destId="{F6D9D721-6477-457C-9F55-B8DDC17A39B8}" srcOrd="0" destOrd="0" presId="urn:microsoft.com/office/officeart/2005/8/layout/hierarchy2"/>
    <dgm:cxn modelId="{A51EC7C7-2AD6-4A1E-90BB-E160FFF91368}" srcId="{628D5EF8-1689-4B42-A1B5-87A8DD4525B5}" destId="{27B75B03-0AEF-46C0-A6A3-9720FB55996E}" srcOrd="0" destOrd="0" parTransId="{64C86B1F-92A2-478B-B94C-121D13F3F26A}" sibTransId="{6F11118C-49F2-4307-9BB1-99641AA85293}"/>
    <dgm:cxn modelId="{019B5D12-CF6E-4D7B-BEB5-37BF9021537D}" type="presOf" srcId="{50B424D8-0546-4B8C-80A6-9112C11B851F}" destId="{53A15576-04D5-4C56-8DE9-4BAE6B9C81D4}" srcOrd="1" destOrd="0" presId="urn:microsoft.com/office/officeart/2005/8/layout/hierarchy2"/>
    <dgm:cxn modelId="{0E6307C1-8DCE-4971-A919-D6E53146B09D}" type="presOf" srcId="{3258765C-59BE-40D9-A765-53F2A51D013D}" destId="{20043748-6D54-4BC9-894E-8F22C1EA9106}" srcOrd="0" destOrd="0" presId="urn:microsoft.com/office/officeart/2005/8/layout/hierarchy2"/>
    <dgm:cxn modelId="{A3B0A50D-C0D9-493F-A716-AABD2463C483}" srcId="{628D5EF8-1689-4B42-A1B5-87A8DD4525B5}" destId="{23658028-9727-4E5D-8ADE-AF6A952009FC}" srcOrd="2" destOrd="0" parTransId="{50B424D8-0546-4B8C-80A6-9112C11B851F}" sibTransId="{BDAEBB84-3716-4948-B8B2-7F9127DFAAA7}"/>
    <dgm:cxn modelId="{6CD4C54D-26A7-41E1-9674-5C8D1AF181E6}" type="presOf" srcId="{27B75B03-0AEF-46C0-A6A3-9720FB55996E}" destId="{48417FB6-E7FC-455A-AD8A-84DE4978ED0F}" srcOrd="0" destOrd="0" presId="urn:microsoft.com/office/officeart/2005/8/layout/hierarchy2"/>
    <dgm:cxn modelId="{2C057570-4483-4387-A5B5-F1715F5EDF86}" type="presOf" srcId="{64C86B1F-92A2-478B-B94C-121D13F3F26A}" destId="{25B0338F-C65B-4472-99C6-5B471E786E0E}" srcOrd="1" destOrd="0" presId="urn:microsoft.com/office/officeart/2005/8/layout/hierarchy2"/>
    <dgm:cxn modelId="{A04E5D1F-540B-452A-8BA8-A09B7AB1C345}" srcId="{23658028-9727-4E5D-8ADE-AF6A952009FC}" destId="{8B425F39-16C0-4665-9064-60686C11BE21}" srcOrd="0" destOrd="0" parTransId="{C5A6D9CF-8D42-482A-BA9B-1F31480AF828}" sibTransId="{F1F256EF-BD8B-43B9-A554-6E1686EDB020}"/>
    <dgm:cxn modelId="{34161D74-7C35-4B87-A15D-07553D4CB955}" srcId="{628D5EF8-1689-4B42-A1B5-87A8DD4525B5}" destId="{81F6CB94-70C6-4F18-BCBA-DC2C4C8CE6CB}" srcOrd="1" destOrd="0" parTransId="{3258765C-59BE-40D9-A765-53F2A51D013D}" sibTransId="{E66D41FB-2BF3-4545-AE3D-CE185902E83D}"/>
    <dgm:cxn modelId="{975E2305-6126-4D66-B9DD-3977486844B3}" type="presOf" srcId="{F094698D-0BF9-49E0-AC5F-CC9917DEA75B}" destId="{240F676A-4F1A-409E-86CE-B5E8D991DBE5}" srcOrd="0" destOrd="0" presId="urn:microsoft.com/office/officeart/2005/8/layout/hierarchy2"/>
    <dgm:cxn modelId="{D2D3FB11-CA0C-4615-B552-F907841F52D8}" type="presOf" srcId="{0DE8BB83-D7F6-4424-A0F5-764646367329}" destId="{E8A1A706-26F9-4D97-A8C8-D6CB87F8F5F0}" srcOrd="0" destOrd="0" presId="urn:microsoft.com/office/officeart/2005/8/layout/hierarchy2"/>
    <dgm:cxn modelId="{A32F2F1D-E0BF-403A-9EA0-D335F1DF4D3D}" type="presOf" srcId="{628D5EF8-1689-4B42-A1B5-87A8DD4525B5}" destId="{6490A4DA-170B-4A27-B239-A7A6FFC38A8C}" srcOrd="0" destOrd="0" presId="urn:microsoft.com/office/officeart/2005/8/layout/hierarchy2"/>
    <dgm:cxn modelId="{3F03744A-1163-4D50-B1AA-B4C03BCB7F86}" type="presOf" srcId="{81F6CB94-70C6-4F18-BCBA-DC2C4C8CE6CB}" destId="{09ADF76F-57A7-44E1-917C-9C6BDD81AE66}" srcOrd="0" destOrd="0" presId="urn:microsoft.com/office/officeart/2005/8/layout/hierarchy2"/>
    <dgm:cxn modelId="{F5A5E703-0060-492A-9E65-BEEDE76F5537}" type="presOf" srcId="{C5A6D9CF-8D42-482A-BA9B-1F31480AF828}" destId="{3BA4324A-2A2D-487D-96BA-5FAEFB972CC7}" srcOrd="0" destOrd="0" presId="urn:microsoft.com/office/officeart/2005/8/layout/hierarchy2"/>
    <dgm:cxn modelId="{002848CF-BE0A-41C4-A856-80DA3E9EB9CE}" type="presOf" srcId="{64C86B1F-92A2-478B-B94C-121D13F3F26A}" destId="{D74087EC-EA21-4185-A5EE-9925B14734C5}" srcOrd="0" destOrd="0" presId="urn:microsoft.com/office/officeart/2005/8/layout/hierarchy2"/>
    <dgm:cxn modelId="{036B47AC-41AE-4B8D-BED9-1E8E4D473A13}" type="presOf" srcId="{8B425F39-16C0-4665-9064-60686C11BE21}" destId="{53306667-D9B9-4323-8BA3-70EBB81803A6}" srcOrd="0" destOrd="0" presId="urn:microsoft.com/office/officeart/2005/8/layout/hierarchy2"/>
    <dgm:cxn modelId="{17068290-EA59-413A-A9C5-FFC7202BD505}" type="presOf" srcId="{8DA998AD-ECC3-4968-8FAB-95C2FC2FFB0F}" destId="{7965E390-A20C-4858-B9DF-6DE9692C65B1}" srcOrd="0" destOrd="0" presId="urn:microsoft.com/office/officeart/2005/8/layout/hierarchy2"/>
    <dgm:cxn modelId="{14053EBD-E14C-455A-90F3-6F5856FC125F}" srcId="{27B75B03-0AEF-46C0-A6A3-9720FB55996E}" destId="{8DA998AD-ECC3-4968-8FAB-95C2FC2FFB0F}" srcOrd="2" destOrd="0" parTransId="{2B09B8B2-A0FE-4F21-8820-233BD8D206FD}" sibTransId="{5198420C-1AA0-43EF-BEFE-140C5B30523E}"/>
    <dgm:cxn modelId="{E82369E8-AFF7-446B-82E6-299E8F39AC91}" type="presOf" srcId="{C5A6D9CF-8D42-482A-BA9B-1F31480AF828}" destId="{F0DB172C-EF86-410E-B1BF-06D159FD867B}" srcOrd="1" destOrd="0" presId="urn:microsoft.com/office/officeart/2005/8/layout/hierarchy2"/>
    <dgm:cxn modelId="{1B2B8E75-762D-4331-B83F-B084FF5397E3}" type="presOf" srcId="{006C9944-303B-4E69-9BD3-CD021E86AAC3}" destId="{F7E693A6-9495-445A-B6ED-4859B08A2A1D}" srcOrd="0" destOrd="0" presId="urn:microsoft.com/office/officeart/2005/8/layout/hierarchy2"/>
    <dgm:cxn modelId="{4C45EF8B-33F1-4FB7-877D-41804665EC63}" type="presOf" srcId="{8BF88C7C-2599-41E0-BFDC-2C0877B88BC1}" destId="{721EA015-A3FD-4C30-9287-DF9C2101A01F}" srcOrd="0" destOrd="0" presId="urn:microsoft.com/office/officeart/2005/8/layout/hierarchy2"/>
    <dgm:cxn modelId="{ADFAD1EE-4D67-4BA9-BC1A-AB92EAC766E7}" type="presOf" srcId="{2B09B8B2-A0FE-4F21-8820-233BD8D206FD}" destId="{C85AB60F-40F0-4168-90F0-0723503B2CE2}" srcOrd="1" destOrd="0" presId="urn:microsoft.com/office/officeart/2005/8/layout/hierarchy2"/>
    <dgm:cxn modelId="{DFB2EFD2-84E7-4056-A92A-AEC1C9E36FAB}" type="presOf" srcId="{50B424D8-0546-4B8C-80A6-9112C11B851F}" destId="{58737C02-E9E6-47E4-ADF3-8139A2C2A02C}" srcOrd="0" destOrd="0" presId="urn:microsoft.com/office/officeart/2005/8/layout/hierarchy2"/>
    <dgm:cxn modelId="{05F3A4EC-19DB-4C7A-9F17-5813D04ED4FB}" type="presParOf" srcId="{721EA015-A3FD-4C30-9287-DF9C2101A01F}" destId="{75305365-754A-46DD-BFE5-4840409548AD}" srcOrd="0" destOrd="0" presId="urn:microsoft.com/office/officeart/2005/8/layout/hierarchy2"/>
    <dgm:cxn modelId="{FD04B52A-1722-434E-948D-8C75BE84C84E}" type="presParOf" srcId="{75305365-754A-46DD-BFE5-4840409548AD}" destId="{6490A4DA-170B-4A27-B239-A7A6FFC38A8C}" srcOrd="0" destOrd="0" presId="urn:microsoft.com/office/officeart/2005/8/layout/hierarchy2"/>
    <dgm:cxn modelId="{5B4B43CE-3E1C-4698-8884-8A8D9DC8DFEC}" type="presParOf" srcId="{75305365-754A-46DD-BFE5-4840409548AD}" destId="{40A77359-3CD6-4032-B5EE-13ADD122D423}" srcOrd="1" destOrd="0" presId="urn:microsoft.com/office/officeart/2005/8/layout/hierarchy2"/>
    <dgm:cxn modelId="{A1832105-8E7E-4D62-85D2-C76585DBFC5C}" type="presParOf" srcId="{40A77359-3CD6-4032-B5EE-13ADD122D423}" destId="{D74087EC-EA21-4185-A5EE-9925B14734C5}" srcOrd="0" destOrd="0" presId="urn:microsoft.com/office/officeart/2005/8/layout/hierarchy2"/>
    <dgm:cxn modelId="{EB55378E-F5CA-427B-93EF-03450D40EAAE}" type="presParOf" srcId="{D74087EC-EA21-4185-A5EE-9925B14734C5}" destId="{25B0338F-C65B-4472-99C6-5B471E786E0E}" srcOrd="0" destOrd="0" presId="urn:microsoft.com/office/officeart/2005/8/layout/hierarchy2"/>
    <dgm:cxn modelId="{664D7D60-EE4E-4D81-980F-6CBF371570BD}" type="presParOf" srcId="{40A77359-3CD6-4032-B5EE-13ADD122D423}" destId="{753A31CE-1708-4EDA-B7DD-663F2D8D75CD}" srcOrd="1" destOrd="0" presId="urn:microsoft.com/office/officeart/2005/8/layout/hierarchy2"/>
    <dgm:cxn modelId="{658DDF3E-DD21-4722-8BE4-5C444F17728A}" type="presParOf" srcId="{753A31CE-1708-4EDA-B7DD-663F2D8D75CD}" destId="{48417FB6-E7FC-455A-AD8A-84DE4978ED0F}" srcOrd="0" destOrd="0" presId="urn:microsoft.com/office/officeart/2005/8/layout/hierarchy2"/>
    <dgm:cxn modelId="{ABAC94D1-8045-44F8-8389-D6FEBA540F5A}" type="presParOf" srcId="{753A31CE-1708-4EDA-B7DD-663F2D8D75CD}" destId="{E7BAE632-589C-4CB6-946F-9651EF772E8F}" srcOrd="1" destOrd="0" presId="urn:microsoft.com/office/officeart/2005/8/layout/hierarchy2"/>
    <dgm:cxn modelId="{01A92843-23FE-4251-86C7-9667ABD7501B}" type="presParOf" srcId="{E7BAE632-589C-4CB6-946F-9651EF772E8F}" destId="{240F676A-4F1A-409E-86CE-B5E8D991DBE5}" srcOrd="0" destOrd="0" presId="urn:microsoft.com/office/officeart/2005/8/layout/hierarchy2"/>
    <dgm:cxn modelId="{35990628-0AB7-4551-831D-211503A0A711}" type="presParOf" srcId="{240F676A-4F1A-409E-86CE-B5E8D991DBE5}" destId="{B4C56DD7-BFAD-4D9B-BD9D-03246B5D444D}" srcOrd="0" destOrd="0" presId="urn:microsoft.com/office/officeart/2005/8/layout/hierarchy2"/>
    <dgm:cxn modelId="{8B08AE99-3C63-4BE0-AD0F-7AC7F47C7EBB}" type="presParOf" srcId="{E7BAE632-589C-4CB6-946F-9651EF772E8F}" destId="{DA886B66-9637-40AA-A1FC-16AD8CBCBAE4}" srcOrd="1" destOrd="0" presId="urn:microsoft.com/office/officeart/2005/8/layout/hierarchy2"/>
    <dgm:cxn modelId="{6AD44E05-E213-408D-86F4-C3E0001833EA}" type="presParOf" srcId="{DA886B66-9637-40AA-A1FC-16AD8CBCBAE4}" destId="{5E3B6B97-8618-4A6F-8AE1-638592AE29F9}" srcOrd="0" destOrd="0" presId="urn:microsoft.com/office/officeart/2005/8/layout/hierarchy2"/>
    <dgm:cxn modelId="{A1DC1A54-EAAE-4FB2-BD71-DA923501227E}" type="presParOf" srcId="{DA886B66-9637-40AA-A1FC-16AD8CBCBAE4}" destId="{AC1DE141-0621-4292-99D6-97950D77247A}" srcOrd="1" destOrd="0" presId="urn:microsoft.com/office/officeart/2005/8/layout/hierarchy2"/>
    <dgm:cxn modelId="{C3370E0E-8744-4744-B32C-AA70BD57C4D8}" type="presParOf" srcId="{E7BAE632-589C-4CB6-946F-9651EF772E8F}" destId="{E8A1A706-26F9-4D97-A8C8-D6CB87F8F5F0}" srcOrd="2" destOrd="0" presId="urn:microsoft.com/office/officeart/2005/8/layout/hierarchy2"/>
    <dgm:cxn modelId="{8DE576C4-DAA9-4046-B1D1-96F8330DD084}" type="presParOf" srcId="{E8A1A706-26F9-4D97-A8C8-D6CB87F8F5F0}" destId="{7D617C33-6067-4B29-8E43-89580B2146AD}" srcOrd="0" destOrd="0" presId="urn:microsoft.com/office/officeart/2005/8/layout/hierarchy2"/>
    <dgm:cxn modelId="{80F0AB46-D010-4D0A-9B54-649527568D81}" type="presParOf" srcId="{E7BAE632-589C-4CB6-946F-9651EF772E8F}" destId="{087E1452-8B5C-495B-B0BD-099A0840D92C}" srcOrd="3" destOrd="0" presId="urn:microsoft.com/office/officeart/2005/8/layout/hierarchy2"/>
    <dgm:cxn modelId="{714C04C8-8F2B-4753-8621-D0FE7D72EA93}" type="presParOf" srcId="{087E1452-8B5C-495B-B0BD-099A0840D92C}" destId="{F7E693A6-9495-445A-B6ED-4859B08A2A1D}" srcOrd="0" destOrd="0" presId="urn:microsoft.com/office/officeart/2005/8/layout/hierarchy2"/>
    <dgm:cxn modelId="{970B9E24-70B3-4690-8A35-49908C43530A}" type="presParOf" srcId="{087E1452-8B5C-495B-B0BD-099A0840D92C}" destId="{9B1AD05D-CF30-492F-8698-72E28F6442EB}" srcOrd="1" destOrd="0" presId="urn:microsoft.com/office/officeart/2005/8/layout/hierarchy2"/>
    <dgm:cxn modelId="{5AF39AAC-68BF-4366-B771-F7E99B108F8E}" type="presParOf" srcId="{E7BAE632-589C-4CB6-946F-9651EF772E8F}" destId="{B09C8B41-88A2-487C-8E5F-7BA5128E6A2A}" srcOrd="4" destOrd="0" presId="urn:microsoft.com/office/officeart/2005/8/layout/hierarchy2"/>
    <dgm:cxn modelId="{7D6B57AF-37F2-4E8B-9981-F8CD044F2308}" type="presParOf" srcId="{B09C8B41-88A2-487C-8E5F-7BA5128E6A2A}" destId="{C85AB60F-40F0-4168-90F0-0723503B2CE2}" srcOrd="0" destOrd="0" presId="urn:microsoft.com/office/officeart/2005/8/layout/hierarchy2"/>
    <dgm:cxn modelId="{2FD6BB74-6424-43C0-9CF4-5C69229A4C6B}" type="presParOf" srcId="{E7BAE632-589C-4CB6-946F-9651EF772E8F}" destId="{F7E81680-FC37-4C17-918C-C7536C118A11}" srcOrd="5" destOrd="0" presId="urn:microsoft.com/office/officeart/2005/8/layout/hierarchy2"/>
    <dgm:cxn modelId="{29730546-EC22-4E97-9D7E-2B2A5AF7807E}" type="presParOf" srcId="{F7E81680-FC37-4C17-918C-C7536C118A11}" destId="{7965E390-A20C-4858-B9DF-6DE9692C65B1}" srcOrd="0" destOrd="0" presId="urn:microsoft.com/office/officeart/2005/8/layout/hierarchy2"/>
    <dgm:cxn modelId="{23A18488-488D-48DA-86AC-C0DA183D5FBC}" type="presParOf" srcId="{F7E81680-FC37-4C17-918C-C7536C118A11}" destId="{2DF81AD1-6AE2-4A7B-A263-95077076FCFE}" srcOrd="1" destOrd="0" presId="urn:microsoft.com/office/officeart/2005/8/layout/hierarchy2"/>
    <dgm:cxn modelId="{CCAFE1E4-7787-442B-B03B-19F1836DFD77}" type="presParOf" srcId="{40A77359-3CD6-4032-B5EE-13ADD122D423}" destId="{20043748-6D54-4BC9-894E-8F22C1EA9106}" srcOrd="2" destOrd="0" presId="urn:microsoft.com/office/officeart/2005/8/layout/hierarchy2"/>
    <dgm:cxn modelId="{7B7F6D48-1B8B-4924-83CF-1932B0A753A7}" type="presParOf" srcId="{20043748-6D54-4BC9-894E-8F22C1EA9106}" destId="{3FE6A6FF-0DB6-423C-848D-FD40FEC817DF}" srcOrd="0" destOrd="0" presId="urn:microsoft.com/office/officeart/2005/8/layout/hierarchy2"/>
    <dgm:cxn modelId="{9B011055-C8F1-48DE-A8E1-553CC3628885}" type="presParOf" srcId="{40A77359-3CD6-4032-B5EE-13ADD122D423}" destId="{8BE141AD-D87C-44CA-95C4-FCD16011263B}" srcOrd="3" destOrd="0" presId="urn:microsoft.com/office/officeart/2005/8/layout/hierarchy2"/>
    <dgm:cxn modelId="{FC0A12E7-7401-491F-BFF1-6773BFDD986E}" type="presParOf" srcId="{8BE141AD-D87C-44CA-95C4-FCD16011263B}" destId="{09ADF76F-57A7-44E1-917C-9C6BDD81AE66}" srcOrd="0" destOrd="0" presId="urn:microsoft.com/office/officeart/2005/8/layout/hierarchy2"/>
    <dgm:cxn modelId="{6EF5B2C0-BB5F-4A15-9610-2410AADBC251}" type="presParOf" srcId="{8BE141AD-D87C-44CA-95C4-FCD16011263B}" destId="{644D3780-0A6D-49D2-9239-C344872EAF1D}" srcOrd="1" destOrd="0" presId="urn:microsoft.com/office/officeart/2005/8/layout/hierarchy2"/>
    <dgm:cxn modelId="{24913DFB-C706-4033-942D-485FBF837BE2}" type="presParOf" srcId="{40A77359-3CD6-4032-B5EE-13ADD122D423}" destId="{58737C02-E9E6-47E4-ADF3-8139A2C2A02C}" srcOrd="4" destOrd="0" presId="urn:microsoft.com/office/officeart/2005/8/layout/hierarchy2"/>
    <dgm:cxn modelId="{40EC279A-2B2A-4016-9689-B9939DB50835}" type="presParOf" srcId="{58737C02-E9E6-47E4-ADF3-8139A2C2A02C}" destId="{53A15576-04D5-4C56-8DE9-4BAE6B9C81D4}" srcOrd="0" destOrd="0" presId="urn:microsoft.com/office/officeart/2005/8/layout/hierarchy2"/>
    <dgm:cxn modelId="{AB6F431C-D3F5-4BA2-AF5F-F44F38F86D70}" type="presParOf" srcId="{40A77359-3CD6-4032-B5EE-13ADD122D423}" destId="{2CD5C117-38D5-46DE-9D8A-C36B37C5B381}" srcOrd="5" destOrd="0" presId="urn:microsoft.com/office/officeart/2005/8/layout/hierarchy2"/>
    <dgm:cxn modelId="{3D7380C3-D40F-4A5A-BCBE-03FB5D956135}" type="presParOf" srcId="{2CD5C117-38D5-46DE-9D8A-C36B37C5B381}" destId="{F6D9D721-6477-457C-9F55-B8DDC17A39B8}" srcOrd="0" destOrd="0" presId="urn:microsoft.com/office/officeart/2005/8/layout/hierarchy2"/>
    <dgm:cxn modelId="{E3154337-2907-4950-96D0-58797A159D7D}" type="presParOf" srcId="{2CD5C117-38D5-46DE-9D8A-C36B37C5B381}" destId="{5ABFBBCA-76E0-4F62-BE72-EBA596F7E500}" srcOrd="1" destOrd="0" presId="urn:microsoft.com/office/officeart/2005/8/layout/hierarchy2"/>
    <dgm:cxn modelId="{4F1C0E8F-21B3-4F4E-ABDA-64101FB63AA9}" type="presParOf" srcId="{5ABFBBCA-76E0-4F62-BE72-EBA596F7E500}" destId="{3BA4324A-2A2D-487D-96BA-5FAEFB972CC7}" srcOrd="0" destOrd="0" presId="urn:microsoft.com/office/officeart/2005/8/layout/hierarchy2"/>
    <dgm:cxn modelId="{798D7415-7355-43E3-B0C3-72AECD5E8D93}" type="presParOf" srcId="{3BA4324A-2A2D-487D-96BA-5FAEFB972CC7}" destId="{F0DB172C-EF86-410E-B1BF-06D159FD867B}" srcOrd="0" destOrd="0" presId="urn:microsoft.com/office/officeart/2005/8/layout/hierarchy2"/>
    <dgm:cxn modelId="{8E226FA8-C7BB-4AD3-8064-F5DE39BA6D5A}" type="presParOf" srcId="{5ABFBBCA-76E0-4F62-BE72-EBA596F7E500}" destId="{CE35FE0A-B53E-47D7-9F99-268A75005BDF}" srcOrd="1" destOrd="0" presId="urn:microsoft.com/office/officeart/2005/8/layout/hierarchy2"/>
    <dgm:cxn modelId="{39E64DFB-7CDC-4A5B-BB1E-1D3133631B51}" type="presParOf" srcId="{CE35FE0A-B53E-47D7-9F99-268A75005BDF}" destId="{53306667-D9B9-4323-8BA3-70EBB81803A6}" srcOrd="0" destOrd="0" presId="urn:microsoft.com/office/officeart/2005/8/layout/hierarchy2"/>
    <dgm:cxn modelId="{79A67014-2DED-4C11-BC61-D561CC59D097}" type="presParOf" srcId="{CE35FE0A-B53E-47D7-9F99-268A75005BDF}" destId="{9C31E22C-0122-4BEA-93A4-C38B2BDDE3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1E01F3-567C-456B-8632-500593DE1B06}" type="doc">
      <dgm:prSet loTypeId="urn:microsoft.com/office/officeart/2005/8/layout/orgChart1" loCatId="hierarchy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E52A1676-B2F4-4F2A-B82C-0EA5B6457EE4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Оценка результатов обучения</a:t>
          </a:r>
          <a:br>
            <a:rPr lang="ru-RU" sz="1600" dirty="0" smtClean="0"/>
          </a:br>
          <a:endParaRPr lang="ru-RU" sz="1600" dirty="0"/>
        </a:p>
      </dgm:t>
    </dgm:pt>
    <dgm:pt modelId="{2EA88E6A-6C8B-485A-9241-AF6DB99A500D}" type="parTrans" cxnId="{0CA7EC72-1ADF-478A-AE2A-0EC3CA4AF0D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FBDDBF7-A995-4E24-8ADE-EFD1648AFEBC}" type="sibTrans" cxnId="{0CA7EC72-1ADF-478A-AE2A-0EC3CA4AF0D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FD2C9D-CA26-4C93-BC10-E13A43DEBC95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smtClean="0"/>
            <a:t>Личностные</a:t>
          </a:r>
          <a:endParaRPr lang="ru-RU" sz="1600" dirty="0"/>
        </a:p>
      </dgm:t>
    </dgm:pt>
    <dgm:pt modelId="{8D0C033D-67F0-4CC5-B96E-076A033442E9}" type="parTrans" cxnId="{94B52122-E238-461A-9798-5D4FF4C50BB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E66186C-9578-4E3D-BDBA-48AED604DE99}" type="sibTrans" cxnId="{94B52122-E238-461A-9798-5D4FF4C50BB6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E2BC4CA-C6F1-4AB8-BCDE-7B9A2D4C607D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smtClean="0"/>
            <a:t>Метапредметные</a:t>
          </a:r>
          <a:endParaRPr lang="ru-RU" sz="1600" dirty="0"/>
        </a:p>
      </dgm:t>
    </dgm:pt>
    <dgm:pt modelId="{E6A656CC-A105-4E6F-AAC5-79A9B9CA9D88}" type="parTrans" cxnId="{344EE636-4078-41B9-BD79-5467E2BE1C0C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5A00096-7EBD-4905-9936-75E7116BB2B5}" type="sibTrans" cxnId="{344EE636-4078-41B9-BD79-5467E2BE1C0C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1A5D272-67EF-4EE7-B1EF-A56F832B827E}">
      <dgm:prSet phldrT="[Текст]" custT="1"/>
      <dgm:spPr/>
      <dgm:t>
        <a:bodyPr/>
        <a:lstStyle/>
        <a:p>
          <a:r>
            <a:rPr lang="ru-RU" sz="1400" dirty="0" smtClean="0"/>
            <a:t>Регулятивные</a:t>
          </a:r>
          <a:endParaRPr lang="ru-RU" sz="1400" dirty="0"/>
        </a:p>
      </dgm:t>
    </dgm:pt>
    <dgm:pt modelId="{665C5920-6D08-4998-9DC0-C43F1E52B7B0}" type="parTrans" cxnId="{8A8785FD-F1A8-4618-903E-44E2B4F9034C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517A6F2-135A-4BA8-81AE-62BA1C3364F0}" type="sibTrans" cxnId="{8A8785FD-F1A8-4618-903E-44E2B4F9034C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714EA30-68AA-4C93-8876-3BC8259114B2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smtClean="0"/>
            <a:t>Предметные</a:t>
          </a:r>
          <a:endParaRPr lang="ru-RU" sz="1600" dirty="0"/>
        </a:p>
      </dgm:t>
    </dgm:pt>
    <dgm:pt modelId="{24D0F3FF-D2E5-42AD-A93E-568727B21386}" type="parTrans" cxnId="{B1EDECB1-70CC-4F1E-A5B3-257EF3EE902A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7A31AD7-E6FB-46B5-A2A1-4E53C8283A98}" type="sibTrans" cxnId="{B1EDECB1-70CC-4F1E-A5B3-257EF3EE902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EB4FC97-E1CB-47E2-9667-FB91CD44D223}">
      <dgm:prSet phldrT="[Текст]" custT="1"/>
      <dgm:spPr/>
      <dgm:t>
        <a:bodyPr/>
        <a:lstStyle/>
        <a:p>
          <a:r>
            <a:rPr lang="ru-RU" sz="1400" dirty="0" smtClean="0"/>
            <a:t>Коммуникативные</a:t>
          </a:r>
          <a:endParaRPr lang="ru-RU" sz="1400" dirty="0"/>
        </a:p>
      </dgm:t>
    </dgm:pt>
    <dgm:pt modelId="{B2851257-02C5-4CBD-8050-8854B29F13CC}" type="parTrans" cxnId="{735E642B-FF5D-409D-A36D-3A883C2B09E1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B276177-C04A-4A37-A6DB-B420305A376E}" type="sibTrans" cxnId="{735E642B-FF5D-409D-A36D-3A883C2B09E1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2EE7C6D-7581-4FA8-886B-527A15785A3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smtClean="0"/>
            <a:t>Познавательные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66A53B74-9B4E-48A3-BE0A-07564A8B05FF}" type="parTrans" cxnId="{5935433D-ECF6-46EC-A845-2C4767F7DD47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E163AD3-6506-4680-8DE8-E1E56D8F3BD9}" type="sibTrans" cxnId="{5935433D-ECF6-46EC-A845-2C4767F7DD4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AB929E6-551C-4D6F-969A-1AB253143C7A}">
      <dgm:prSet custT="1"/>
      <dgm:spPr/>
      <dgm:t>
        <a:bodyPr/>
        <a:lstStyle/>
        <a:p>
          <a:r>
            <a:rPr lang="ru-RU" sz="1400" dirty="0" smtClean="0"/>
            <a:t>10-11 </a:t>
          </a:r>
          <a:r>
            <a:rPr lang="ru-RU" sz="1400" dirty="0" err="1" smtClean="0"/>
            <a:t>кл</a:t>
          </a:r>
          <a:r>
            <a:rPr lang="ru-RU" sz="1400" dirty="0" smtClean="0"/>
            <a:t>. Углубленный уровень</a:t>
          </a:r>
          <a:endParaRPr lang="ru-RU" sz="1400" dirty="0"/>
        </a:p>
      </dgm:t>
    </dgm:pt>
    <dgm:pt modelId="{6C5A389B-404A-4F1F-AD20-A32ABA3F6E48}" type="parTrans" cxnId="{7F182189-80D8-4CC2-A5AB-CD59DEDAAFF2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EFEA72C-C196-443D-B474-8F6378762475}" type="sibTrans" cxnId="{7F182189-80D8-4CC2-A5AB-CD59DEDAAFF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4877A9E-DE67-4ED5-81A9-9DF79FAA7FB0}">
      <dgm:prSet custT="1"/>
      <dgm:spPr/>
      <dgm:t>
        <a:bodyPr/>
        <a:lstStyle/>
        <a:p>
          <a:r>
            <a:rPr lang="ru-RU" sz="1600" dirty="0" smtClean="0"/>
            <a:t>10-11 </a:t>
          </a:r>
          <a:r>
            <a:rPr lang="ru-RU" sz="1600" dirty="0" err="1" smtClean="0"/>
            <a:t>кл</a:t>
          </a:r>
          <a:r>
            <a:rPr lang="ru-RU" sz="1600" dirty="0" smtClean="0"/>
            <a:t>. Базовый уровень</a:t>
          </a:r>
          <a:endParaRPr lang="ru-RU" sz="1600" dirty="0"/>
        </a:p>
      </dgm:t>
    </dgm:pt>
    <dgm:pt modelId="{B40C50C8-88CA-4DEC-9460-F37409490FEC}" type="parTrans" cxnId="{FE309AE8-A0EE-455A-B98A-567428752A3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7DBC15CF-8DB1-4B56-B3DC-114054DB1D3E}" type="sibTrans" cxnId="{FE309AE8-A0EE-455A-B98A-567428752A3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B2081B6-2848-4593-A59F-7DFDCBB3B337}" type="asst">
      <dgm:prSet custT="1"/>
      <dgm:spPr/>
      <dgm:t>
        <a:bodyPr/>
        <a:lstStyle/>
        <a:p>
          <a:r>
            <a:rPr lang="ru-RU" sz="1400" dirty="0" err="1" smtClean="0"/>
            <a:t>Межпредметные</a:t>
          </a:r>
          <a:r>
            <a:rPr lang="ru-RU" sz="1400" dirty="0" smtClean="0"/>
            <a:t> понятия</a:t>
          </a:r>
          <a:endParaRPr lang="ru-RU" sz="1400" dirty="0"/>
        </a:p>
      </dgm:t>
    </dgm:pt>
    <dgm:pt modelId="{F02027B1-0811-4389-822D-6711DA691D23}" type="parTrans" cxnId="{3A97A31A-0090-4EF7-91D8-DBA1D0936E32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AACB6C9-AF7F-4E78-853D-A09845FD26E8}" type="sibTrans" cxnId="{3A97A31A-0090-4EF7-91D8-DBA1D0936E3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66F1C8A9-684D-49BA-836F-2201929703E1}" type="pres">
      <dgm:prSet presAssocID="{FD1E01F3-567C-456B-8632-500593DE1B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062E5E-B5FA-42A6-B4AC-ADA1C59086E5}" type="pres">
      <dgm:prSet presAssocID="{E52A1676-B2F4-4F2A-B82C-0EA5B6457EE4}" presName="hierRoot1" presStyleCnt="0">
        <dgm:presLayoutVars>
          <dgm:hierBranch val="init"/>
        </dgm:presLayoutVars>
      </dgm:prSet>
      <dgm:spPr/>
    </dgm:pt>
    <dgm:pt modelId="{B7BFAD56-FF81-4AC3-8D12-036300AC7BEB}" type="pres">
      <dgm:prSet presAssocID="{E52A1676-B2F4-4F2A-B82C-0EA5B6457EE4}" presName="rootComposite1" presStyleCnt="0"/>
      <dgm:spPr/>
    </dgm:pt>
    <dgm:pt modelId="{A7D64DB8-101C-4CDD-B89F-75418683739A}" type="pres">
      <dgm:prSet presAssocID="{E52A1676-B2F4-4F2A-B82C-0EA5B6457EE4}" presName="rootText1" presStyleLbl="node0" presStyleIdx="0" presStyleCnt="1" custScaleX="212938" custScaleY="110373" custLinFactNeighborX="-12837" custLinFactNeighborY="-1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0813EC-1E37-448B-93C2-095AC41F8A83}" type="pres">
      <dgm:prSet presAssocID="{E52A1676-B2F4-4F2A-B82C-0EA5B6457EE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F8874F3-25FA-4A44-9227-FEE32042D9F5}" type="pres">
      <dgm:prSet presAssocID="{E52A1676-B2F4-4F2A-B82C-0EA5B6457EE4}" presName="hierChild2" presStyleCnt="0"/>
      <dgm:spPr/>
    </dgm:pt>
    <dgm:pt modelId="{D903D98E-A3AA-4A0A-838E-C3421372E3C6}" type="pres">
      <dgm:prSet presAssocID="{8D0C033D-67F0-4CC5-B96E-076A033442E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BE0F6EE-A44A-49B1-B87F-88FBE7E02245}" type="pres">
      <dgm:prSet presAssocID="{A1FD2C9D-CA26-4C93-BC10-E13A43DEBC95}" presName="hierRoot2" presStyleCnt="0">
        <dgm:presLayoutVars>
          <dgm:hierBranch val="init"/>
        </dgm:presLayoutVars>
      </dgm:prSet>
      <dgm:spPr/>
    </dgm:pt>
    <dgm:pt modelId="{A50D3B7A-99EE-4D2D-8707-2820C50E7CDB}" type="pres">
      <dgm:prSet presAssocID="{A1FD2C9D-CA26-4C93-BC10-E13A43DEBC95}" presName="rootComposite" presStyleCnt="0"/>
      <dgm:spPr/>
    </dgm:pt>
    <dgm:pt modelId="{D0E4D86D-8354-4C57-82DA-D23E3CF0D008}" type="pres">
      <dgm:prSet presAssocID="{A1FD2C9D-CA26-4C93-BC10-E13A43DEBC95}" presName="rootText" presStyleLbl="node2" presStyleIdx="0" presStyleCnt="3" custScaleX="166656" custLinFactNeighborX="-44134" custLinFactNeighborY="-3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A9EF71-CA02-4884-8B12-680A77656D98}" type="pres">
      <dgm:prSet presAssocID="{A1FD2C9D-CA26-4C93-BC10-E13A43DEBC95}" presName="rootConnector" presStyleLbl="node2" presStyleIdx="0" presStyleCnt="3"/>
      <dgm:spPr/>
      <dgm:t>
        <a:bodyPr/>
        <a:lstStyle/>
        <a:p>
          <a:endParaRPr lang="ru-RU"/>
        </a:p>
      </dgm:t>
    </dgm:pt>
    <dgm:pt modelId="{E5A497EB-7CD4-420C-B791-1242EE40ACDA}" type="pres">
      <dgm:prSet presAssocID="{A1FD2C9D-CA26-4C93-BC10-E13A43DEBC95}" presName="hierChild4" presStyleCnt="0"/>
      <dgm:spPr/>
    </dgm:pt>
    <dgm:pt modelId="{947B7944-C4F4-4030-ADA2-BF294FF8833B}" type="pres">
      <dgm:prSet presAssocID="{A1FD2C9D-CA26-4C93-BC10-E13A43DEBC95}" presName="hierChild5" presStyleCnt="0"/>
      <dgm:spPr/>
    </dgm:pt>
    <dgm:pt modelId="{155F1FD4-5C76-4975-B2E7-5C285B8BEC0F}" type="pres">
      <dgm:prSet presAssocID="{E6A656CC-A105-4E6F-AAC5-79A9B9CA9D88}" presName="Name37" presStyleLbl="parChTrans1D2" presStyleIdx="1" presStyleCnt="3"/>
      <dgm:spPr/>
      <dgm:t>
        <a:bodyPr/>
        <a:lstStyle/>
        <a:p>
          <a:endParaRPr lang="ru-RU"/>
        </a:p>
      </dgm:t>
    </dgm:pt>
    <dgm:pt modelId="{F033FE0B-DBA2-4D6D-9535-9417CBC93CDC}" type="pres">
      <dgm:prSet presAssocID="{2E2BC4CA-C6F1-4AB8-BCDE-7B9A2D4C607D}" presName="hierRoot2" presStyleCnt="0">
        <dgm:presLayoutVars>
          <dgm:hierBranch val="init"/>
        </dgm:presLayoutVars>
      </dgm:prSet>
      <dgm:spPr/>
    </dgm:pt>
    <dgm:pt modelId="{B7E4470F-DBF4-4661-878C-E4362D6F13EE}" type="pres">
      <dgm:prSet presAssocID="{2E2BC4CA-C6F1-4AB8-BCDE-7B9A2D4C607D}" presName="rootComposite" presStyleCnt="0"/>
      <dgm:spPr/>
    </dgm:pt>
    <dgm:pt modelId="{C8CBE6BB-74BF-47A6-8F82-1FBE20F76A35}" type="pres">
      <dgm:prSet presAssocID="{2E2BC4CA-C6F1-4AB8-BCDE-7B9A2D4C607D}" presName="rootText" presStyleLbl="node2" presStyleIdx="1" presStyleCnt="3" custScaleX="162723" custLinFactNeighborX="3295" custLinFactNeighborY="2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87E020-3C95-430C-93F5-EC6E6D57C06D}" type="pres">
      <dgm:prSet presAssocID="{2E2BC4CA-C6F1-4AB8-BCDE-7B9A2D4C607D}" presName="rootConnector" presStyleLbl="node2" presStyleIdx="1" presStyleCnt="3"/>
      <dgm:spPr/>
      <dgm:t>
        <a:bodyPr/>
        <a:lstStyle/>
        <a:p>
          <a:endParaRPr lang="ru-RU"/>
        </a:p>
      </dgm:t>
    </dgm:pt>
    <dgm:pt modelId="{E5177AE4-C16A-4754-962E-6C13997724F8}" type="pres">
      <dgm:prSet presAssocID="{2E2BC4CA-C6F1-4AB8-BCDE-7B9A2D4C607D}" presName="hierChild4" presStyleCnt="0"/>
      <dgm:spPr/>
    </dgm:pt>
    <dgm:pt modelId="{575B22F9-7C44-462E-8E58-4464333809D3}" type="pres">
      <dgm:prSet presAssocID="{B2851257-02C5-4CBD-8050-8854B29F13CC}" presName="Name37" presStyleLbl="parChTrans1D3" presStyleIdx="0" presStyleCnt="6"/>
      <dgm:spPr/>
      <dgm:t>
        <a:bodyPr/>
        <a:lstStyle/>
        <a:p>
          <a:endParaRPr lang="ru-RU"/>
        </a:p>
      </dgm:t>
    </dgm:pt>
    <dgm:pt modelId="{9D2908AF-D3F7-4640-9446-32A4867E4E8F}" type="pres">
      <dgm:prSet presAssocID="{9EB4FC97-E1CB-47E2-9667-FB91CD44D223}" presName="hierRoot2" presStyleCnt="0">
        <dgm:presLayoutVars>
          <dgm:hierBranch val="l"/>
        </dgm:presLayoutVars>
      </dgm:prSet>
      <dgm:spPr/>
    </dgm:pt>
    <dgm:pt modelId="{06910420-2F25-4CE0-AA33-8A40C2406129}" type="pres">
      <dgm:prSet presAssocID="{9EB4FC97-E1CB-47E2-9667-FB91CD44D223}" presName="rootComposite" presStyleCnt="0"/>
      <dgm:spPr/>
    </dgm:pt>
    <dgm:pt modelId="{9285EE9C-F9B3-49DC-B39A-A7256B92795D}" type="pres">
      <dgm:prSet presAssocID="{9EB4FC97-E1CB-47E2-9667-FB91CD44D223}" presName="rootText" presStyleLbl="node3" presStyleIdx="0" presStyleCnt="5" custScaleX="156568" custLinFactY="-1609" custLinFactNeighborX="2448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D77609-24EF-4662-9E23-F9E26EE40B44}" type="pres">
      <dgm:prSet presAssocID="{9EB4FC97-E1CB-47E2-9667-FB91CD44D223}" presName="rootConnector" presStyleLbl="node3" presStyleIdx="0" presStyleCnt="5"/>
      <dgm:spPr/>
      <dgm:t>
        <a:bodyPr/>
        <a:lstStyle/>
        <a:p>
          <a:endParaRPr lang="ru-RU"/>
        </a:p>
      </dgm:t>
    </dgm:pt>
    <dgm:pt modelId="{63589144-D32D-429F-AEF4-8F61E23755BE}" type="pres">
      <dgm:prSet presAssocID="{9EB4FC97-E1CB-47E2-9667-FB91CD44D223}" presName="hierChild4" presStyleCnt="0"/>
      <dgm:spPr/>
    </dgm:pt>
    <dgm:pt modelId="{F02BE520-A570-41C3-AB84-309B9F95E4C0}" type="pres">
      <dgm:prSet presAssocID="{9EB4FC97-E1CB-47E2-9667-FB91CD44D223}" presName="hierChild5" presStyleCnt="0"/>
      <dgm:spPr/>
    </dgm:pt>
    <dgm:pt modelId="{8ABE1B69-814C-44B1-9E6F-12C0D44B638A}" type="pres">
      <dgm:prSet presAssocID="{665C5920-6D08-4998-9DC0-C43F1E52B7B0}" presName="Name37" presStyleLbl="parChTrans1D3" presStyleIdx="1" presStyleCnt="6"/>
      <dgm:spPr/>
      <dgm:t>
        <a:bodyPr/>
        <a:lstStyle/>
        <a:p>
          <a:endParaRPr lang="ru-RU"/>
        </a:p>
      </dgm:t>
    </dgm:pt>
    <dgm:pt modelId="{265DD03D-1E0B-4003-86BF-7497D58974D6}" type="pres">
      <dgm:prSet presAssocID="{41A5D272-67EF-4EE7-B1EF-A56F832B827E}" presName="hierRoot2" presStyleCnt="0">
        <dgm:presLayoutVars>
          <dgm:hierBranch val="l"/>
        </dgm:presLayoutVars>
      </dgm:prSet>
      <dgm:spPr/>
    </dgm:pt>
    <dgm:pt modelId="{B9793475-A673-402F-B225-258EB9619D04}" type="pres">
      <dgm:prSet presAssocID="{41A5D272-67EF-4EE7-B1EF-A56F832B827E}" presName="rootComposite" presStyleCnt="0"/>
      <dgm:spPr/>
    </dgm:pt>
    <dgm:pt modelId="{48B8658D-B362-465B-9043-3C991E0D9EB4}" type="pres">
      <dgm:prSet presAssocID="{41A5D272-67EF-4EE7-B1EF-A56F832B827E}" presName="rootText" presStyleLbl="node3" presStyleIdx="1" presStyleCnt="5" custScaleX="160575" custLinFactNeighborX="24482" custLinFactNeighborY="-929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00CE7D-48E1-4EBD-B6F3-37520D6EC56C}" type="pres">
      <dgm:prSet presAssocID="{41A5D272-67EF-4EE7-B1EF-A56F832B827E}" presName="rootConnector" presStyleLbl="node3" presStyleIdx="1" presStyleCnt="5"/>
      <dgm:spPr/>
      <dgm:t>
        <a:bodyPr/>
        <a:lstStyle/>
        <a:p>
          <a:endParaRPr lang="ru-RU"/>
        </a:p>
      </dgm:t>
    </dgm:pt>
    <dgm:pt modelId="{97D4ED08-85B2-4C9D-8159-DF02980D6284}" type="pres">
      <dgm:prSet presAssocID="{41A5D272-67EF-4EE7-B1EF-A56F832B827E}" presName="hierChild4" presStyleCnt="0"/>
      <dgm:spPr/>
    </dgm:pt>
    <dgm:pt modelId="{A96F9559-5E31-4423-B87F-CA8663A7E177}" type="pres">
      <dgm:prSet presAssocID="{41A5D272-67EF-4EE7-B1EF-A56F832B827E}" presName="hierChild5" presStyleCnt="0"/>
      <dgm:spPr/>
    </dgm:pt>
    <dgm:pt modelId="{CF956ED3-E6F9-46F1-B1E4-54907C98FECA}" type="pres">
      <dgm:prSet presAssocID="{66A53B74-9B4E-48A3-BE0A-07564A8B05FF}" presName="Name37" presStyleLbl="parChTrans1D3" presStyleIdx="2" presStyleCnt="6"/>
      <dgm:spPr/>
      <dgm:t>
        <a:bodyPr/>
        <a:lstStyle/>
        <a:p>
          <a:endParaRPr lang="ru-RU"/>
        </a:p>
      </dgm:t>
    </dgm:pt>
    <dgm:pt modelId="{A7E39B2C-4921-4752-AD53-CA46E48A3C25}" type="pres">
      <dgm:prSet presAssocID="{A2EE7C6D-7581-4FA8-886B-527A15785A30}" presName="hierRoot2" presStyleCnt="0">
        <dgm:presLayoutVars>
          <dgm:hierBranch val="l"/>
        </dgm:presLayoutVars>
      </dgm:prSet>
      <dgm:spPr/>
    </dgm:pt>
    <dgm:pt modelId="{5F476AC3-5E0D-41AD-A251-32A459BF80FA}" type="pres">
      <dgm:prSet presAssocID="{A2EE7C6D-7581-4FA8-886B-527A15785A30}" presName="rootComposite" presStyleCnt="0"/>
      <dgm:spPr/>
    </dgm:pt>
    <dgm:pt modelId="{FAB4D116-81F0-477D-8D63-1D30ECF3C332}" type="pres">
      <dgm:prSet presAssocID="{A2EE7C6D-7581-4FA8-886B-527A15785A30}" presName="rootText" presStyleLbl="node3" presStyleIdx="2" presStyleCnt="5" custScaleX="164587" custScaleY="119170" custLinFactNeighborX="24445" custLinFactNeighborY="-849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5B6406-0B33-49E0-BE62-7860F8CDF44D}" type="pres">
      <dgm:prSet presAssocID="{A2EE7C6D-7581-4FA8-886B-527A15785A30}" presName="rootConnector" presStyleLbl="node3" presStyleIdx="2" presStyleCnt="5"/>
      <dgm:spPr/>
      <dgm:t>
        <a:bodyPr/>
        <a:lstStyle/>
        <a:p>
          <a:endParaRPr lang="ru-RU"/>
        </a:p>
      </dgm:t>
    </dgm:pt>
    <dgm:pt modelId="{409BF96D-84CD-4D12-B4C0-01A478864311}" type="pres">
      <dgm:prSet presAssocID="{A2EE7C6D-7581-4FA8-886B-527A15785A30}" presName="hierChild4" presStyleCnt="0"/>
      <dgm:spPr/>
    </dgm:pt>
    <dgm:pt modelId="{3E0E7731-2B39-414B-BE7D-65DB58A12927}" type="pres">
      <dgm:prSet presAssocID="{A2EE7C6D-7581-4FA8-886B-527A15785A30}" presName="hierChild5" presStyleCnt="0"/>
      <dgm:spPr/>
    </dgm:pt>
    <dgm:pt modelId="{C6F3A04C-A595-4F1C-821F-53512576A162}" type="pres">
      <dgm:prSet presAssocID="{2E2BC4CA-C6F1-4AB8-BCDE-7B9A2D4C607D}" presName="hierChild5" presStyleCnt="0"/>
      <dgm:spPr/>
    </dgm:pt>
    <dgm:pt modelId="{2590E43F-3781-48C5-BD35-204E66ACB7B5}" type="pres">
      <dgm:prSet presAssocID="{F02027B1-0811-4389-822D-6711DA691D23}" presName="Name111" presStyleLbl="parChTrans1D3" presStyleIdx="3" presStyleCnt="6"/>
      <dgm:spPr/>
      <dgm:t>
        <a:bodyPr/>
        <a:lstStyle/>
        <a:p>
          <a:endParaRPr lang="ru-RU"/>
        </a:p>
      </dgm:t>
    </dgm:pt>
    <dgm:pt modelId="{5F53ABDB-4FDB-464E-B8A1-2ADB05864589}" type="pres">
      <dgm:prSet presAssocID="{9B2081B6-2848-4593-A59F-7DFDCBB3B337}" presName="hierRoot3" presStyleCnt="0">
        <dgm:presLayoutVars>
          <dgm:hierBranch val="init"/>
        </dgm:presLayoutVars>
      </dgm:prSet>
      <dgm:spPr/>
    </dgm:pt>
    <dgm:pt modelId="{CD61CBF1-DD4D-402F-945B-CBD39C5D0077}" type="pres">
      <dgm:prSet presAssocID="{9B2081B6-2848-4593-A59F-7DFDCBB3B337}" presName="rootComposite3" presStyleCnt="0"/>
      <dgm:spPr/>
    </dgm:pt>
    <dgm:pt modelId="{97B0BE8A-60CB-4869-8561-20EC6F235220}" type="pres">
      <dgm:prSet presAssocID="{9B2081B6-2848-4593-A59F-7DFDCBB3B337}" presName="rootText3" presStyleLbl="asst2" presStyleIdx="0" presStyleCnt="1" custScaleX="152202" custLinFactNeighborX="-28721" custLinFactNeighborY="403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F3C010-4399-4E06-8D02-FE950EE72276}" type="pres">
      <dgm:prSet presAssocID="{9B2081B6-2848-4593-A59F-7DFDCBB3B337}" presName="rootConnector3" presStyleLbl="asst2" presStyleIdx="0" presStyleCnt="1"/>
      <dgm:spPr/>
      <dgm:t>
        <a:bodyPr/>
        <a:lstStyle/>
        <a:p>
          <a:endParaRPr lang="ru-RU"/>
        </a:p>
      </dgm:t>
    </dgm:pt>
    <dgm:pt modelId="{06474544-EF0B-4658-91B1-2C76F04BCF2B}" type="pres">
      <dgm:prSet presAssocID="{9B2081B6-2848-4593-A59F-7DFDCBB3B337}" presName="hierChild6" presStyleCnt="0"/>
      <dgm:spPr/>
    </dgm:pt>
    <dgm:pt modelId="{20B04DB9-A30A-4022-939E-741E6661AF2E}" type="pres">
      <dgm:prSet presAssocID="{9B2081B6-2848-4593-A59F-7DFDCBB3B337}" presName="hierChild7" presStyleCnt="0"/>
      <dgm:spPr/>
    </dgm:pt>
    <dgm:pt modelId="{0169EAF7-C6D6-4C43-930C-2FA7CBE29D79}" type="pres">
      <dgm:prSet presAssocID="{24D0F3FF-D2E5-42AD-A93E-568727B2138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A25EC970-44FF-4108-9E20-968F779841FA}" type="pres">
      <dgm:prSet presAssocID="{3714EA30-68AA-4C93-8876-3BC8259114B2}" presName="hierRoot2" presStyleCnt="0">
        <dgm:presLayoutVars>
          <dgm:hierBranch val="init"/>
        </dgm:presLayoutVars>
      </dgm:prSet>
      <dgm:spPr/>
    </dgm:pt>
    <dgm:pt modelId="{5E2F6DB4-95C9-4096-B58B-5DCD870A0A00}" type="pres">
      <dgm:prSet presAssocID="{3714EA30-68AA-4C93-8876-3BC8259114B2}" presName="rootComposite" presStyleCnt="0"/>
      <dgm:spPr/>
    </dgm:pt>
    <dgm:pt modelId="{F83B6029-E04A-4A7F-A2E9-9E81627ED517}" type="pres">
      <dgm:prSet presAssocID="{3714EA30-68AA-4C93-8876-3BC8259114B2}" presName="rootText" presStyleLbl="node2" presStyleIdx="2" presStyleCnt="3" custScaleX="171558" custLinFactNeighborX="56479" custLinFactNeighborY="-3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2D2461-44FA-42EB-BB97-14DA11800424}" type="pres">
      <dgm:prSet presAssocID="{3714EA30-68AA-4C93-8876-3BC8259114B2}" presName="rootConnector" presStyleLbl="node2" presStyleIdx="2" presStyleCnt="3"/>
      <dgm:spPr/>
      <dgm:t>
        <a:bodyPr/>
        <a:lstStyle/>
        <a:p>
          <a:endParaRPr lang="ru-RU"/>
        </a:p>
      </dgm:t>
    </dgm:pt>
    <dgm:pt modelId="{C5D98D59-EAA6-4DFC-9D13-96F05EEDF1C9}" type="pres">
      <dgm:prSet presAssocID="{3714EA30-68AA-4C93-8876-3BC8259114B2}" presName="hierChild4" presStyleCnt="0"/>
      <dgm:spPr/>
    </dgm:pt>
    <dgm:pt modelId="{27E6B643-836A-43BE-A7D1-BA672ECB3F7C}" type="pres">
      <dgm:prSet presAssocID="{B40C50C8-88CA-4DEC-9460-F37409490FEC}" presName="Name37" presStyleLbl="parChTrans1D3" presStyleIdx="4" presStyleCnt="6"/>
      <dgm:spPr/>
      <dgm:t>
        <a:bodyPr/>
        <a:lstStyle/>
        <a:p>
          <a:endParaRPr lang="ru-RU"/>
        </a:p>
      </dgm:t>
    </dgm:pt>
    <dgm:pt modelId="{56EA05BB-A451-4F2D-AEB2-1582F956D6EE}" type="pres">
      <dgm:prSet presAssocID="{24877A9E-DE67-4ED5-81A9-9DF79FAA7FB0}" presName="hierRoot2" presStyleCnt="0">
        <dgm:presLayoutVars>
          <dgm:hierBranch val="init"/>
        </dgm:presLayoutVars>
      </dgm:prSet>
      <dgm:spPr/>
    </dgm:pt>
    <dgm:pt modelId="{7EF3813E-ACE6-4F0F-934E-2EEEEF052A95}" type="pres">
      <dgm:prSet presAssocID="{24877A9E-DE67-4ED5-81A9-9DF79FAA7FB0}" presName="rootComposite" presStyleCnt="0"/>
      <dgm:spPr/>
    </dgm:pt>
    <dgm:pt modelId="{9EC86D0C-5889-4B39-A70D-5912F0D6A2B1}" type="pres">
      <dgm:prSet presAssocID="{24877A9E-DE67-4ED5-81A9-9DF79FAA7FB0}" presName="rootText" presStyleLbl="node3" presStyleIdx="3" presStyleCnt="5" custScaleX="116827" custLinFactNeighborX="45318" custLinFactNeighborY="524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07ED90-C1E4-4DCC-A54B-3D93F664CB30}" type="pres">
      <dgm:prSet presAssocID="{24877A9E-DE67-4ED5-81A9-9DF79FAA7FB0}" presName="rootConnector" presStyleLbl="node3" presStyleIdx="3" presStyleCnt="5"/>
      <dgm:spPr/>
      <dgm:t>
        <a:bodyPr/>
        <a:lstStyle/>
        <a:p>
          <a:endParaRPr lang="ru-RU"/>
        </a:p>
      </dgm:t>
    </dgm:pt>
    <dgm:pt modelId="{4AAC9BCF-CF1C-4ADE-8BA2-26B16AEBD9D8}" type="pres">
      <dgm:prSet presAssocID="{24877A9E-DE67-4ED5-81A9-9DF79FAA7FB0}" presName="hierChild4" presStyleCnt="0"/>
      <dgm:spPr/>
    </dgm:pt>
    <dgm:pt modelId="{39821DB8-886D-48BB-93F3-E1BB87778EE7}" type="pres">
      <dgm:prSet presAssocID="{24877A9E-DE67-4ED5-81A9-9DF79FAA7FB0}" presName="hierChild5" presStyleCnt="0"/>
      <dgm:spPr/>
    </dgm:pt>
    <dgm:pt modelId="{455A2262-E1B1-43B5-A43E-9890EF4B40B8}" type="pres">
      <dgm:prSet presAssocID="{6C5A389B-404A-4F1F-AD20-A32ABA3F6E48}" presName="Name37" presStyleLbl="parChTrans1D3" presStyleIdx="5" presStyleCnt="6"/>
      <dgm:spPr/>
      <dgm:t>
        <a:bodyPr/>
        <a:lstStyle/>
        <a:p>
          <a:endParaRPr lang="ru-RU"/>
        </a:p>
      </dgm:t>
    </dgm:pt>
    <dgm:pt modelId="{39FA0159-251E-4F35-B447-E3DD3DDC10B0}" type="pres">
      <dgm:prSet presAssocID="{5AB929E6-551C-4D6F-969A-1AB253143C7A}" presName="hierRoot2" presStyleCnt="0">
        <dgm:presLayoutVars>
          <dgm:hierBranch val="init"/>
        </dgm:presLayoutVars>
      </dgm:prSet>
      <dgm:spPr/>
    </dgm:pt>
    <dgm:pt modelId="{D176230A-85AB-4A08-8EFD-2821C73469E7}" type="pres">
      <dgm:prSet presAssocID="{5AB929E6-551C-4D6F-969A-1AB253143C7A}" presName="rootComposite" presStyleCnt="0"/>
      <dgm:spPr/>
    </dgm:pt>
    <dgm:pt modelId="{4B647042-1F38-49BD-ACCA-61A7C654846B}" type="pres">
      <dgm:prSet presAssocID="{5AB929E6-551C-4D6F-969A-1AB253143C7A}" presName="rootText" presStyleLbl="node3" presStyleIdx="4" presStyleCnt="5" custScaleX="117157" custLinFactNeighborX="51332" custLinFactNeighborY="547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5F23DF-93F5-414C-89E8-4357F8BD254E}" type="pres">
      <dgm:prSet presAssocID="{5AB929E6-551C-4D6F-969A-1AB253143C7A}" presName="rootConnector" presStyleLbl="node3" presStyleIdx="4" presStyleCnt="5"/>
      <dgm:spPr/>
      <dgm:t>
        <a:bodyPr/>
        <a:lstStyle/>
        <a:p>
          <a:endParaRPr lang="ru-RU"/>
        </a:p>
      </dgm:t>
    </dgm:pt>
    <dgm:pt modelId="{AB136F6F-9488-4974-A586-A630FEEF7925}" type="pres">
      <dgm:prSet presAssocID="{5AB929E6-551C-4D6F-969A-1AB253143C7A}" presName="hierChild4" presStyleCnt="0"/>
      <dgm:spPr/>
    </dgm:pt>
    <dgm:pt modelId="{569B1C02-8106-4D87-B21E-173D0582A489}" type="pres">
      <dgm:prSet presAssocID="{5AB929E6-551C-4D6F-969A-1AB253143C7A}" presName="hierChild5" presStyleCnt="0"/>
      <dgm:spPr/>
    </dgm:pt>
    <dgm:pt modelId="{1B557147-66E4-4460-9C55-FEC1BD634D96}" type="pres">
      <dgm:prSet presAssocID="{3714EA30-68AA-4C93-8876-3BC8259114B2}" presName="hierChild5" presStyleCnt="0"/>
      <dgm:spPr/>
    </dgm:pt>
    <dgm:pt modelId="{A69FD0D3-C31D-4232-A1D7-6F9ED1D77A9D}" type="pres">
      <dgm:prSet presAssocID="{E52A1676-B2F4-4F2A-B82C-0EA5B6457EE4}" presName="hierChild3" presStyleCnt="0"/>
      <dgm:spPr/>
    </dgm:pt>
  </dgm:ptLst>
  <dgm:cxnLst>
    <dgm:cxn modelId="{6472E8A5-AE7E-43B4-9E49-F6B2F40DAA2F}" type="presOf" srcId="{24D0F3FF-D2E5-42AD-A93E-568727B21386}" destId="{0169EAF7-C6D6-4C43-930C-2FA7CBE29D79}" srcOrd="0" destOrd="0" presId="urn:microsoft.com/office/officeart/2005/8/layout/orgChart1"/>
    <dgm:cxn modelId="{735E642B-FF5D-409D-A36D-3A883C2B09E1}" srcId="{2E2BC4CA-C6F1-4AB8-BCDE-7B9A2D4C607D}" destId="{9EB4FC97-E1CB-47E2-9667-FB91CD44D223}" srcOrd="0" destOrd="0" parTransId="{B2851257-02C5-4CBD-8050-8854B29F13CC}" sibTransId="{EB276177-C04A-4A37-A6DB-B420305A376E}"/>
    <dgm:cxn modelId="{8E974BCF-12F0-4A13-AD8A-300121B9F619}" type="presOf" srcId="{5AB929E6-551C-4D6F-969A-1AB253143C7A}" destId="{445F23DF-93F5-414C-89E8-4357F8BD254E}" srcOrd="1" destOrd="0" presId="urn:microsoft.com/office/officeart/2005/8/layout/orgChart1"/>
    <dgm:cxn modelId="{9FFD508A-2F12-42A2-ABFA-36DEA9067836}" type="presOf" srcId="{24877A9E-DE67-4ED5-81A9-9DF79FAA7FB0}" destId="{8707ED90-C1E4-4DCC-A54B-3D93F664CB30}" srcOrd="1" destOrd="0" presId="urn:microsoft.com/office/officeart/2005/8/layout/orgChart1"/>
    <dgm:cxn modelId="{623DCADD-68BD-4E94-B7B8-08249D70438F}" type="presOf" srcId="{F02027B1-0811-4389-822D-6711DA691D23}" destId="{2590E43F-3781-48C5-BD35-204E66ACB7B5}" srcOrd="0" destOrd="0" presId="urn:microsoft.com/office/officeart/2005/8/layout/orgChart1"/>
    <dgm:cxn modelId="{9D028B04-6C72-41E3-9EEC-D7436E4D63FA}" type="presOf" srcId="{A1FD2C9D-CA26-4C93-BC10-E13A43DEBC95}" destId="{D0E4D86D-8354-4C57-82DA-D23E3CF0D008}" srcOrd="0" destOrd="0" presId="urn:microsoft.com/office/officeart/2005/8/layout/orgChart1"/>
    <dgm:cxn modelId="{98BF0017-2EA8-43F6-AB86-D758815E7A3A}" type="presOf" srcId="{E52A1676-B2F4-4F2A-B82C-0EA5B6457EE4}" destId="{A7D64DB8-101C-4CDD-B89F-75418683739A}" srcOrd="0" destOrd="0" presId="urn:microsoft.com/office/officeart/2005/8/layout/orgChart1"/>
    <dgm:cxn modelId="{DDD750C7-402F-4488-AE9A-0500057C7832}" type="presOf" srcId="{2E2BC4CA-C6F1-4AB8-BCDE-7B9A2D4C607D}" destId="{C8CBE6BB-74BF-47A6-8F82-1FBE20F76A35}" srcOrd="0" destOrd="0" presId="urn:microsoft.com/office/officeart/2005/8/layout/orgChart1"/>
    <dgm:cxn modelId="{4F5D80A1-A944-4EE7-A7BF-87EA024176A4}" type="presOf" srcId="{41A5D272-67EF-4EE7-B1EF-A56F832B827E}" destId="{B500CE7D-48E1-4EBD-B6F3-37520D6EC56C}" srcOrd="1" destOrd="0" presId="urn:microsoft.com/office/officeart/2005/8/layout/orgChart1"/>
    <dgm:cxn modelId="{3A97A31A-0090-4EF7-91D8-DBA1D0936E32}" srcId="{2E2BC4CA-C6F1-4AB8-BCDE-7B9A2D4C607D}" destId="{9B2081B6-2848-4593-A59F-7DFDCBB3B337}" srcOrd="3" destOrd="0" parTransId="{F02027B1-0811-4389-822D-6711DA691D23}" sibTransId="{2AACB6C9-AF7F-4E78-853D-A09845FD26E8}"/>
    <dgm:cxn modelId="{65D82F20-00EE-499C-A2EC-4294E82BC5B3}" type="presOf" srcId="{41A5D272-67EF-4EE7-B1EF-A56F832B827E}" destId="{48B8658D-B362-465B-9043-3C991E0D9EB4}" srcOrd="0" destOrd="0" presId="urn:microsoft.com/office/officeart/2005/8/layout/orgChart1"/>
    <dgm:cxn modelId="{2661F153-FF9F-4FED-BE4D-A94F68A15E21}" type="presOf" srcId="{6C5A389B-404A-4F1F-AD20-A32ABA3F6E48}" destId="{455A2262-E1B1-43B5-A43E-9890EF4B40B8}" srcOrd="0" destOrd="0" presId="urn:microsoft.com/office/officeart/2005/8/layout/orgChart1"/>
    <dgm:cxn modelId="{FA7597A3-ED83-42F4-86D7-9CCF940618A6}" type="presOf" srcId="{66A53B74-9B4E-48A3-BE0A-07564A8B05FF}" destId="{CF956ED3-E6F9-46F1-B1E4-54907C98FECA}" srcOrd="0" destOrd="0" presId="urn:microsoft.com/office/officeart/2005/8/layout/orgChart1"/>
    <dgm:cxn modelId="{836C6711-4C89-492B-8C42-BF115E7B681D}" type="presOf" srcId="{B2851257-02C5-4CBD-8050-8854B29F13CC}" destId="{575B22F9-7C44-462E-8E58-4464333809D3}" srcOrd="0" destOrd="0" presId="urn:microsoft.com/office/officeart/2005/8/layout/orgChart1"/>
    <dgm:cxn modelId="{3D208011-96EB-434E-A451-379E688DA1EE}" type="presOf" srcId="{B40C50C8-88CA-4DEC-9460-F37409490FEC}" destId="{27E6B643-836A-43BE-A7D1-BA672ECB3F7C}" srcOrd="0" destOrd="0" presId="urn:microsoft.com/office/officeart/2005/8/layout/orgChart1"/>
    <dgm:cxn modelId="{87B2EC1B-A592-4E13-B27E-4533F5DEC81B}" type="presOf" srcId="{9B2081B6-2848-4593-A59F-7DFDCBB3B337}" destId="{E6F3C010-4399-4E06-8D02-FE950EE72276}" srcOrd="1" destOrd="0" presId="urn:microsoft.com/office/officeart/2005/8/layout/orgChart1"/>
    <dgm:cxn modelId="{94B52122-E238-461A-9798-5D4FF4C50BB6}" srcId="{E52A1676-B2F4-4F2A-B82C-0EA5B6457EE4}" destId="{A1FD2C9D-CA26-4C93-BC10-E13A43DEBC95}" srcOrd="0" destOrd="0" parTransId="{8D0C033D-67F0-4CC5-B96E-076A033442E9}" sibTransId="{FE66186C-9578-4E3D-BDBA-48AED604DE99}"/>
    <dgm:cxn modelId="{C13F3BB0-216F-41DF-A78F-400F629F9C89}" type="presOf" srcId="{9EB4FC97-E1CB-47E2-9667-FB91CD44D223}" destId="{69D77609-24EF-4662-9E23-F9E26EE40B44}" srcOrd="1" destOrd="0" presId="urn:microsoft.com/office/officeart/2005/8/layout/orgChart1"/>
    <dgm:cxn modelId="{5935433D-ECF6-46EC-A845-2C4767F7DD47}" srcId="{2E2BC4CA-C6F1-4AB8-BCDE-7B9A2D4C607D}" destId="{A2EE7C6D-7581-4FA8-886B-527A15785A30}" srcOrd="2" destOrd="0" parTransId="{66A53B74-9B4E-48A3-BE0A-07564A8B05FF}" sibTransId="{EE163AD3-6506-4680-8DE8-E1E56D8F3BD9}"/>
    <dgm:cxn modelId="{AA85284B-FE92-45A2-9A5D-456D9E9D6198}" type="presOf" srcId="{E52A1676-B2F4-4F2A-B82C-0EA5B6457EE4}" destId="{980813EC-1E37-448B-93C2-095AC41F8A83}" srcOrd="1" destOrd="0" presId="urn:microsoft.com/office/officeart/2005/8/layout/orgChart1"/>
    <dgm:cxn modelId="{FE309AE8-A0EE-455A-B98A-567428752A30}" srcId="{3714EA30-68AA-4C93-8876-3BC8259114B2}" destId="{24877A9E-DE67-4ED5-81A9-9DF79FAA7FB0}" srcOrd="0" destOrd="0" parTransId="{B40C50C8-88CA-4DEC-9460-F37409490FEC}" sibTransId="{7DBC15CF-8DB1-4B56-B3DC-114054DB1D3E}"/>
    <dgm:cxn modelId="{D207F921-E7E9-4F03-92B8-65C4A64AA787}" type="presOf" srcId="{A1FD2C9D-CA26-4C93-BC10-E13A43DEBC95}" destId="{ACA9EF71-CA02-4884-8B12-680A77656D98}" srcOrd="1" destOrd="0" presId="urn:microsoft.com/office/officeart/2005/8/layout/orgChart1"/>
    <dgm:cxn modelId="{B1EDECB1-70CC-4F1E-A5B3-257EF3EE902A}" srcId="{E52A1676-B2F4-4F2A-B82C-0EA5B6457EE4}" destId="{3714EA30-68AA-4C93-8876-3BC8259114B2}" srcOrd="2" destOrd="0" parTransId="{24D0F3FF-D2E5-42AD-A93E-568727B21386}" sibTransId="{87A31AD7-E6FB-46B5-A2A1-4E53C8283A98}"/>
    <dgm:cxn modelId="{28DB64E5-67DD-47B3-BCAD-9904DB606765}" type="presOf" srcId="{2E2BC4CA-C6F1-4AB8-BCDE-7B9A2D4C607D}" destId="{9C87E020-3C95-430C-93F5-EC6E6D57C06D}" srcOrd="1" destOrd="0" presId="urn:microsoft.com/office/officeart/2005/8/layout/orgChart1"/>
    <dgm:cxn modelId="{6A1C4F85-5244-4CC9-9BFE-1152372D76F7}" type="presOf" srcId="{665C5920-6D08-4998-9DC0-C43F1E52B7B0}" destId="{8ABE1B69-814C-44B1-9E6F-12C0D44B638A}" srcOrd="0" destOrd="0" presId="urn:microsoft.com/office/officeart/2005/8/layout/orgChart1"/>
    <dgm:cxn modelId="{344EE636-4078-41B9-BD79-5467E2BE1C0C}" srcId="{E52A1676-B2F4-4F2A-B82C-0EA5B6457EE4}" destId="{2E2BC4CA-C6F1-4AB8-BCDE-7B9A2D4C607D}" srcOrd="1" destOrd="0" parTransId="{E6A656CC-A105-4E6F-AAC5-79A9B9CA9D88}" sibTransId="{95A00096-7EBD-4905-9936-75E7116BB2B5}"/>
    <dgm:cxn modelId="{57D2DBF6-03CE-4761-9A2F-7FD6196004BE}" type="presOf" srcId="{A2EE7C6D-7581-4FA8-886B-527A15785A30}" destId="{365B6406-0B33-49E0-BE62-7860F8CDF44D}" srcOrd="1" destOrd="0" presId="urn:microsoft.com/office/officeart/2005/8/layout/orgChart1"/>
    <dgm:cxn modelId="{6761EB73-24D8-419B-B74C-4ED892DD2565}" type="presOf" srcId="{9EB4FC97-E1CB-47E2-9667-FB91CD44D223}" destId="{9285EE9C-F9B3-49DC-B39A-A7256B92795D}" srcOrd="0" destOrd="0" presId="urn:microsoft.com/office/officeart/2005/8/layout/orgChart1"/>
    <dgm:cxn modelId="{A1D56A29-F308-474F-8436-7E0771560D30}" type="presOf" srcId="{24877A9E-DE67-4ED5-81A9-9DF79FAA7FB0}" destId="{9EC86D0C-5889-4B39-A70D-5912F0D6A2B1}" srcOrd="0" destOrd="0" presId="urn:microsoft.com/office/officeart/2005/8/layout/orgChart1"/>
    <dgm:cxn modelId="{931D67C4-BFFF-4DED-AA59-62110475FC62}" type="presOf" srcId="{FD1E01F3-567C-456B-8632-500593DE1B06}" destId="{66F1C8A9-684D-49BA-836F-2201929703E1}" srcOrd="0" destOrd="0" presId="urn:microsoft.com/office/officeart/2005/8/layout/orgChart1"/>
    <dgm:cxn modelId="{0CA7EC72-1ADF-478A-AE2A-0EC3CA4AF0DA}" srcId="{FD1E01F3-567C-456B-8632-500593DE1B06}" destId="{E52A1676-B2F4-4F2A-B82C-0EA5B6457EE4}" srcOrd="0" destOrd="0" parTransId="{2EA88E6A-6C8B-485A-9241-AF6DB99A500D}" sibTransId="{8FBDDBF7-A995-4E24-8ADE-EFD1648AFEBC}"/>
    <dgm:cxn modelId="{73DF6D0D-4354-4FF4-9838-059AD1285948}" type="presOf" srcId="{8D0C033D-67F0-4CC5-B96E-076A033442E9}" destId="{D903D98E-A3AA-4A0A-838E-C3421372E3C6}" srcOrd="0" destOrd="0" presId="urn:microsoft.com/office/officeart/2005/8/layout/orgChart1"/>
    <dgm:cxn modelId="{7C029DAC-7A11-4EBC-83F9-C6F8C88404AD}" type="presOf" srcId="{9B2081B6-2848-4593-A59F-7DFDCBB3B337}" destId="{97B0BE8A-60CB-4869-8561-20EC6F235220}" srcOrd="0" destOrd="0" presId="urn:microsoft.com/office/officeart/2005/8/layout/orgChart1"/>
    <dgm:cxn modelId="{63ED1665-69C6-4518-B241-D87E262835E9}" type="presOf" srcId="{5AB929E6-551C-4D6F-969A-1AB253143C7A}" destId="{4B647042-1F38-49BD-ACCA-61A7C654846B}" srcOrd="0" destOrd="0" presId="urn:microsoft.com/office/officeart/2005/8/layout/orgChart1"/>
    <dgm:cxn modelId="{7F182189-80D8-4CC2-A5AB-CD59DEDAAFF2}" srcId="{3714EA30-68AA-4C93-8876-3BC8259114B2}" destId="{5AB929E6-551C-4D6F-969A-1AB253143C7A}" srcOrd="1" destOrd="0" parTransId="{6C5A389B-404A-4F1F-AD20-A32ABA3F6E48}" sibTransId="{FEFEA72C-C196-443D-B474-8F6378762475}"/>
    <dgm:cxn modelId="{4D2F05F9-EB2F-4A78-865A-327D0426C583}" type="presOf" srcId="{3714EA30-68AA-4C93-8876-3BC8259114B2}" destId="{F83B6029-E04A-4A7F-A2E9-9E81627ED517}" srcOrd="0" destOrd="0" presId="urn:microsoft.com/office/officeart/2005/8/layout/orgChart1"/>
    <dgm:cxn modelId="{8A8785FD-F1A8-4618-903E-44E2B4F9034C}" srcId="{2E2BC4CA-C6F1-4AB8-BCDE-7B9A2D4C607D}" destId="{41A5D272-67EF-4EE7-B1EF-A56F832B827E}" srcOrd="1" destOrd="0" parTransId="{665C5920-6D08-4998-9DC0-C43F1E52B7B0}" sibTransId="{E517A6F2-135A-4BA8-81AE-62BA1C3364F0}"/>
    <dgm:cxn modelId="{D4130403-A07D-40DB-B6F1-293DD9D984D4}" type="presOf" srcId="{A2EE7C6D-7581-4FA8-886B-527A15785A30}" destId="{FAB4D116-81F0-477D-8D63-1D30ECF3C332}" srcOrd="0" destOrd="0" presId="urn:microsoft.com/office/officeart/2005/8/layout/orgChart1"/>
    <dgm:cxn modelId="{E2561C93-34E8-48DD-BD46-405A9491FA67}" type="presOf" srcId="{E6A656CC-A105-4E6F-AAC5-79A9B9CA9D88}" destId="{155F1FD4-5C76-4975-B2E7-5C285B8BEC0F}" srcOrd="0" destOrd="0" presId="urn:microsoft.com/office/officeart/2005/8/layout/orgChart1"/>
    <dgm:cxn modelId="{FA190FDF-9EE7-4EED-AAD4-50D4FEC5FD04}" type="presOf" srcId="{3714EA30-68AA-4C93-8876-3BC8259114B2}" destId="{C02D2461-44FA-42EB-BB97-14DA11800424}" srcOrd="1" destOrd="0" presId="urn:microsoft.com/office/officeart/2005/8/layout/orgChart1"/>
    <dgm:cxn modelId="{1C7862A0-ADD0-4224-B960-7D63EFC0CE5A}" type="presParOf" srcId="{66F1C8A9-684D-49BA-836F-2201929703E1}" destId="{E1062E5E-B5FA-42A6-B4AC-ADA1C59086E5}" srcOrd="0" destOrd="0" presId="urn:microsoft.com/office/officeart/2005/8/layout/orgChart1"/>
    <dgm:cxn modelId="{30422293-9818-4AF1-9EE9-E66D16691671}" type="presParOf" srcId="{E1062E5E-B5FA-42A6-B4AC-ADA1C59086E5}" destId="{B7BFAD56-FF81-4AC3-8D12-036300AC7BEB}" srcOrd="0" destOrd="0" presId="urn:microsoft.com/office/officeart/2005/8/layout/orgChart1"/>
    <dgm:cxn modelId="{0026D197-6AFF-4F9C-900C-210A6216C1F6}" type="presParOf" srcId="{B7BFAD56-FF81-4AC3-8D12-036300AC7BEB}" destId="{A7D64DB8-101C-4CDD-B89F-75418683739A}" srcOrd="0" destOrd="0" presId="urn:microsoft.com/office/officeart/2005/8/layout/orgChart1"/>
    <dgm:cxn modelId="{DA1959AC-FD79-41E3-A17A-1C0DB39CA369}" type="presParOf" srcId="{B7BFAD56-FF81-4AC3-8D12-036300AC7BEB}" destId="{980813EC-1E37-448B-93C2-095AC41F8A83}" srcOrd="1" destOrd="0" presId="urn:microsoft.com/office/officeart/2005/8/layout/orgChart1"/>
    <dgm:cxn modelId="{07013872-60EB-4C60-A36A-BDA8BFBA8E34}" type="presParOf" srcId="{E1062E5E-B5FA-42A6-B4AC-ADA1C59086E5}" destId="{0F8874F3-25FA-4A44-9227-FEE32042D9F5}" srcOrd="1" destOrd="0" presId="urn:microsoft.com/office/officeart/2005/8/layout/orgChart1"/>
    <dgm:cxn modelId="{1783FE1B-59C3-4641-B739-D631F316B895}" type="presParOf" srcId="{0F8874F3-25FA-4A44-9227-FEE32042D9F5}" destId="{D903D98E-A3AA-4A0A-838E-C3421372E3C6}" srcOrd="0" destOrd="0" presId="urn:microsoft.com/office/officeart/2005/8/layout/orgChart1"/>
    <dgm:cxn modelId="{80736AE6-3A22-456B-AA34-86E51FA71BD0}" type="presParOf" srcId="{0F8874F3-25FA-4A44-9227-FEE32042D9F5}" destId="{FBE0F6EE-A44A-49B1-B87F-88FBE7E02245}" srcOrd="1" destOrd="0" presId="urn:microsoft.com/office/officeart/2005/8/layout/orgChart1"/>
    <dgm:cxn modelId="{B1D88A38-0B2B-4ECB-A90A-A1F16A511857}" type="presParOf" srcId="{FBE0F6EE-A44A-49B1-B87F-88FBE7E02245}" destId="{A50D3B7A-99EE-4D2D-8707-2820C50E7CDB}" srcOrd="0" destOrd="0" presId="urn:microsoft.com/office/officeart/2005/8/layout/orgChart1"/>
    <dgm:cxn modelId="{5752379C-0667-4AE6-8D51-420DD9FAE788}" type="presParOf" srcId="{A50D3B7A-99EE-4D2D-8707-2820C50E7CDB}" destId="{D0E4D86D-8354-4C57-82DA-D23E3CF0D008}" srcOrd="0" destOrd="0" presId="urn:microsoft.com/office/officeart/2005/8/layout/orgChart1"/>
    <dgm:cxn modelId="{5E1C86B5-A210-49FD-8BEA-25F6B7B00713}" type="presParOf" srcId="{A50D3B7A-99EE-4D2D-8707-2820C50E7CDB}" destId="{ACA9EF71-CA02-4884-8B12-680A77656D98}" srcOrd="1" destOrd="0" presId="urn:microsoft.com/office/officeart/2005/8/layout/orgChart1"/>
    <dgm:cxn modelId="{D4782980-5DBE-4550-BCC3-9E5D4A49F9B9}" type="presParOf" srcId="{FBE0F6EE-A44A-49B1-B87F-88FBE7E02245}" destId="{E5A497EB-7CD4-420C-B791-1242EE40ACDA}" srcOrd="1" destOrd="0" presId="urn:microsoft.com/office/officeart/2005/8/layout/orgChart1"/>
    <dgm:cxn modelId="{28E341E2-D5E3-4D64-9CF0-7ED5542FDE4A}" type="presParOf" srcId="{FBE0F6EE-A44A-49B1-B87F-88FBE7E02245}" destId="{947B7944-C4F4-4030-ADA2-BF294FF8833B}" srcOrd="2" destOrd="0" presId="urn:microsoft.com/office/officeart/2005/8/layout/orgChart1"/>
    <dgm:cxn modelId="{D347C9D4-98BD-43C8-A817-620E983B6BCD}" type="presParOf" srcId="{0F8874F3-25FA-4A44-9227-FEE32042D9F5}" destId="{155F1FD4-5C76-4975-B2E7-5C285B8BEC0F}" srcOrd="2" destOrd="0" presId="urn:microsoft.com/office/officeart/2005/8/layout/orgChart1"/>
    <dgm:cxn modelId="{0E08B0AF-AEF4-4B10-96D4-C82FF5E4A3A3}" type="presParOf" srcId="{0F8874F3-25FA-4A44-9227-FEE32042D9F5}" destId="{F033FE0B-DBA2-4D6D-9535-9417CBC93CDC}" srcOrd="3" destOrd="0" presId="urn:microsoft.com/office/officeart/2005/8/layout/orgChart1"/>
    <dgm:cxn modelId="{BC720232-FD7D-41B2-A73F-B2FD5BEA0F29}" type="presParOf" srcId="{F033FE0B-DBA2-4D6D-9535-9417CBC93CDC}" destId="{B7E4470F-DBF4-4661-878C-E4362D6F13EE}" srcOrd="0" destOrd="0" presId="urn:microsoft.com/office/officeart/2005/8/layout/orgChart1"/>
    <dgm:cxn modelId="{E969E5C6-2B10-40E3-A1F2-8B81BCEC81C5}" type="presParOf" srcId="{B7E4470F-DBF4-4661-878C-E4362D6F13EE}" destId="{C8CBE6BB-74BF-47A6-8F82-1FBE20F76A35}" srcOrd="0" destOrd="0" presId="urn:microsoft.com/office/officeart/2005/8/layout/orgChart1"/>
    <dgm:cxn modelId="{30C3C1F1-B3B9-4078-B457-98E37D143A47}" type="presParOf" srcId="{B7E4470F-DBF4-4661-878C-E4362D6F13EE}" destId="{9C87E020-3C95-430C-93F5-EC6E6D57C06D}" srcOrd="1" destOrd="0" presId="urn:microsoft.com/office/officeart/2005/8/layout/orgChart1"/>
    <dgm:cxn modelId="{B5629ECE-6F1B-4FCD-ADA4-E93215D738AB}" type="presParOf" srcId="{F033FE0B-DBA2-4D6D-9535-9417CBC93CDC}" destId="{E5177AE4-C16A-4754-962E-6C13997724F8}" srcOrd="1" destOrd="0" presId="urn:microsoft.com/office/officeart/2005/8/layout/orgChart1"/>
    <dgm:cxn modelId="{C910111D-C3E1-421E-81C8-E71D1D8FB815}" type="presParOf" srcId="{E5177AE4-C16A-4754-962E-6C13997724F8}" destId="{575B22F9-7C44-462E-8E58-4464333809D3}" srcOrd="0" destOrd="0" presId="urn:microsoft.com/office/officeart/2005/8/layout/orgChart1"/>
    <dgm:cxn modelId="{332A21F8-08C2-4C74-8D06-FF99049A712C}" type="presParOf" srcId="{E5177AE4-C16A-4754-962E-6C13997724F8}" destId="{9D2908AF-D3F7-4640-9446-32A4867E4E8F}" srcOrd="1" destOrd="0" presId="urn:microsoft.com/office/officeart/2005/8/layout/orgChart1"/>
    <dgm:cxn modelId="{F9663562-EAE4-49C6-B3DE-3E6CCA07A181}" type="presParOf" srcId="{9D2908AF-D3F7-4640-9446-32A4867E4E8F}" destId="{06910420-2F25-4CE0-AA33-8A40C2406129}" srcOrd="0" destOrd="0" presId="urn:microsoft.com/office/officeart/2005/8/layout/orgChart1"/>
    <dgm:cxn modelId="{86C0363E-9165-42FF-B42D-ECB3836FFE60}" type="presParOf" srcId="{06910420-2F25-4CE0-AA33-8A40C2406129}" destId="{9285EE9C-F9B3-49DC-B39A-A7256B92795D}" srcOrd="0" destOrd="0" presId="urn:microsoft.com/office/officeart/2005/8/layout/orgChart1"/>
    <dgm:cxn modelId="{18EA8E8F-2FD2-400E-AED8-32848144FEB9}" type="presParOf" srcId="{06910420-2F25-4CE0-AA33-8A40C2406129}" destId="{69D77609-24EF-4662-9E23-F9E26EE40B44}" srcOrd="1" destOrd="0" presId="urn:microsoft.com/office/officeart/2005/8/layout/orgChart1"/>
    <dgm:cxn modelId="{88B789C3-AC87-420B-8CB9-85132D87010A}" type="presParOf" srcId="{9D2908AF-D3F7-4640-9446-32A4867E4E8F}" destId="{63589144-D32D-429F-AEF4-8F61E23755BE}" srcOrd="1" destOrd="0" presId="urn:microsoft.com/office/officeart/2005/8/layout/orgChart1"/>
    <dgm:cxn modelId="{877F3E9F-6B2C-496A-92A3-8D9B1A6F02C2}" type="presParOf" srcId="{9D2908AF-D3F7-4640-9446-32A4867E4E8F}" destId="{F02BE520-A570-41C3-AB84-309B9F95E4C0}" srcOrd="2" destOrd="0" presId="urn:microsoft.com/office/officeart/2005/8/layout/orgChart1"/>
    <dgm:cxn modelId="{5A9D12DA-AB71-469B-8FEB-B7B042C04992}" type="presParOf" srcId="{E5177AE4-C16A-4754-962E-6C13997724F8}" destId="{8ABE1B69-814C-44B1-9E6F-12C0D44B638A}" srcOrd="2" destOrd="0" presId="urn:microsoft.com/office/officeart/2005/8/layout/orgChart1"/>
    <dgm:cxn modelId="{C5D11D0F-6DEE-434E-A00C-42BAEA75EA23}" type="presParOf" srcId="{E5177AE4-C16A-4754-962E-6C13997724F8}" destId="{265DD03D-1E0B-4003-86BF-7497D58974D6}" srcOrd="3" destOrd="0" presId="urn:microsoft.com/office/officeart/2005/8/layout/orgChart1"/>
    <dgm:cxn modelId="{0FA03B0B-57CD-4AC4-BFD6-602074EB08C6}" type="presParOf" srcId="{265DD03D-1E0B-4003-86BF-7497D58974D6}" destId="{B9793475-A673-402F-B225-258EB9619D04}" srcOrd="0" destOrd="0" presId="urn:microsoft.com/office/officeart/2005/8/layout/orgChart1"/>
    <dgm:cxn modelId="{1A0A1B3A-B8EB-423C-9A0F-2670EBF69B90}" type="presParOf" srcId="{B9793475-A673-402F-B225-258EB9619D04}" destId="{48B8658D-B362-465B-9043-3C991E0D9EB4}" srcOrd="0" destOrd="0" presId="urn:microsoft.com/office/officeart/2005/8/layout/orgChart1"/>
    <dgm:cxn modelId="{223871A5-A9B4-4DF7-9BF0-6EDACCE634EA}" type="presParOf" srcId="{B9793475-A673-402F-B225-258EB9619D04}" destId="{B500CE7D-48E1-4EBD-B6F3-37520D6EC56C}" srcOrd="1" destOrd="0" presId="urn:microsoft.com/office/officeart/2005/8/layout/orgChart1"/>
    <dgm:cxn modelId="{38A554C9-2DFF-4E4F-A2D7-BAABA512C989}" type="presParOf" srcId="{265DD03D-1E0B-4003-86BF-7497D58974D6}" destId="{97D4ED08-85B2-4C9D-8159-DF02980D6284}" srcOrd="1" destOrd="0" presId="urn:microsoft.com/office/officeart/2005/8/layout/orgChart1"/>
    <dgm:cxn modelId="{CB04E12A-4DD9-468C-A690-7589FF176799}" type="presParOf" srcId="{265DD03D-1E0B-4003-86BF-7497D58974D6}" destId="{A96F9559-5E31-4423-B87F-CA8663A7E177}" srcOrd="2" destOrd="0" presId="urn:microsoft.com/office/officeart/2005/8/layout/orgChart1"/>
    <dgm:cxn modelId="{0B4BAC3B-55A9-43FF-B4AA-51A8E3DC9CF4}" type="presParOf" srcId="{E5177AE4-C16A-4754-962E-6C13997724F8}" destId="{CF956ED3-E6F9-46F1-B1E4-54907C98FECA}" srcOrd="4" destOrd="0" presId="urn:microsoft.com/office/officeart/2005/8/layout/orgChart1"/>
    <dgm:cxn modelId="{3896FFC0-A550-4BD9-A44B-40B0B3D1CC05}" type="presParOf" srcId="{E5177AE4-C16A-4754-962E-6C13997724F8}" destId="{A7E39B2C-4921-4752-AD53-CA46E48A3C25}" srcOrd="5" destOrd="0" presId="urn:microsoft.com/office/officeart/2005/8/layout/orgChart1"/>
    <dgm:cxn modelId="{E1C5F713-0731-453A-B3B0-9F8D6DFEF0DC}" type="presParOf" srcId="{A7E39B2C-4921-4752-AD53-CA46E48A3C25}" destId="{5F476AC3-5E0D-41AD-A251-32A459BF80FA}" srcOrd="0" destOrd="0" presId="urn:microsoft.com/office/officeart/2005/8/layout/orgChart1"/>
    <dgm:cxn modelId="{F21F90C2-C0C2-4145-82D0-AF03C3A8DAF2}" type="presParOf" srcId="{5F476AC3-5E0D-41AD-A251-32A459BF80FA}" destId="{FAB4D116-81F0-477D-8D63-1D30ECF3C332}" srcOrd="0" destOrd="0" presId="urn:microsoft.com/office/officeart/2005/8/layout/orgChart1"/>
    <dgm:cxn modelId="{E1D7F02C-A6D9-43E1-A032-043C4E4E04FD}" type="presParOf" srcId="{5F476AC3-5E0D-41AD-A251-32A459BF80FA}" destId="{365B6406-0B33-49E0-BE62-7860F8CDF44D}" srcOrd="1" destOrd="0" presId="urn:microsoft.com/office/officeart/2005/8/layout/orgChart1"/>
    <dgm:cxn modelId="{3F4940BB-D1FD-4CA1-A515-82599E3684DE}" type="presParOf" srcId="{A7E39B2C-4921-4752-AD53-CA46E48A3C25}" destId="{409BF96D-84CD-4D12-B4C0-01A478864311}" srcOrd="1" destOrd="0" presId="urn:microsoft.com/office/officeart/2005/8/layout/orgChart1"/>
    <dgm:cxn modelId="{DC91AAEF-1DEE-4551-8F2C-814031199BA3}" type="presParOf" srcId="{A7E39B2C-4921-4752-AD53-CA46E48A3C25}" destId="{3E0E7731-2B39-414B-BE7D-65DB58A12927}" srcOrd="2" destOrd="0" presId="urn:microsoft.com/office/officeart/2005/8/layout/orgChart1"/>
    <dgm:cxn modelId="{988AC25E-956B-417C-86C6-DCC8825B51F6}" type="presParOf" srcId="{F033FE0B-DBA2-4D6D-9535-9417CBC93CDC}" destId="{C6F3A04C-A595-4F1C-821F-53512576A162}" srcOrd="2" destOrd="0" presId="urn:microsoft.com/office/officeart/2005/8/layout/orgChart1"/>
    <dgm:cxn modelId="{07159163-AAEC-4FDC-ABA0-031619C0BD9C}" type="presParOf" srcId="{C6F3A04C-A595-4F1C-821F-53512576A162}" destId="{2590E43F-3781-48C5-BD35-204E66ACB7B5}" srcOrd="0" destOrd="0" presId="urn:microsoft.com/office/officeart/2005/8/layout/orgChart1"/>
    <dgm:cxn modelId="{313F6458-9B06-4ED4-B6ED-0EA3F1120179}" type="presParOf" srcId="{C6F3A04C-A595-4F1C-821F-53512576A162}" destId="{5F53ABDB-4FDB-464E-B8A1-2ADB05864589}" srcOrd="1" destOrd="0" presId="urn:microsoft.com/office/officeart/2005/8/layout/orgChart1"/>
    <dgm:cxn modelId="{46B11829-1E01-45E5-B7E7-5FA2A757041A}" type="presParOf" srcId="{5F53ABDB-4FDB-464E-B8A1-2ADB05864589}" destId="{CD61CBF1-DD4D-402F-945B-CBD39C5D0077}" srcOrd="0" destOrd="0" presId="urn:microsoft.com/office/officeart/2005/8/layout/orgChart1"/>
    <dgm:cxn modelId="{119A1245-C0B0-41E4-A76F-D51103383DC8}" type="presParOf" srcId="{CD61CBF1-DD4D-402F-945B-CBD39C5D0077}" destId="{97B0BE8A-60CB-4869-8561-20EC6F235220}" srcOrd="0" destOrd="0" presId="urn:microsoft.com/office/officeart/2005/8/layout/orgChart1"/>
    <dgm:cxn modelId="{88AB4799-C31E-4A56-8D8A-17CACB6ADC64}" type="presParOf" srcId="{CD61CBF1-DD4D-402F-945B-CBD39C5D0077}" destId="{E6F3C010-4399-4E06-8D02-FE950EE72276}" srcOrd="1" destOrd="0" presId="urn:microsoft.com/office/officeart/2005/8/layout/orgChart1"/>
    <dgm:cxn modelId="{E7B49A71-8F30-4302-82D4-47EE399997AD}" type="presParOf" srcId="{5F53ABDB-4FDB-464E-B8A1-2ADB05864589}" destId="{06474544-EF0B-4658-91B1-2C76F04BCF2B}" srcOrd="1" destOrd="0" presId="urn:microsoft.com/office/officeart/2005/8/layout/orgChart1"/>
    <dgm:cxn modelId="{C8074161-01AC-4EA2-9AF2-A2AD63A2AA62}" type="presParOf" srcId="{5F53ABDB-4FDB-464E-B8A1-2ADB05864589}" destId="{20B04DB9-A30A-4022-939E-741E6661AF2E}" srcOrd="2" destOrd="0" presId="urn:microsoft.com/office/officeart/2005/8/layout/orgChart1"/>
    <dgm:cxn modelId="{196B9D07-3A6C-4B62-A593-65AF39B954C7}" type="presParOf" srcId="{0F8874F3-25FA-4A44-9227-FEE32042D9F5}" destId="{0169EAF7-C6D6-4C43-930C-2FA7CBE29D79}" srcOrd="4" destOrd="0" presId="urn:microsoft.com/office/officeart/2005/8/layout/orgChart1"/>
    <dgm:cxn modelId="{C3C99FBB-652C-4AC8-A149-BA7D802B3D90}" type="presParOf" srcId="{0F8874F3-25FA-4A44-9227-FEE32042D9F5}" destId="{A25EC970-44FF-4108-9E20-968F779841FA}" srcOrd="5" destOrd="0" presId="urn:microsoft.com/office/officeart/2005/8/layout/orgChart1"/>
    <dgm:cxn modelId="{2A5EF2A3-345F-4AF0-A935-417C9599335B}" type="presParOf" srcId="{A25EC970-44FF-4108-9E20-968F779841FA}" destId="{5E2F6DB4-95C9-4096-B58B-5DCD870A0A00}" srcOrd="0" destOrd="0" presId="urn:microsoft.com/office/officeart/2005/8/layout/orgChart1"/>
    <dgm:cxn modelId="{EC4BD3E7-5A43-49F7-8E52-1D48DDE30EDA}" type="presParOf" srcId="{5E2F6DB4-95C9-4096-B58B-5DCD870A0A00}" destId="{F83B6029-E04A-4A7F-A2E9-9E81627ED517}" srcOrd="0" destOrd="0" presId="urn:microsoft.com/office/officeart/2005/8/layout/orgChart1"/>
    <dgm:cxn modelId="{453E47A3-DD7A-41DC-B154-F4E0870E112B}" type="presParOf" srcId="{5E2F6DB4-95C9-4096-B58B-5DCD870A0A00}" destId="{C02D2461-44FA-42EB-BB97-14DA11800424}" srcOrd="1" destOrd="0" presId="urn:microsoft.com/office/officeart/2005/8/layout/orgChart1"/>
    <dgm:cxn modelId="{E07BC423-6641-4743-8EC6-6CA5625C3F86}" type="presParOf" srcId="{A25EC970-44FF-4108-9E20-968F779841FA}" destId="{C5D98D59-EAA6-4DFC-9D13-96F05EEDF1C9}" srcOrd="1" destOrd="0" presId="urn:microsoft.com/office/officeart/2005/8/layout/orgChart1"/>
    <dgm:cxn modelId="{9F5A82E9-4E38-4EC5-99AC-258636B3993D}" type="presParOf" srcId="{C5D98D59-EAA6-4DFC-9D13-96F05EEDF1C9}" destId="{27E6B643-836A-43BE-A7D1-BA672ECB3F7C}" srcOrd="0" destOrd="0" presId="urn:microsoft.com/office/officeart/2005/8/layout/orgChart1"/>
    <dgm:cxn modelId="{8466AD20-7E28-4E83-8FDD-C2E10FE82EAA}" type="presParOf" srcId="{C5D98D59-EAA6-4DFC-9D13-96F05EEDF1C9}" destId="{56EA05BB-A451-4F2D-AEB2-1582F956D6EE}" srcOrd="1" destOrd="0" presId="urn:microsoft.com/office/officeart/2005/8/layout/orgChart1"/>
    <dgm:cxn modelId="{4A210770-6DB1-481D-A199-0707E3672630}" type="presParOf" srcId="{56EA05BB-A451-4F2D-AEB2-1582F956D6EE}" destId="{7EF3813E-ACE6-4F0F-934E-2EEEEF052A95}" srcOrd="0" destOrd="0" presId="urn:microsoft.com/office/officeart/2005/8/layout/orgChart1"/>
    <dgm:cxn modelId="{4C4FABE5-8E72-413A-B847-107BBDFD489C}" type="presParOf" srcId="{7EF3813E-ACE6-4F0F-934E-2EEEEF052A95}" destId="{9EC86D0C-5889-4B39-A70D-5912F0D6A2B1}" srcOrd="0" destOrd="0" presId="urn:microsoft.com/office/officeart/2005/8/layout/orgChart1"/>
    <dgm:cxn modelId="{00E4F733-6D6C-4E7B-8EB5-946849FE85D6}" type="presParOf" srcId="{7EF3813E-ACE6-4F0F-934E-2EEEEF052A95}" destId="{8707ED90-C1E4-4DCC-A54B-3D93F664CB30}" srcOrd="1" destOrd="0" presId="urn:microsoft.com/office/officeart/2005/8/layout/orgChart1"/>
    <dgm:cxn modelId="{8FDEBBC1-65BB-47DC-B81C-22098AEAF9E8}" type="presParOf" srcId="{56EA05BB-A451-4F2D-AEB2-1582F956D6EE}" destId="{4AAC9BCF-CF1C-4ADE-8BA2-26B16AEBD9D8}" srcOrd="1" destOrd="0" presId="urn:microsoft.com/office/officeart/2005/8/layout/orgChart1"/>
    <dgm:cxn modelId="{047F49D1-B1D8-48D5-8862-B6547EFB6363}" type="presParOf" srcId="{56EA05BB-A451-4F2D-AEB2-1582F956D6EE}" destId="{39821DB8-886D-48BB-93F3-E1BB87778EE7}" srcOrd="2" destOrd="0" presId="urn:microsoft.com/office/officeart/2005/8/layout/orgChart1"/>
    <dgm:cxn modelId="{62643C36-E873-419F-8754-6732AD2E30A4}" type="presParOf" srcId="{C5D98D59-EAA6-4DFC-9D13-96F05EEDF1C9}" destId="{455A2262-E1B1-43B5-A43E-9890EF4B40B8}" srcOrd="2" destOrd="0" presId="urn:microsoft.com/office/officeart/2005/8/layout/orgChart1"/>
    <dgm:cxn modelId="{02F26567-89F6-4016-B955-028B47807589}" type="presParOf" srcId="{C5D98D59-EAA6-4DFC-9D13-96F05EEDF1C9}" destId="{39FA0159-251E-4F35-B447-E3DD3DDC10B0}" srcOrd="3" destOrd="0" presId="urn:microsoft.com/office/officeart/2005/8/layout/orgChart1"/>
    <dgm:cxn modelId="{EEDABEE2-48C1-4126-B855-DC78D4C4C9D3}" type="presParOf" srcId="{39FA0159-251E-4F35-B447-E3DD3DDC10B0}" destId="{D176230A-85AB-4A08-8EFD-2821C73469E7}" srcOrd="0" destOrd="0" presId="urn:microsoft.com/office/officeart/2005/8/layout/orgChart1"/>
    <dgm:cxn modelId="{A9601E33-9D83-4125-ACEA-6D2480DB8E6E}" type="presParOf" srcId="{D176230A-85AB-4A08-8EFD-2821C73469E7}" destId="{4B647042-1F38-49BD-ACCA-61A7C654846B}" srcOrd="0" destOrd="0" presId="urn:microsoft.com/office/officeart/2005/8/layout/orgChart1"/>
    <dgm:cxn modelId="{D15E1E42-460D-48F3-9143-C3BC8BEEAB54}" type="presParOf" srcId="{D176230A-85AB-4A08-8EFD-2821C73469E7}" destId="{445F23DF-93F5-414C-89E8-4357F8BD254E}" srcOrd="1" destOrd="0" presId="urn:microsoft.com/office/officeart/2005/8/layout/orgChart1"/>
    <dgm:cxn modelId="{F8583E50-D07B-4A71-8769-715A03D249B0}" type="presParOf" srcId="{39FA0159-251E-4F35-B447-E3DD3DDC10B0}" destId="{AB136F6F-9488-4974-A586-A630FEEF7925}" srcOrd="1" destOrd="0" presId="urn:microsoft.com/office/officeart/2005/8/layout/orgChart1"/>
    <dgm:cxn modelId="{6FAB0D8D-889D-4DB7-A533-5BA8BC622068}" type="presParOf" srcId="{39FA0159-251E-4F35-B447-E3DD3DDC10B0}" destId="{569B1C02-8106-4D87-B21E-173D0582A489}" srcOrd="2" destOrd="0" presId="urn:microsoft.com/office/officeart/2005/8/layout/orgChart1"/>
    <dgm:cxn modelId="{E855653F-5C98-4FBB-A65A-94A30C35DA0D}" type="presParOf" srcId="{A25EC970-44FF-4108-9E20-968F779841FA}" destId="{1B557147-66E4-4460-9C55-FEC1BD634D96}" srcOrd="2" destOrd="0" presId="urn:microsoft.com/office/officeart/2005/8/layout/orgChart1"/>
    <dgm:cxn modelId="{8180F29C-3E59-41D7-AAF2-BC9329ECE91F}" type="presParOf" srcId="{E1062E5E-B5FA-42A6-B4AC-ADA1C59086E5}" destId="{A69FD0D3-C31D-4232-A1D7-6F9ED1D77A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B92E14-BFD1-4702-B1FE-00399322D217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D5AC31B-3D16-4E16-8DB9-9CF936BF2019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/>
            <a:t>Текущая проверка, промежуточная аттестация</a:t>
          </a:r>
          <a:endParaRPr lang="ru-RU" sz="1400" dirty="0"/>
        </a:p>
      </dgm:t>
    </dgm:pt>
    <dgm:pt modelId="{DCF8C272-99E5-4C98-9390-F78261D21063}" type="parTrans" cxnId="{F36DA0BC-9EF1-41E3-99CC-42D72F9436C0}">
      <dgm:prSet/>
      <dgm:spPr/>
      <dgm:t>
        <a:bodyPr/>
        <a:lstStyle/>
        <a:p>
          <a:endParaRPr lang="ru-RU"/>
        </a:p>
      </dgm:t>
    </dgm:pt>
    <dgm:pt modelId="{78CFD0D8-AEDB-45C3-8C94-216DC1C276E4}" type="sibTrans" cxnId="{F36DA0BC-9EF1-41E3-99CC-42D72F9436C0}">
      <dgm:prSet/>
      <dgm:spPr/>
      <dgm:t>
        <a:bodyPr/>
        <a:lstStyle/>
        <a:p>
          <a:endParaRPr lang="ru-RU"/>
        </a:p>
      </dgm:t>
    </dgm:pt>
    <dgm:pt modelId="{CDC51822-FA63-4B76-A52E-2556670EDA42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/>
            <a:t>Проект.  Портфолио</a:t>
          </a:r>
          <a:endParaRPr lang="ru-RU" sz="1400" dirty="0"/>
        </a:p>
      </dgm:t>
    </dgm:pt>
    <dgm:pt modelId="{F75E2FF6-8908-4157-B9E2-40737034F2EC}" type="parTrans" cxnId="{A012FEA6-D238-4376-8ACC-3035D8879C65}">
      <dgm:prSet/>
      <dgm:spPr/>
      <dgm:t>
        <a:bodyPr/>
        <a:lstStyle/>
        <a:p>
          <a:endParaRPr lang="ru-RU"/>
        </a:p>
      </dgm:t>
    </dgm:pt>
    <dgm:pt modelId="{0E570A4E-2285-4AB4-A84D-8D4A81B20707}" type="sibTrans" cxnId="{A012FEA6-D238-4376-8ACC-3035D8879C65}">
      <dgm:prSet/>
      <dgm:spPr/>
      <dgm:t>
        <a:bodyPr/>
        <a:lstStyle/>
        <a:p>
          <a:endParaRPr lang="ru-RU"/>
        </a:p>
      </dgm:t>
    </dgm:pt>
    <dgm:pt modelId="{712E13F8-DA5D-4A69-BCFA-A99819C41605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/>
            <a:t>Государственная итоговая аттестация (ЕГЭ)</a:t>
          </a:r>
          <a:endParaRPr lang="ru-RU" sz="1400" dirty="0"/>
        </a:p>
      </dgm:t>
    </dgm:pt>
    <dgm:pt modelId="{878E7EAD-A7D3-4502-8D10-457C1ED14E8E}" type="parTrans" cxnId="{D7A67D31-4444-4E14-924F-72E1A4E0D889}">
      <dgm:prSet/>
      <dgm:spPr/>
      <dgm:t>
        <a:bodyPr/>
        <a:lstStyle/>
        <a:p>
          <a:endParaRPr lang="ru-RU"/>
        </a:p>
      </dgm:t>
    </dgm:pt>
    <dgm:pt modelId="{BB043993-8476-42CE-8E35-6C85DDDF072C}" type="sibTrans" cxnId="{D7A67D31-4444-4E14-924F-72E1A4E0D889}">
      <dgm:prSet/>
      <dgm:spPr/>
      <dgm:t>
        <a:bodyPr/>
        <a:lstStyle/>
        <a:p>
          <a:endParaRPr lang="ru-RU"/>
        </a:p>
      </dgm:t>
    </dgm:pt>
    <dgm:pt modelId="{71BA89C8-100B-4051-AB74-8A8103BF9D61}" type="pres">
      <dgm:prSet presAssocID="{D9B92E14-BFD1-4702-B1FE-00399322D2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B7A619-A56D-4A84-A91B-9157ADF8F75F}" type="pres">
      <dgm:prSet presAssocID="{BD5AC31B-3D16-4E16-8DB9-9CF936BF2019}" presName="parentLin" presStyleCnt="0"/>
      <dgm:spPr/>
    </dgm:pt>
    <dgm:pt modelId="{C6E42773-78AE-48C3-ABD7-144B109129B7}" type="pres">
      <dgm:prSet presAssocID="{BD5AC31B-3D16-4E16-8DB9-9CF936BF201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59B2ACD-1558-4DC2-82FB-D05FB9BA55A6}" type="pres">
      <dgm:prSet presAssocID="{BD5AC31B-3D16-4E16-8DB9-9CF936BF2019}" presName="parentText" presStyleLbl="node1" presStyleIdx="0" presStyleCnt="3" custScaleX="112126" custScaleY="1756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FA991-AB27-49CC-AAE1-7973A6B0CEE4}" type="pres">
      <dgm:prSet presAssocID="{BD5AC31B-3D16-4E16-8DB9-9CF936BF2019}" presName="negativeSpace" presStyleCnt="0"/>
      <dgm:spPr/>
    </dgm:pt>
    <dgm:pt modelId="{494546B2-20E6-4A30-B60D-1A8B13B10DD8}" type="pres">
      <dgm:prSet presAssocID="{BD5AC31B-3D16-4E16-8DB9-9CF936BF2019}" presName="childText" presStyleLbl="conFgAcc1" presStyleIdx="0" presStyleCnt="3">
        <dgm:presLayoutVars>
          <dgm:bulletEnabled val="1"/>
        </dgm:presLayoutVars>
      </dgm:prSet>
      <dgm:spPr/>
    </dgm:pt>
    <dgm:pt modelId="{D1B527BB-3515-436E-A8DE-8794147DE226}" type="pres">
      <dgm:prSet presAssocID="{78CFD0D8-AEDB-45C3-8C94-216DC1C276E4}" presName="spaceBetweenRectangles" presStyleCnt="0"/>
      <dgm:spPr/>
    </dgm:pt>
    <dgm:pt modelId="{46F739DB-09C3-4DF3-82A8-898EDFA2E427}" type="pres">
      <dgm:prSet presAssocID="{CDC51822-FA63-4B76-A52E-2556670EDA42}" presName="parentLin" presStyleCnt="0"/>
      <dgm:spPr/>
    </dgm:pt>
    <dgm:pt modelId="{55EE242D-6F26-4DBA-BD67-B3A89E1CF895}" type="pres">
      <dgm:prSet presAssocID="{CDC51822-FA63-4B76-A52E-2556670EDA4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B44FC72-9F31-4C14-93C8-CC6EC606DF10}" type="pres">
      <dgm:prSet presAssocID="{CDC51822-FA63-4B76-A52E-2556670EDA42}" presName="parentText" presStyleLbl="node1" presStyleIdx="1" presStyleCnt="3" custScaleX="111917" custScaleY="151052" custLinFactNeighborX="-16667" custLinFactNeighborY="-72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CDD7C-B6DD-4955-B469-A24EB9776B45}" type="pres">
      <dgm:prSet presAssocID="{CDC51822-FA63-4B76-A52E-2556670EDA42}" presName="negativeSpace" presStyleCnt="0"/>
      <dgm:spPr/>
    </dgm:pt>
    <dgm:pt modelId="{48BC7A3B-0738-4AE7-9FC4-F8B4D9B04CCC}" type="pres">
      <dgm:prSet presAssocID="{CDC51822-FA63-4B76-A52E-2556670EDA42}" presName="childText" presStyleLbl="conFgAcc1" presStyleIdx="1" presStyleCnt="3">
        <dgm:presLayoutVars>
          <dgm:bulletEnabled val="1"/>
        </dgm:presLayoutVars>
      </dgm:prSet>
      <dgm:spPr/>
    </dgm:pt>
    <dgm:pt modelId="{D44D1083-17E0-43AF-9897-12867AA760AE}" type="pres">
      <dgm:prSet presAssocID="{0E570A4E-2285-4AB4-A84D-8D4A81B20707}" presName="spaceBetweenRectangles" presStyleCnt="0"/>
      <dgm:spPr/>
    </dgm:pt>
    <dgm:pt modelId="{2BBB3979-218C-46DA-B4ED-062DD326017A}" type="pres">
      <dgm:prSet presAssocID="{712E13F8-DA5D-4A69-BCFA-A99819C41605}" presName="parentLin" presStyleCnt="0"/>
      <dgm:spPr/>
    </dgm:pt>
    <dgm:pt modelId="{F573CAA8-4B02-437D-B480-C61D1B1A7E66}" type="pres">
      <dgm:prSet presAssocID="{712E13F8-DA5D-4A69-BCFA-A99819C4160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0A3AEFD-4D2A-4933-8C69-7CBBAAC6AF6B}" type="pres">
      <dgm:prSet presAssocID="{712E13F8-DA5D-4A69-BCFA-A99819C41605}" presName="parentText" presStyleLbl="node1" presStyleIdx="2" presStyleCnt="3" custScaleX="111917" custScaleY="144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0804B-08C6-4FCC-8212-6BBE32DFC546}" type="pres">
      <dgm:prSet presAssocID="{712E13F8-DA5D-4A69-BCFA-A99819C41605}" presName="negativeSpace" presStyleCnt="0"/>
      <dgm:spPr/>
    </dgm:pt>
    <dgm:pt modelId="{F6F96B94-12C7-4F03-877C-D456020D25C0}" type="pres">
      <dgm:prSet presAssocID="{712E13F8-DA5D-4A69-BCFA-A99819C4160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D981B19-4FBB-4E02-83D3-29DD41EDC363}" type="presOf" srcId="{BD5AC31B-3D16-4E16-8DB9-9CF936BF2019}" destId="{C6E42773-78AE-48C3-ABD7-144B109129B7}" srcOrd="0" destOrd="0" presId="urn:microsoft.com/office/officeart/2005/8/layout/list1"/>
    <dgm:cxn modelId="{DE92A215-1316-4735-ABE0-17A47E256687}" type="presOf" srcId="{712E13F8-DA5D-4A69-BCFA-A99819C41605}" destId="{90A3AEFD-4D2A-4933-8C69-7CBBAAC6AF6B}" srcOrd="1" destOrd="0" presId="urn:microsoft.com/office/officeart/2005/8/layout/list1"/>
    <dgm:cxn modelId="{C65ACDE3-12F7-41B7-B2F0-9DE02806308B}" type="presOf" srcId="{CDC51822-FA63-4B76-A52E-2556670EDA42}" destId="{4B44FC72-9F31-4C14-93C8-CC6EC606DF10}" srcOrd="1" destOrd="0" presId="urn:microsoft.com/office/officeart/2005/8/layout/list1"/>
    <dgm:cxn modelId="{D6633693-C5FF-4E87-8169-E4F253D8503D}" type="presOf" srcId="{BD5AC31B-3D16-4E16-8DB9-9CF936BF2019}" destId="{659B2ACD-1558-4DC2-82FB-D05FB9BA55A6}" srcOrd="1" destOrd="0" presId="urn:microsoft.com/office/officeart/2005/8/layout/list1"/>
    <dgm:cxn modelId="{42B82973-9D0B-49DF-997C-FB4DF5F1A24C}" type="presOf" srcId="{712E13F8-DA5D-4A69-BCFA-A99819C41605}" destId="{F573CAA8-4B02-437D-B480-C61D1B1A7E66}" srcOrd="0" destOrd="0" presId="urn:microsoft.com/office/officeart/2005/8/layout/list1"/>
    <dgm:cxn modelId="{F2E258F7-9C14-4AB9-A404-756EAE7852E2}" type="presOf" srcId="{D9B92E14-BFD1-4702-B1FE-00399322D217}" destId="{71BA89C8-100B-4051-AB74-8A8103BF9D61}" srcOrd="0" destOrd="0" presId="urn:microsoft.com/office/officeart/2005/8/layout/list1"/>
    <dgm:cxn modelId="{D7A67D31-4444-4E14-924F-72E1A4E0D889}" srcId="{D9B92E14-BFD1-4702-B1FE-00399322D217}" destId="{712E13F8-DA5D-4A69-BCFA-A99819C41605}" srcOrd="2" destOrd="0" parTransId="{878E7EAD-A7D3-4502-8D10-457C1ED14E8E}" sibTransId="{BB043993-8476-42CE-8E35-6C85DDDF072C}"/>
    <dgm:cxn modelId="{F36DA0BC-9EF1-41E3-99CC-42D72F9436C0}" srcId="{D9B92E14-BFD1-4702-B1FE-00399322D217}" destId="{BD5AC31B-3D16-4E16-8DB9-9CF936BF2019}" srcOrd="0" destOrd="0" parTransId="{DCF8C272-99E5-4C98-9390-F78261D21063}" sibTransId="{78CFD0D8-AEDB-45C3-8C94-216DC1C276E4}"/>
    <dgm:cxn modelId="{A012FEA6-D238-4376-8ACC-3035D8879C65}" srcId="{D9B92E14-BFD1-4702-B1FE-00399322D217}" destId="{CDC51822-FA63-4B76-A52E-2556670EDA42}" srcOrd="1" destOrd="0" parTransId="{F75E2FF6-8908-4157-B9E2-40737034F2EC}" sibTransId="{0E570A4E-2285-4AB4-A84D-8D4A81B20707}"/>
    <dgm:cxn modelId="{F3BF2C95-F316-47E2-87C6-8E1B3FA232A7}" type="presOf" srcId="{CDC51822-FA63-4B76-A52E-2556670EDA42}" destId="{55EE242D-6F26-4DBA-BD67-B3A89E1CF895}" srcOrd="0" destOrd="0" presId="urn:microsoft.com/office/officeart/2005/8/layout/list1"/>
    <dgm:cxn modelId="{6D6327EE-C680-422D-B958-381A1F4833DE}" type="presParOf" srcId="{71BA89C8-100B-4051-AB74-8A8103BF9D61}" destId="{81B7A619-A56D-4A84-A91B-9157ADF8F75F}" srcOrd="0" destOrd="0" presId="urn:microsoft.com/office/officeart/2005/8/layout/list1"/>
    <dgm:cxn modelId="{C5F66636-F6E7-42F4-A54A-38B589BCBFB5}" type="presParOf" srcId="{81B7A619-A56D-4A84-A91B-9157ADF8F75F}" destId="{C6E42773-78AE-48C3-ABD7-144B109129B7}" srcOrd="0" destOrd="0" presId="urn:microsoft.com/office/officeart/2005/8/layout/list1"/>
    <dgm:cxn modelId="{B9533C8C-3773-4B28-99A7-9CCBD5FD3E3C}" type="presParOf" srcId="{81B7A619-A56D-4A84-A91B-9157ADF8F75F}" destId="{659B2ACD-1558-4DC2-82FB-D05FB9BA55A6}" srcOrd="1" destOrd="0" presId="urn:microsoft.com/office/officeart/2005/8/layout/list1"/>
    <dgm:cxn modelId="{F78F46BC-5A2B-4FB9-B06E-FF45677C0494}" type="presParOf" srcId="{71BA89C8-100B-4051-AB74-8A8103BF9D61}" destId="{E1EFA991-AB27-49CC-AAE1-7973A6B0CEE4}" srcOrd="1" destOrd="0" presId="urn:microsoft.com/office/officeart/2005/8/layout/list1"/>
    <dgm:cxn modelId="{C094EF2B-3A85-4CEE-ACE0-43F6C72D2D4B}" type="presParOf" srcId="{71BA89C8-100B-4051-AB74-8A8103BF9D61}" destId="{494546B2-20E6-4A30-B60D-1A8B13B10DD8}" srcOrd="2" destOrd="0" presId="urn:microsoft.com/office/officeart/2005/8/layout/list1"/>
    <dgm:cxn modelId="{6907D9A6-BFA2-4A22-AA64-A6989E583F2A}" type="presParOf" srcId="{71BA89C8-100B-4051-AB74-8A8103BF9D61}" destId="{D1B527BB-3515-436E-A8DE-8794147DE226}" srcOrd="3" destOrd="0" presId="urn:microsoft.com/office/officeart/2005/8/layout/list1"/>
    <dgm:cxn modelId="{3C66E668-9F50-441E-8E8E-873877893BAB}" type="presParOf" srcId="{71BA89C8-100B-4051-AB74-8A8103BF9D61}" destId="{46F739DB-09C3-4DF3-82A8-898EDFA2E427}" srcOrd="4" destOrd="0" presId="urn:microsoft.com/office/officeart/2005/8/layout/list1"/>
    <dgm:cxn modelId="{6EA9B246-4BEC-41CA-95B7-C6AD356089EA}" type="presParOf" srcId="{46F739DB-09C3-4DF3-82A8-898EDFA2E427}" destId="{55EE242D-6F26-4DBA-BD67-B3A89E1CF895}" srcOrd="0" destOrd="0" presId="urn:microsoft.com/office/officeart/2005/8/layout/list1"/>
    <dgm:cxn modelId="{88975371-DCDB-4207-AD14-C787D749DFF0}" type="presParOf" srcId="{46F739DB-09C3-4DF3-82A8-898EDFA2E427}" destId="{4B44FC72-9F31-4C14-93C8-CC6EC606DF10}" srcOrd="1" destOrd="0" presId="urn:microsoft.com/office/officeart/2005/8/layout/list1"/>
    <dgm:cxn modelId="{654C94B9-EC6A-4331-8A42-2AAFE3507C7A}" type="presParOf" srcId="{71BA89C8-100B-4051-AB74-8A8103BF9D61}" destId="{09ECDD7C-B6DD-4955-B469-A24EB9776B45}" srcOrd="5" destOrd="0" presId="urn:microsoft.com/office/officeart/2005/8/layout/list1"/>
    <dgm:cxn modelId="{57F85D70-6031-4984-B2AE-7268FEBB70CE}" type="presParOf" srcId="{71BA89C8-100B-4051-AB74-8A8103BF9D61}" destId="{48BC7A3B-0738-4AE7-9FC4-F8B4D9B04CCC}" srcOrd="6" destOrd="0" presId="urn:microsoft.com/office/officeart/2005/8/layout/list1"/>
    <dgm:cxn modelId="{91F5DCCE-C8AD-4383-B3CC-ABF7B9E0982C}" type="presParOf" srcId="{71BA89C8-100B-4051-AB74-8A8103BF9D61}" destId="{D44D1083-17E0-43AF-9897-12867AA760AE}" srcOrd="7" destOrd="0" presId="urn:microsoft.com/office/officeart/2005/8/layout/list1"/>
    <dgm:cxn modelId="{6E9DD51C-4995-4655-95F4-17413934BA5F}" type="presParOf" srcId="{71BA89C8-100B-4051-AB74-8A8103BF9D61}" destId="{2BBB3979-218C-46DA-B4ED-062DD326017A}" srcOrd="8" destOrd="0" presId="urn:microsoft.com/office/officeart/2005/8/layout/list1"/>
    <dgm:cxn modelId="{C3B3DA46-D3A7-49BD-AF41-17B619217D86}" type="presParOf" srcId="{2BBB3979-218C-46DA-B4ED-062DD326017A}" destId="{F573CAA8-4B02-437D-B480-C61D1B1A7E66}" srcOrd="0" destOrd="0" presId="urn:microsoft.com/office/officeart/2005/8/layout/list1"/>
    <dgm:cxn modelId="{AAB04E85-CA25-4CD3-8D58-CA451FE52AB5}" type="presParOf" srcId="{2BBB3979-218C-46DA-B4ED-062DD326017A}" destId="{90A3AEFD-4D2A-4933-8C69-7CBBAAC6AF6B}" srcOrd="1" destOrd="0" presId="urn:microsoft.com/office/officeart/2005/8/layout/list1"/>
    <dgm:cxn modelId="{25FE746F-417A-40C1-B4C8-BC27BE60CE07}" type="presParOf" srcId="{71BA89C8-100B-4051-AB74-8A8103BF9D61}" destId="{9090804B-08C6-4FCC-8212-6BBE32DFC546}" srcOrd="9" destOrd="0" presId="urn:microsoft.com/office/officeart/2005/8/layout/list1"/>
    <dgm:cxn modelId="{4E024B6B-16FB-49B8-A615-B5265CB4FAFE}" type="presParOf" srcId="{71BA89C8-100B-4051-AB74-8A8103BF9D61}" destId="{F6F96B94-12C7-4F03-877C-D456020D25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455CFB-F9C5-41BD-A664-1565B1AACEB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2F95F54-9F1A-4976-9B09-DAD6D7106E0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Внешняя оценка</a:t>
          </a:r>
          <a:endParaRPr lang="ru-RU" dirty="0">
            <a:solidFill>
              <a:schemeClr val="tx1"/>
            </a:solidFill>
          </a:endParaRPr>
        </a:p>
      </dgm:t>
    </dgm:pt>
    <dgm:pt modelId="{77D871C8-34F0-42E2-85A0-802D7120B69D}" type="parTrans" cxnId="{8F481746-6A33-4453-8BCD-44F1BA867464}">
      <dgm:prSet/>
      <dgm:spPr/>
      <dgm:t>
        <a:bodyPr/>
        <a:lstStyle/>
        <a:p>
          <a:endParaRPr lang="ru-RU"/>
        </a:p>
      </dgm:t>
    </dgm:pt>
    <dgm:pt modelId="{06AF9CAE-CA28-4E83-B57D-AFDF59FA5317}" type="sibTrans" cxnId="{8F481746-6A33-4453-8BCD-44F1BA867464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ru-RU"/>
        </a:p>
      </dgm:t>
    </dgm:pt>
    <dgm:pt modelId="{C4458D7C-CB94-41C0-BED4-383BDDFE1FB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ГИА</a:t>
          </a:r>
          <a:endParaRPr lang="ru-RU" dirty="0">
            <a:solidFill>
              <a:schemeClr val="tx1"/>
            </a:solidFill>
          </a:endParaRPr>
        </a:p>
      </dgm:t>
    </dgm:pt>
    <dgm:pt modelId="{2C966890-886A-4743-BEEF-6B9EC341BF5C}" type="parTrans" cxnId="{CA7DEDF2-47EE-4496-BF9B-1AD87AB18F31}">
      <dgm:prSet/>
      <dgm:spPr/>
      <dgm:t>
        <a:bodyPr/>
        <a:lstStyle/>
        <a:p>
          <a:endParaRPr lang="ru-RU"/>
        </a:p>
      </dgm:t>
    </dgm:pt>
    <dgm:pt modelId="{4BB4FA66-E5BF-4671-9E0B-FEBA22F02CD8}" type="sibTrans" cxnId="{CA7DEDF2-47EE-4496-BF9B-1AD87AB18F31}">
      <dgm:prSet/>
      <dgm:spPr/>
      <dgm:t>
        <a:bodyPr/>
        <a:lstStyle/>
        <a:p>
          <a:endParaRPr lang="ru-RU"/>
        </a:p>
      </dgm:t>
    </dgm:pt>
    <dgm:pt modelId="{0164F8F3-FB41-4514-BEF2-FC234897EE28}" type="pres">
      <dgm:prSet presAssocID="{3C455CFB-F9C5-41BD-A664-1565B1AACEB6}" presName="linearFlow" presStyleCnt="0">
        <dgm:presLayoutVars>
          <dgm:resizeHandles val="exact"/>
        </dgm:presLayoutVars>
      </dgm:prSet>
      <dgm:spPr/>
    </dgm:pt>
    <dgm:pt modelId="{31BDBF25-2848-43AD-A8AD-A8B2D575E303}" type="pres">
      <dgm:prSet presAssocID="{A2F95F54-9F1A-4976-9B09-DAD6D7106E05}" presName="node" presStyleLbl="node1" presStyleIdx="0" presStyleCnt="2" custScaleX="183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B5ED-6430-4584-8D59-14D8AF160567}" type="pres">
      <dgm:prSet presAssocID="{06AF9CAE-CA28-4E83-B57D-AFDF59FA5317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3576537-F375-40D8-995A-C28FC13DB621}" type="pres">
      <dgm:prSet presAssocID="{06AF9CAE-CA28-4E83-B57D-AFDF59FA5317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130285DF-0B5C-4A79-9F34-69B1498D32E6}" type="pres">
      <dgm:prSet presAssocID="{C4458D7C-CB94-41C0-BED4-383BDDFE1FBC}" presName="node" presStyleLbl="node1" presStyleIdx="1" presStyleCnt="2" custScaleX="175587" custLinFactNeighborX="-1752" custLinFactNeighborY="3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481746-6A33-4453-8BCD-44F1BA867464}" srcId="{3C455CFB-F9C5-41BD-A664-1565B1AACEB6}" destId="{A2F95F54-9F1A-4976-9B09-DAD6D7106E05}" srcOrd="0" destOrd="0" parTransId="{77D871C8-34F0-42E2-85A0-802D7120B69D}" sibTransId="{06AF9CAE-CA28-4E83-B57D-AFDF59FA5317}"/>
    <dgm:cxn modelId="{77991B02-ACB8-4E32-AEF6-7FA6AE02D9CA}" type="presOf" srcId="{A2F95F54-9F1A-4976-9B09-DAD6D7106E05}" destId="{31BDBF25-2848-43AD-A8AD-A8B2D575E303}" srcOrd="0" destOrd="0" presId="urn:microsoft.com/office/officeart/2005/8/layout/process2"/>
    <dgm:cxn modelId="{782C55BA-BA6B-4609-B7F3-1F458D796327}" type="presOf" srcId="{06AF9CAE-CA28-4E83-B57D-AFDF59FA5317}" destId="{E3576537-F375-40D8-995A-C28FC13DB621}" srcOrd="1" destOrd="0" presId="urn:microsoft.com/office/officeart/2005/8/layout/process2"/>
    <dgm:cxn modelId="{979F64BF-FD68-485F-9474-7FB4933CEB47}" type="presOf" srcId="{3C455CFB-F9C5-41BD-A664-1565B1AACEB6}" destId="{0164F8F3-FB41-4514-BEF2-FC234897EE28}" srcOrd="0" destOrd="0" presId="urn:microsoft.com/office/officeart/2005/8/layout/process2"/>
    <dgm:cxn modelId="{CA7DEDF2-47EE-4496-BF9B-1AD87AB18F31}" srcId="{3C455CFB-F9C5-41BD-A664-1565B1AACEB6}" destId="{C4458D7C-CB94-41C0-BED4-383BDDFE1FBC}" srcOrd="1" destOrd="0" parTransId="{2C966890-886A-4743-BEEF-6B9EC341BF5C}" sibTransId="{4BB4FA66-E5BF-4671-9E0B-FEBA22F02CD8}"/>
    <dgm:cxn modelId="{FC084CB4-1331-4427-9308-3E5274CAF6A5}" type="presOf" srcId="{06AF9CAE-CA28-4E83-B57D-AFDF59FA5317}" destId="{0613B5ED-6430-4584-8D59-14D8AF160567}" srcOrd="0" destOrd="0" presId="urn:microsoft.com/office/officeart/2005/8/layout/process2"/>
    <dgm:cxn modelId="{2F8D03DA-6759-449D-A23D-AF236637D586}" type="presOf" srcId="{C4458D7C-CB94-41C0-BED4-383BDDFE1FBC}" destId="{130285DF-0B5C-4A79-9F34-69B1498D32E6}" srcOrd="0" destOrd="0" presId="urn:microsoft.com/office/officeart/2005/8/layout/process2"/>
    <dgm:cxn modelId="{D6ADB0F2-8556-4021-B3CF-A3A81304CE6B}" type="presParOf" srcId="{0164F8F3-FB41-4514-BEF2-FC234897EE28}" destId="{31BDBF25-2848-43AD-A8AD-A8B2D575E303}" srcOrd="0" destOrd="0" presId="urn:microsoft.com/office/officeart/2005/8/layout/process2"/>
    <dgm:cxn modelId="{53B566CA-AB7C-42E8-85FA-FC13B1EE4AB4}" type="presParOf" srcId="{0164F8F3-FB41-4514-BEF2-FC234897EE28}" destId="{0613B5ED-6430-4584-8D59-14D8AF160567}" srcOrd="1" destOrd="0" presId="urn:microsoft.com/office/officeart/2005/8/layout/process2"/>
    <dgm:cxn modelId="{4C2180B9-CBD9-4960-8ABC-E0989E533E14}" type="presParOf" srcId="{0613B5ED-6430-4584-8D59-14D8AF160567}" destId="{E3576537-F375-40D8-995A-C28FC13DB621}" srcOrd="0" destOrd="0" presId="urn:microsoft.com/office/officeart/2005/8/layout/process2"/>
    <dgm:cxn modelId="{50DB131C-54AD-4D56-81D8-6208A3896282}" type="presParOf" srcId="{0164F8F3-FB41-4514-BEF2-FC234897EE28}" destId="{130285DF-0B5C-4A79-9F34-69B1498D32E6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455CFB-F9C5-41BD-A664-1565B1AACEB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2F95F54-9F1A-4976-9B09-DAD6D7106E0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Внутренняя оценка</a:t>
          </a:r>
          <a:endParaRPr lang="ru-RU" dirty="0">
            <a:solidFill>
              <a:schemeClr val="tx1"/>
            </a:solidFill>
          </a:endParaRPr>
        </a:p>
      </dgm:t>
    </dgm:pt>
    <dgm:pt modelId="{77D871C8-34F0-42E2-85A0-802D7120B69D}" type="parTrans" cxnId="{8F481746-6A33-4453-8BCD-44F1BA867464}">
      <dgm:prSet/>
      <dgm:spPr/>
      <dgm:t>
        <a:bodyPr/>
        <a:lstStyle/>
        <a:p>
          <a:endParaRPr lang="ru-RU"/>
        </a:p>
      </dgm:t>
    </dgm:pt>
    <dgm:pt modelId="{06AF9CAE-CA28-4E83-B57D-AFDF59FA5317}" type="sibTrans" cxnId="{8F481746-6A33-4453-8BCD-44F1BA867464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ru-RU"/>
        </a:p>
      </dgm:t>
    </dgm:pt>
    <dgm:pt modelId="{C4458D7C-CB94-41C0-BED4-383BDDFE1FB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Итоговые работы + накопленная оценка</a:t>
          </a:r>
          <a:endParaRPr lang="ru-RU" dirty="0">
            <a:solidFill>
              <a:schemeClr val="tx1"/>
            </a:solidFill>
          </a:endParaRPr>
        </a:p>
      </dgm:t>
    </dgm:pt>
    <dgm:pt modelId="{2C966890-886A-4743-BEEF-6B9EC341BF5C}" type="parTrans" cxnId="{CA7DEDF2-47EE-4496-BF9B-1AD87AB18F31}">
      <dgm:prSet/>
      <dgm:spPr/>
      <dgm:t>
        <a:bodyPr/>
        <a:lstStyle/>
        <a:p>
          <a:endParaRPr lang="ru-RU"/>
        </a:p>
      </dgm:t>
    </dgm:pt>
    <dgm:pt modelId="{4BB4FA66-E5BF-4671-9E0B-FEBA22F02CD8}" type="sibTrans" cxnId="{CA7DEDF2-47EE-4496-BF9B-1AD87AB18F31}">
      <dgm:prSet/>
      <dgm:spPr/>
      <dgm:t>
        <a:bodyPr/>
        <a:lstStyle/>
        <a:p>
          <a:endParaRPr lang="ru-RU"/>
        </a:p>
      </dgm:t>
    </dgm:pt>
    <dgm:pt modelId="{0164F8F3-FB41-4514-BEF2-FC234897EE28}" type="pres">
      <dgm:prSet presAssocID="{3C455CFB-F9C5-41BD-A664-1565B1AACEB6}" presName="linearFlow" presStyleCnt="0">
        <dgm:presLayoutVars>
          <dgm:resizeHandles val="exact"/>
        </dgm:presLayoutVars>
      </dgm:prSet>
      <dgm:spPr/>
    </dgm:pt>
    <dgm:pt modelId="{31BDBF25-2848-43AD-A8AD-A8B2D575E303}" type="pres">
      <dgm:prSet presAssocID="{A2F95F54-9F1A-4976-9B09-DAD6D7106E05}" presName="node" presStyleLbl="node1" presStyleIdx="0" presStyleCnt="2" custScaleX="183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B5ED-6430-4584-8D59-14D8AF160567}" type="pres">
      <dgm:prSet presAssocID="{06AF9CAE-CA28-4E83-B57D-AFDF59FA5317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3576537-F375-40D8-995A-C28FC13DB621}" type="pres">
      <dgm:prSet presAssocID="{06AF9CAE-CA28-4E83-B57D-AFDF59FA5317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130285DF-0B5C-4A79-9F34-69B1498D32E6}" type="pres">
      <dgm:prSet presAssocID="{C4458D7C-CB94-41C0-BED4-383BDDFE1FBC}" presName="node" presStyleLbl="node1" presStyleIdx="1" presStyleCnt="2" custScaleX="175587" custLinFactNeighborX="-1752" custLinFactNeighborY="3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4E4C1-CB7C-4966-89DF-3D51CFC1ABD5}" type="presOf" srcId="{06AF9CAE-CA28-4E83-B57D-AFDF59FA5317}" destId="{0613B5ED-6430-4584-8D59-14D8AF160567}" srcOrd="0" destOrd="0" presId="urn:microsoft.com/office/officeart/2005/8/layout/process2"/>
    <dgm:cxn modelId="{8F481746-6A33-4453-8BCD-44F1BA867464}" srcId="{3C455CFB-F9C5-41BD-A664-1565B1AACEB6}" destId="{A2F95F54-9F1A-4976-9B09-DAD6D7106E05}" srcOrd="0" destOrd="0" parTransId="{77D871C8-34F0-42E2-85A0-802D7120B69D}" sibTransId="{06AF9CAE-CA28-4E83-B57D-AFDF59FA5317}"/>
    <dgm:cxn modelId="{6B0CF02C-83B2-4363-A988-DEDE8786CF4C}" type="presOf" srcId="{C4458D7C-CB94-41C0-BED4-383BDDFE1FBC}" destId="{130285DF-0B5C-4A79-9F34-69B1498D32E6}" srcOrd="0" destOrd="0" presId="urn:microsoft.com/office/officeart/2005/8/layout/process2"/>
    <dgm:cxn modelId="{D52E53BE-5127-448B-B245-FF6EC89D53F1}" type="presOf" srcId="{A2F95F54-9F1A-4976-9B09-DAD6D7106E05}" destId="{31BDBF25-2848-43AD-A8AD-A8B2D575E303}" srcOrd="0" destOrd="0" presId="urn:microsoft.com/office/officeart/2005/8/layout/process2"/>
    <dgm:cxn modelId="{D1C51962-5FDF-4C2C-AC14-F7F2E7075577}" type="presOf" srcId="{06AF9CAE-CA28-4E83-B57D-AFDF59FA5317}" destId="{E3576537-F375-40D8-995A-C28FC13DB621}" srcOrd="1" destOrd="0" presId="urn:microsoft.com/office/officeart/2005/8/layout/process2"/>
    <dgm:cxn modelId="{CA7DEDF2-47EE-4496-BF9B-1AD87AB18F31}" srcId="{3C455CFB-F9C5-41BD-A664-1565B1AACEB6}" destId="{C4458D7C-CB94-41C0-BED4-383BDDFE1FBC}" srcOrd="1" destOrd="0" parTransId="{2C966890-886A-4743-BEEF-6B9EC341BF5C}" sibTransId="{4BB4FA66-E5BF-4671-9E0B-FEBA22F02CD8}"/>
    <dgm:cxn modelId="{328C7F4E-890D-440A-90CB-49CEFE714719}" type="presOf" srcId="{3C455CFB-F9C5-41BD-A664-1565B1AACEB6}" destId="{0164F8F3-FB41-4514-BEF2-FC234897EE28}" srcOrd="0" destOrd="0" presId="urn:microsoft.com/office/officeart/2005/8/layout/process2"/>
    <dgm:cxn modelId="{786F81F6-3434-4735-9673-4D1B0176E546}" type="presParOf" srcId="{0164F8F3-FB41-4514-BEF2-FC234897EE28}" destId="{31BDBF25-2848-43AD-A8AD-A8B2D575E303}" srcOrd="0" destOrd="0" presId="urn:microsoft.com/office/officeart/2005/8/layout/process2"/>
    <dgm:cxn modelId="{283FB34F-14A6-41CC-B935-56F192AFF27E}" type="presParOf" srcId="{0164F8F3-FB41-4514-BEF2-FC234897EE28}" destId="{0613B5ED-6430-4584-8D59-14D8AF160567}" srcOrd="1" destOrd="0" presId="urn:microsoft.com/office/officeart/2005/8/layout/process2"/>
    <dgm:cxn modelId="{7A0C3A7D-B334-411F-8486-1B956E20AC38}" type="presParOf" srcId="{0613B5ED-6430-4584-8D59-14D8AF160567}" destId="{E3576537-F375-40D8-995A-C28FC13DB621}" srcOrd="0" destOrd="0" presId="urn:microsoft.com/office/officeart/2005/8/layout/process2"/>
    <dgm:cxn modelId="{1BE80880-D324-4A28-AF42-FE9CA6D5D190}" type="presParOf" srcId="{0164F8F3-FB41-4514-BEF2-FC234897EE28}" destId="{130285DF-0B5C-4A79-9F34-69B1498D32E6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710D6F-F145-4E3D-B67C-0E36B895D6DF}" type="doc">
      <dgm:prSet loTypeId="urn:microsoft.com/office/officeart/2005/8/layout/orgChart1" loCatId="hierarchy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DF1A771-820C-40EA-AF56-87E591D0E158}">
      <dgm:prSet phldrT="[Текст]" custT="1"/>
      <dgm:spPr/>
      <dgm:t>
        <a:bodyPr/>
        <a:lstStyle/>
        <a:p>
          <a:r>
            <a:rPr lang="ru-RU" sz="2000" b="1" dirty="0" err="1" smtClean="0"/>
            <a:t>Метапредметные</a:t>
          </a:r>
          <a:r>
            <a:rPr lang="ru-RU" sz="2000" b="1" dirty="0" smtClean="0"/>
            <a:t> результаты</a:t>
          </a:r>
          <a:endParaRPr lang="ru-RU" sz="2000" b="1" dirty="0"/>
        </a:p>
      </dgm:t>
    </dgm:pt>
    <dgm:pt modelId="{2944A2BE-4E9A-40A5-8037-A36E216F2E6B}" type="parTrans" cxnId="{71D8CA79-4340-4C6D-BCD2-771092DE656B}">
      <dgm:prSet/>
      <dgm:spPr/>
      <dgm:t>
        <a:bodyPr/>
        <a:lstStyle/>
        <a:p>
          <a:endParaRPr lang="ru-RU"/>
        </a:p>
      </dgm:t>
    </dgm:pt>
    <dgm:pt modelId="{D2E6966B-337C-42CA-8178-3BE8BB103F34}" type="sibTrans" cxnId="{71D8CA79-4340-4C6D-BCD2-771092DE656B}">
      <dgm:prSet/>
      <dgm:spPr/>
      <dgm:t>
        <a:bodyPr/>
        <a:lstStyle/>
        <a:p>
          <a:endParaRPr lang="ru-RU"/>
        </a:p>
      </dgm:t>
    </dgm:pt>
    <dgm:pt modelId="{01A0AE9D-2293-45BC-A76C-4DEE6962409B}">
      <dgm:prSet phldrT="[Текст]" custT="1"/>
      <dgm:spPr/>
      <dgm:t>
        <a:bodyPr/>
        <a:lstStyle/>
        <a:p>
          <a:r>
            <a:rPr lang="ru-RU" sz="1800" b="1" dirty="0" err="1" smtClean="0"/>
            <a:t>Межпредметные</a:t>
          </a:r>
          <a:r>
            <a:rPr lang="ru-RU" sz="1800" b="1" dirty="0" smtClean="0"/>
            <a:t> понятия</a:t>
          </a:r>
          <a:endParaRPr lang="ru-RU" sz="1800" b="1" dirty="0"/>
        </a:p>
      </dgm:t>
    </dgm:pt>
    <dgm:pt modelId="{5219B671-F2AB-4770-BAE5-C1FAF6791C87}" type="parTrans" cxnId="{2699D6F1-9BFC-4F1E-B881-91BA4174C52E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6C309AD-5DE6-4D05-AB4B-9967E5EA9A4A}" type="sibTrans" cxnId="{2699D6F1-9BFC-4F1E-B881-91BA4174C52E}">
      <dgm:prSet/>
      <dgm:spPr/>
      <dgm:t>
        <a:bodyPr/>
        <a:lstStyle/>
        <a:p>
          <a:endParaRPr lang="ru-RU"/>
        </a:p>
      </dgm:t>
    </dgm:pt>
    <dgm:pt modelId="{B65A64A2-060B-4DF0-93AE-F13BA755DDB9}">
      <dgm:prSet phldrT="[Текст]" custT="1"/>
      <dgm:spPr/>
      <dgm:t>
        <a:bodyPr/>
        <a:lstStyle/>
        <a:p>
          <a:r>
            <a:rPr lang="ru-RU" sz="2000" b="1" dirty="0" smtClean="0"/>
            <a:t>УУД</a:t>
          </a:r>
          <a:endParaRPr lang="ru-RU" sz="2000" b="1" dirty="0"/>
        </a:p>
      </dgm:t>
    </dgm:pt>
    <dgm:pt modelId="{096F7D28-1C47-40E2-B088-651762006761}" type="parTrans" cxnId="{9458E1DB-939D-4569-BDF1-8DC168549FA3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CCC2D802-D1B0-4C09-A625-279E2742BD8D}" type="sibTrans" cxnId="{9458E1DB-939D-4569-BDF1-8DC168549FA3}">
      <dgm:prSet/>
      <dgm:spPr/>
      <dgm:t>
        <a:bodyPr/>
        <a:lstStyle/>
        <a:p>
          <a:endParaRPr lang="ru-RU"/>
        </a:p>
      </dgm:t>
    </dgm:pt>
    <dgm:pt modelId="{D02551F7-7AE5-4B3D-A707-86AD39365F5C}">
      <dgm:prSet custT="1"/>
      <dgm:spPr/>
      <dgm:t>
        <a:bodyPr/>
        <a:lstStyle/>
        <a:p>
          <a:r>
            <a:rPr lang="ru-RU" sz="1400" b="1" dirty="0" smtClean="0"/>
            <a:t>регулятивные</a:t>
          </a:r>
          <a:endParaRPr lang="ru-RU" sz="1400" b="1" dirty="0"/>
        </a:p>
      </dgm:t>
    </dgm:pt>
    <dgm:pt modelId="{78C4B365-0D44-4AF7-BD29-38AA8FF68D60}" type="parTrans" cxnId="{007D3F48-89AB-40D9-9FD8-EABD31C6024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4B569E4-AD36-4055-97C9-86AC9C1AEBF7}" type="sibTrans" cxnId="{007D3F48-89AB-40D9-9FD8-EABD31C60240}">
      <dgm:prSet/>
      <dgm:spPr/>
      <dgm:t>
        <a:bodyPr/>
        <a:lstStyle/>
        <a:p>
          <a:endParaRPr lang="ru-RU"/>
        </a:p>
      </dgm:t>
    </dgm:pt>
    <dgm:pt modelId="{713B3145-0163-4D48-867B-CA8D673E2948}">
      <dgm:prSet custT="1"/>
      <dgm:spPr/>
      <dgm:t>
        <a:bodyPr/>
        <a:lstStyle/>
        <a:p>
          <a:r>
            <a:rPr lang="ru-RU" sz="1400" b="1" dirty="0" err="1" smtClean="0"/>
            <a:t>коммуникатив-ные</a:t>
          </a:r>
          <a:endParaRPr lang="ru-RU" sz="1400" b="1" dirty="0"/>
        </a:p>
      </dgm:t>
    </dgm:pt>
    <dgm:pt modelId="{C018D140-501C-4864-B844-5EEB4831DA4B}" type="parTrans" cxnId="{F1FEA061-62B2-4416-960D-C5437B0D899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0A394A8-1A45-40E1-8355-0CEFC5259636}" type="sibTrans" cxnId="{F1FEA061-62B2-4416-960D-C5437B0D8990}">
      <dgm:prSet/>
      <dgm:spPr/>
      <dgm:t>
        <a:bodyPr/>
        <a:lstStyle/>
        <a:p>
          <a:endParaRPr lang="ru-RU"/>
        </a:p>
      </dgm:t>
    </dgm:pt>
    <dgm:pt modelId="{BF53C094-9F3D-497C-A2FB-2BAA5D8F29B3}">
      <dgm:prSet custT="1"/>
      <dgm:spPr/>
      <dgm:t>
        <a:bodyPr/>
        <a:lstStyle/>
        <a:p>
          <a:r>
            <a:rPr lang="ru-RU" sz="1600" b="1" dirty="0" smtClean="0"/>
            <a:t>познавательные</a:t>
          </a:r>
          <a:endParaRPr lang="ru-RU" sz="1600" b="1" dirty="0"/>
        </a:p>
      </dgm:t>
    </dgm:pt>
    <dgm:pt modelId="{EAC42937-3943-4611-811F-6DC08AB66096}" type="parTrans" cxnId="{BD7963C2-E162-4281-B63C-0617217C67BE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7D6F240-6D19-44F3-9DC2-37F3CD85D39D}" type="sibTrans" cxnId="{BD7963C2-E162-4281-B63C-0617217C67BE}">
      <dgm:prSet/>
      <dgm:spPr/>
      <dgm:t>
        <a:bodyPr/>
        <a:lstStyle/>
        <a:p>
          <a:endParaRPr lang="ru-RU"/>
        </a:p>
      </dgm:t>
    </dgm:pt>
    <dgm:pt modelId="{8617E75F-7448-4772-90B5-3DA6CB1AAE26}">
      <dgm:prSet/>
      <dgm:spPr/>
      <dgm:t>
        <a:bodyPr/>
        <a:lstStyle/>
        <a:p>
          <a:r>
            <a:rPr lang="ru-RU" dirty="0" smtClean="0"/>
            <a:t>Смысловое чтение</a:t>
          </a:r>
          <a:endParaRPr lang="ru-RU" dirty="0"/>
        </a:p>
      </dgm:t>
    </dgm:pt>
    <dgm:pt modelId="{637FEDA0-81DA-4964-9876-3C52A7FF0B73}" type="parTrans" cxnId="{AA76EDD6-58A1-4437-A158-88093AA9309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3A2B85C-9D5F-48C2-93E7-9ED2602F38D2}" type="sibTrans" cxnId="{AA76EDD6-58A1-4437-A158-88093AA93096}">
      <dgm:prSet/>
      <dgm:spPr/>
      <dgm:t>
        <a:bodyPr/>
        <a:lstStyle/>
        <a:p>
          <a:endParaRPr lang="ru-RU"/>
        </a:p>
      </dgm:t>
    </dgm:pt>
    <dgm:pt modelId="{C0D226C3-611E-441A-8F38-63702603CAEA}">
      <dgm:prSet/>
      <dgm:spPr/>
      <dgm:t>
        <a:bodyPr/>
        <a:lstStyle/>
        <a:p>
          <a:r>
            <a:rPr lang="ru-RU" dirty="0" smtClean="0"/>
            <a:t>Логические операции</a:t>
          </a:r>
          <a:endParaRPr lang="ru-RU" dirty="0"/>
        </a:p>
      </dgm:t>
    </dgm:pt>
    <dgm:pt modelId="{28EFAF18-09D7-4BDF-9E12-FE783302C413}" type="parTrans" cxnId="{D11837AA-8F7B-4C7F-9D74-300A0854F989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D3D2266-60B5-4A28-875F-5C0C173D47DC}" type="sibTrans" cxnId="{D11837AA-8F7B-4C7F-9D74-300A0854F989}">
      <dgm:prSet/>
      <dgm:spPr/>
      <dgm:t>
        <a:bodyPr/>
        <a:lstStyle/>
        <a:p>
          <a:endParaRPr lang="ru-RU"/>
        </a:p>
      </dgm:t>
    </dgm:pt>
    <dgm:pt modelId="{3F70C3FE-D10A-446D-B7A5-883CD97E432C}">
      <dgm:prSet/>
      <dgm:spPr/>
      <dgm:t>
        <a:bodyPr/>
        <a:lstStyle/>
        <a:p>
          <a:r>
            <a:rPr lang="ru-RU" dirty="0" smtClean="0"/>
            <a:t>Методологические умения</a:t>
          </a:r>
          <a:endParaRPr lang="ru-RU" dirty="0"/>
        </a:p>
      </dgm:t>
    </dgm:pt>
    <dgm:pt modelId="{E9986C06-72D6-43E8-BE1F-0621C10C6397}" type="parTrans" cxnId="{22B8763F-274C-46BB-A90D-CC243CF6C068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E9DDD8E-D2CC-41B2-9732-963D9D122FE2}" type="sibTrans" cxnId="{22B8763F-274C-46BB-A90D-CC243CF6C068}">
      <dgm:prSet/>
      <dgm:spPr/>
      <dgm:t>
        <a:bodyPr/>
        <a:lstStyle/>
        <a:p>
          <a:endParaRPr lang="ru-RU"/>
        </a:p>
      </dgm:t>
    </dgm:pt>
    <dgm:pt modelId="{636FE53D-B056-4BBC-9786-1479AB02B975}">
      <dgm:prSet/>
      <dgm:spPr/>
      <dgm:t>
        <a:bodyPr/>
        <a:lstStyle/>
        <a:p>
          <a:r>
            <a:rPr lang="ru-RU" dirty="0" smtClean="0"/>
            <a:t>Решение проблем </a:t>
          </a:r>
          <a:endParaRPr lang="ru-RU" dirty="0"/>
        </a:p>
      </dgm:t>
    </dgm:pt>
    <dgm:pt modelId="{C8B088ED-2C11-4C67-A15C-6C6751524354}" type="parTrans" cxnId="{B557DEAF-E4BD-4EC6-9503-71C802AC36B9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397092B-A265-4E78-8D5B-8FD8F4C3CD19}" type="sibTrans" cxnId="{B557DEAF-E4BD-4EC6-9503-71C802AC36B9}">
      <dgm:prSet/>
      <dgm:spPr/>
      <dgm:t>
        <a:bodyPr/>
        <a:lstStyle/>
        <a:p>
          <a:endParaRPr lang="ru-RU"/>
        </a:p>
      </dgm:t>
    </dgm:pt>
    <dgm:pt modelId="{06432AA0-A52C-4166-8037-0C6792E071A7}">
      <dgm:prSet/>
      <dgm:spPr/>
      <dgm:t>
        <a:bodyPr/>
        <a:lstStyle/>
        <a:p>
          <a:r>
            <a:rPr lang="ru-RU" dirty="0" smtClean="0"/>
            <a:t>ИКТ-компетентность</a:t>
          </a:r>
          <a:endParaRPr lang="ru-RU" dirty="0"/>
        </a:p>
      </dgm:t>
    </dgm:pt>
    <dgm:pt modelId="{20AF2E34-7558-48EF-A25E-CD5076C91DFD}" type="parTrans" cxnId="{19B3266B-E18D-454C-8785-4A5EEC3CDD1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4B05B7E-48ED-4D9F-9443-F645C8375E8D}" type="sibTrans" cxnId="{19B3266B-E18D-454C-8785-4A5EEC3CDD16}">
      <dgm:prSet/>
      <dgm:spPr/>
      <dgm:t>
        <a:bodyPr/>
        <a:lstStyle/>
        <a:p>
          <a:endParaRPr lang="ru-RU"/>
        </a:p>
      </dgm:t>
    </dgm:pt>
    <dgm:pt modelId="{070D2E34-2C62-4B20-A663-AC25E7C0A8E3}" type="pres">
      <dgm:prSet presAssocID="{C9710D6F-F145-4E3D-B67C-0E36B895D6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B668EB-2E1B-4D60-B3F0-0192B790AA45}" type="pres">
      <dgm:prSet presAssocID="{7DF1A771-820C-40EA-AF56-87E591D0E158}" presName="hierRoot1" presStyleCnt="0">
        <dgm:presLayoutVars>
          <dgm:hierBranch val="init"/>
        </dgm:presLayoutVars>
      </dgm:prSet>
      <dgm:spPr/>
    </dgm:pt>
    <dgm:pt modelId="{DFE632E6-177C-4FED-B121-56224D1F7822}" type="pres">
      <dgm:prSet presAssocID="{7DF1A771-820C-40EA-AF56-87E591D0E158}" presName="rootComposite1" presStyleCnt="0"/>
      <dgm:spPr/>
    </dgm:pt>
    <dgm:pt modelId="{395DD9D1-6611-4062-B974-ABFF95713042}" type="pres">
      <dgm:prSet presAssocID="{7DF1A771-820C-40EA-AF56-87E591D0E158}" presName="rootText1" presStyleLbl="node0" presStyleIdx="0" presStyleCnt="1" custScaleX="259885" custScaleY="167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FCBE36-F183-4BB8-BAE4-3ED5ADAF2E0A}" type="pres">
      <dgm:prSet presAssocID="{7DF1A771-820C-40EA-AF56-87E591D0E15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5D9E9A4-19A7-48E9-B37A-A77C8977DED8}" type="pres">
      <dgm:prSet presAssocID="{7DF1A771-820C-40EA-AF56-87E591D0E158}" presName="hierChild2" presStyleCnt="0"/>
      <dgm:spPr/>
    </dgm:pt>
    <dgm:pt modelId="{DC673003-DE16-4ECE-9482-EF18E495FA1D}" type="pres">
      <dgm:prSet presAssocID="{5219B671-F2AB-4770-BAE5-C1FAF6791C8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1C4640D-65DC-4045-A627-801E91043E5E}" type="pres">
      <dgm:prSet presAssocID="{01A0AE9D-2293-45BC-A76C-4DEE6962409B}" presName="hierRoot2" presStyleCnt="0">
        <dgm:presLayoutVars>
          <dgm:hierBranch val="init"/>
        </dgm:presLayoutVars>
      </dgm:prSet>
      <dgm:spPr/>
    </dgm:pt>
    <dgm:pt modelId="{E40F6C00-33D3-4293-A0C3-7D7498D67B80}" type="pres">
      <dgm:prSet presAssocID="{01A0AE9D-2293-45BC-A76C-4DEE6962409B}" presName="rootComposite" presStyleCnt="0"/>
      <dgm:spPr/>
    </dgm:pt>
    <dgm:pt modelId="{BFE5C3E3-515D-4315-B63C-3DA2C9F040AE}" type="pres">
      <dgm:prSet presAssocID="{01A0AE9D-2293-45BC-A76C-4DEE6962409B}" presName="rootText" presStyleLbl="node2" presStyleIdx="0" presStyleCnt="2" custScaleX="300216" custLinFactNeighborX="-25152" custLinFactNeighborY="-4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A66653-97AC-417C-8122-A731312BA38B}" type="pres">
      <dgm:prSet presAssocID="{01A0AE9D-2293-45BC-A76C-4DEE6962409B}" presName="rootConnector" presStyleLbl="node2" presStyleIdx="0" presStyleCnt="2"/>
      <dgm:spPr/>
      <dgm:t>
        <a:bodyPr/>
        <a:lstStyle/>
        <a:p>
          <a:endParaRPr lang="ru-RU"/>
        </a:p>
      </dgm:t>
    </dgm:pt>
    <dgm:pt modelId="{8B31A6CB-5103-43B9-B117-C1F3CBB9B7D7}" type="pres">
      <dgm:prSet presAssocID="{01A0AE9D-2293-45BC-A76C-4DEE6962409B}" presName="hierChild4" presStyleCnt="0"/>
      <dgm:spPr/>
    </dgm:pt>
    <dgm:pt modelId="{2686078F-A843-4C61-BD04-6F56D102B289}" type="pres">
      <dgm:prSet presAssocID="{01A0AE9D-2293-45BC-A76C-4DEE6962409B}" presName="hierChild5" presStyleCnt="0"/>
      <dgm:spPr/>
    </dgm:pt>
    <dgm:pt modelId="{E1907D2B-A5D3-4612-AC64-39955813FDD8}" type="pres">
      <dgm:prSet presAssocID="{096F7D28-1C47-40E2-B088-65176200676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F59DCDB-63F8-41DC-9104-7058E2639FB1}" type="pres">
      <dgm:prSet presAssocID="{B65A64A2-060B-4DF0-93AE-F13BA755DDB9}" presName="hierRoot2" presStyleCnt="0">
        <dgm:presLayoutVars>
          <dgm:hierBranch val="init"/>
        </dgm:presLayoutVars>
      </dgm:prSet>
      <dgm:spPr/>
    </dgm:pt>
    <dgm:pt modelId="{A36B7B73-E73D-4361-A3DB-67CB61F717E0}" type="pres">
      <dgm:prSet presAssocID="{B65A64A2-060B-4DF0-93AE-F13BA755DDB9}" presName="rootComposite" presStyleCnt="0"/>
      <dgm:spPr/>
    </dgm:pt>
    <dgm:pt modelId="{CF618779-ED76-4DFC-8E22-E11AE03F8354}" type="pres">
      <dgm:prSet presAssocID="{B65A64A2-060B-4DF0-93AE-F13BA755DDB9}" presName="rootText" presStyleLbl="node2" presStyleIdx="1" presStyleCnt="2" custScaleX="245015" custLinFactNeighborX="88349" custLinFactNeighborY="-4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7B16D-F787-4EEB-AFD0-54B32D0342F6}" type="pres">
      <dgm:prSet presAssocID="{B65A64A2-060B-4DF0-93AE-F13BA755DDB9}" presName="rootConnector" presStyleLbl="node2" presStyleIdx="1" presStyleCnt="2"/>
      <dgm:spPr/>
      <dgm:t>
        <a:bodyPr/>
        <a:lstStyle/>
        <a:p>
          <a:endParaRPr lang="ru-RU"/>
        </a:p>
      </dgm:t>
    </dgm:pt>
    <dgm:pt modelId="{72396EAD-CDFA-4C38-8A9D-9EDC072EC54F}" type="pres">
      <dgm:prSet presAssocID="{B65A64A2-060B-4DF0-93AE-F13BA755DDB9}" presName="hierChild4" presStyleCnt="0"/>
      <dgm:spPr/>
    </dgm:pt>
    <dgm:pt modelId="{B495F879-D38E-477C-9B18-A257344580D1}" type="pres">
      <dgm:prSet presAssocID="{78C4B365-0D44-4AF7-BD29-38AA8FF68D60}" presName="Name37" presStyleLbl="parChTrans1D3" presStyleIdx="0" presStyleCnt="3"/>
      <dgm:spPr/>
      <dgm:t>
        <a:bodyPr/>
        <a:lstStyle/>
        <a:p>
          <a:endParaRPr lang="ru-RU"/>
        </a:p>
      </dgm:t>
    </dgm:pt>
    <dgm:pt modelId="{3CC5D56A-98DE-4670-A10C-82019A863CF1}" type="pres">
      <dgm:prSet presAssocID="{D02551F7-7AE5-4B3D-A707-86AD39365F5C}" presName="hierRoot2" presStyleCnt="0">
        <dgm:presLayoutVars>
          <dgm:hierBranch val="init"/>
        </dgm:presLayoutVars>
      </dgm:prSet>
      <dgm:spPr/>
    </dgm:pt>
    <dgm:pt modelId="{A80262BF-4247-4541-8AB3-DD6062FADB10}" type="pres">
      <dgm:prSet presAssocID="{D02551F7-7AE5-4B3D-A707-86AD39365F5C}" presName="rootComposite" presStyleCnt="0"/>
      <dgm:spPr/>
    </dgm:pt>
    <dgm:pt modelId="{6EF92EB4-9BAC-469A-8DBC-5406CDE35F70}" type="pres">
      <dgm:prSet presAssocID="{D02551F7-7AE5-4B3D-A707-86AD39365F5C}" presName="rootText" presStyleLbl="node3" presStyleIdx="0" presStyleCnt="3" custScaleX="154455" custScaleY="104593" custLinFactX="42460" custLinFactNeighborX="100000" custLinFactNeighborY="-72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0731EF-570D-4503-9BFA-ADAC549E343A}" type="pres">
      <dgm:prSet presAssocID="{D02551F7-7AE5-4B3D-A707-86AD39365F5C}" presName="rootConnector" presStyleLbl="node3" presStyleIdx="0" presStyleCnt="3"/>
      <dgm:spPr/>
      <dgm:t>
        <a:bodyPr/>
        <a:lstStyle/>
        <a:p>
          <a:endParaRPr lang="ru-RU"/>
        </a:p>
      </dgm:t>
    </dgm:pt>
    <dgm:pt modelId="{099CC42E-C34D-4E6F-B3E0-9AA4A29DFE72}" type="pres">
      <dgm:prSet presAssocID="{D02551F7-7AE5-4B3D-A707-86AD39365F5C}" presName="hierChild4" presStyleCnt="0"/>
      <dgm:spPr/>
    </dgm:pt>
    <dgm:pt modelId="{A253D3C1-902F-4B8F-B2EE-432844D77A02}" type="pres">
      <dgm:prSet presAssocID="{D02551F7-7AE5-4B3D-A707-86AD39365F5C}" presName="hierChild5" presStyleCnt="0"/>
      <dgm:spPr/>
    </dgm:pt>
    <dgm:pt modelId="{8253B20F-EBEA-4A84-9265-AE708797E32F}" type="pres">
      <dgm:prSet presAssocID="{C018D140-501C-4864-B844-5EEB4831DA4B}" presName="Name37" presStyleLbl="parChTrans1D3" presStyleIdx="1" presStyleCnt="3"/>
      <dgm:spPr/>
      <dgm:t>
        <a:bodyPr/>
        <a:lstStyle/>
        <a:p>
          <a:endParaRPr lang="ru-RU"/>
        </a:p>
      </dgm:t>
    </dgm:pt>
    <dgm:pt modelId="{A65BA52F-1E99-4091-A52C-BF0275C91546}" type="pres">
      <dgm:prSet presAssocID="{713B3145-0163-4D48-867B-CA8D673E2948}" presName="hierRoot2" presStyleCnt="0">
        <dgm:presLayoutVars>
          <dgm:hierBranch val="init"/>
        </dgm:presLayoutVars>
      </dgm:prSet>
      <dgm:spPr/>
    </dgm:pt>
    <dgm:pt modelId="{27F254F1-D64F-4328-8328-EF7CDA124B31}" type="pres">
      <dgm:prSet presAssocID="{713B3145-0163-4D48-867B-CA8D673E2948}" presName="rootComposite" presStyleCnt="0"/>
      <dgm:spPr/>
    </dgm:pt>
    <dgm:pt modelId="{6D4A1C8B-0F55-4AB0-A37E-1F56EBDCF37B}" type="pres">
      <dgm:prSet presAssocID="{713B3145-0163-4D48-867B-CA8D673E2948}" presName="rootText" presStyleLbl="node3" presStyleIdx="1" presStyleCnt="3" custScaleX="157767" custLinFactY="65416" custLinFactNeighborX="-27437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3AEC01-EF3C-41CF-A6B1-33A4AFFCB89D}" type="pres">
      <dgm:prSet presAssocID="{713B3145-0163-4D48-867B-CA8D673E2948}" presName="rootConnector" presStyleLbl="node3" presStyleIdx="1" presStyleCnt="3"/>
      <dgm:spPr/>
      <dgm:t>
        <a:bodyPr/>
        <a:lstStyle/>
        <a:p>
          <a:endParaRPr lang="ru-RU"/>
        </a:p>
      </dgm:t>
    </dgm:pt>
    <dgm:pt modelId="{696012D6-56BE-4B39-9C77-BF7AB9C7A4EB}" type="pres">
      <dgm:prSet presAssocID="{713B3145-0163-4D48-867B-CA8D673E2948}" presName="hierChild4" presStyleCnt="0"/>
      <dgm:spPr/>
    </dgm:pt>
    <dgm:pt modelId="{C616A5A8-23D2-400A-AB7C-B7457648CA7F}" type="pres">
      <dgm:prSet presAssocID="{713B3145-0163-4D48-867B-CA8D673E2948}" presName="hierChild5" presStyleCnt="0"/>
      <dgm:spPr/>
    </dgm:pt>
    <dgm:pt modelId="{6F9B1D95-000E-4ADF-AA1A-FB523467A300}" type="pres">
      <dgm:prSet presAssocID="{EAC42937-3943-4611-811F-6DC08AB66096}" presName="Name37" presStyleLbl="parChTrans1D3" presStyleIdx="2" presStyleCnt="3"/>
      <dgm:spPr/>
      <dgm:t>
        <a:bodyPr/>
        <a:lstStyle/>
        <a:p>
          <a:endParaRPr lang="ru-RU"/>
        </a:p>
      </dgm:t>
    </dgm:pt>
    <dgm:pt modelId="{677F6BE9-EC92-4DA2-B81F-5963B17E6DF0}" type="pres">
      <dgm:prSet presAssocID="{BF53C094-9F3D-497C-A2FB-2BAA5D8F29B3}" presName="hierRoot2" presStyleCnt="0">
        <dgm:presLayoutVars>
          <dgm:hierBranch val="init"/>
        </dgm:presLayoutVars>
      </dgm:prSet>
      <dgm:spPr/>
    </dgm:pt>
    <dgm:pt modelId="{55D2B59B-336D-4FF3-8185-8001679700B2}" type="pres">
      <dgm:prSet presAssocID="{BF53C094-9F3D-497C-A2FB-2BAA5D8F29B3}" presName="rootComposite" presStyleCnt="0"/>
      <dgm:spPr/>
    </dgm:pt>
    <dgm:pt modelId="{6157D5E0-A11A-4094-8E01-82FBAB758C3E}" type="pres">
      <dgm:prSet presAssocID="{BF53C094-9F3D-497C-A2FB-2BAA5D8F29B3}" presName="rootText" presStyleLbl="node3" presStyleIdx="2" presStyleCnt="3" custScaleX="208061" custLinFactNeighborX="48846" custLinFactNeighborY="8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B7FAE5-8ADC-432F-ABCB-08983160FFDE}" type="pres">
      <dgm:prSet presAssocID="{BF53C094-9F3D-497C-A2FB-2BAA5D8F29B3}" presName="rootConnector" presStyleLbl="node3" presStyleIdx="2" presStyleCnt="3"/>
      <dgm:spPr/>
      <dgm:t>
        <a:bodyPr/>
        <a:lstStyle/>
        <a:p>
          <a:endParaRPr lang="ru-RU"/>
        </a:p>
      </dgm:t>
    </dgm:pt>
    <dgm:pt modelId="{2AA9FC0C-5965-4DB4-BF47-2420E82CD2E4}" type="pres">
      <dgm:prSet presAssocID="{BF53C094-9F3D-497C-A2FB-2BAA5D8F29B3}" presName="hierChild4" presStyleCnt="0"/>
      <dgm:spPr/>
    </dgm:pt>
    <dgm:pt modelId="{98CB8F49-1967-4ED1-A578-C8040AC03FF7}" type="pres">
      <dgm:prSet presAssocID="{637FEDA0-81DA-4964-9876-3C52A7FF0B73}" presName="Name37" presStyleLbl="parChTrans1D4" presStyleIdx="0" presStyleCnt="5"/>
      <dgm:spPr/>
      <dgm:t>
        <a:bodyPr/>
        <a:lstStyle/>
        <a:p>
          <a:endParaRPr lang="ru-RU"/>
        </a:p>
      </dgm:t>
    </dgm:pt>
    <dgm:pt modelId="{EBE67DD1-6FAE-46E0-BDD6-2ABCA85BA049}" type="pres">
      <dgm:prSet presAssocID="{8617E75F-7448-4772-90B5-3DA6CB1AAE26}" presName="hierRoot2" presStyleCnt="0">
        <dgm:presLayoutVars>
          <dgm:hierBranch val="init"/>
        </dgm:presLayoutVars>
      </dgm:prSet>
      <dgm:spPr/>
    </dgm:pt>
    <dgm:pt modelId="{4ADA3975-9291-4465-88E9-EA43B2A3607C}" type="pres">
      <dgm:prSet presAssocID="{8617E75F-7448-4772-90B5-3DA6CB1AAE26}" presName="rootComposite" presStyleCnt="0"/>
      <dgm:spPr/>
    </dgm:pt>
    <dgm:pt modelId="{D2911A7E-ED9F-4E42-AECE-98930CC06204}" type="pres">
      <dgm:prSet presAssocID="{8617E75F-7448-4772-90B5-3DA6CB1AAE26}" presName="rootText" presStyleLbl="node4" presStyleIdx="0" presStyleCnt="5" custScaleX="151772" custLinFactNeighborX="42349" custLinFactNeighborY="16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5F75D3-32F3-4CC6-9366-767456586EBB}" type="pres">
      <dgm:prSet presAssocID="{8617E75F-7448-4772-90B5-3DA6CB1AAE26}" presName="rootConnector" presStyleLbl="node4" presStyleIdx="0" presStyleCnt="5"/>
      <dgm:spPr/>
      <dgm:t>
        <a:bodyPr/>
        <a:lstStyle/>
        <a:p>
          <a:endParaRPr lang="ru-RU"/>
        </a:p>
      </dgm:t>
    </dgm:pt>
    <dgm:pt modelId="{CAB5B6AE-8493-4ACF-A3E9-C1E864B9BFD0}" type="pres">
      <dgm:prSet presAssocID="{8617E75F-7448-4772-90B5-3DA6CB1AAE26}" presName="hierChild4" presStyleCnt="0"/>
      <dgm:spPr/>
    </dgm:pt>
    <dgm:pt modelId="{9BC8C693-B4CC-4C4E-AE29-117D8A1DFBB1}" type="pres">
      <dgm:prSet presAssocID="{8617E75F-7448-4772-90B5-3DA6CB1AAE26}" presName="hierChild5" presStyleCnt="0"/>
      <dgm:spPr/>
    </dgm:pt>
    <dgm:pt modelId="{86A4F5A0-B90A-4B34-A989-24F73F94C7EF}" type="pres">
      <dgm:prSet presAssocID="{28EFAF18-09D7-4BDF-9E12-FE783302C413}" presName="Name37" presStyleLbl="parChTrans1D4" presStyleIdx="1" presStyleCnt="5"/>
      <dgm:spPr/>
      <dgm:t>
        <a:bodyPr/>
        <a:lstStyle/>
        <a:p>
          <a:endParaRPr lang="ru-RU"/>
        </a:p>
      </dgm:t>
    </dgm:pt>
    <dgm:pt modelId="{69CA27B2-35B0-42A2-A60E-4AA4BCE7F4C6}" type="pres">
      <dgm:prSet presAssocID="{C0D226C3-611E-441A-8F38-63702603CAEA}" presName="hierRoot2" presStyleCnt="0">
        <dgm:presLayoutVars>
          <dgm:hierBranch val="init"/>
        </dgm:presLayoutVars>
      </dgm:prSet>
      <dgm:spPr/>
    </dgm:pt>
    <dgm:pt modelId="{3CA0D2E6-747C-4660-A1B9-3D5C985F3A79}" type="pres">
      <dgm:prSet presAssocID="{C0D226C3-611E-441A-8F38-63702603CAEA}" presName="rootComposite" presStyleCnt="0"/>
      <dgm:spPr/>
    </dgm:pt>
    <dgm:pt modelId="{2A91E944-0B77-4A47-9F05-8D7C0058B8AC}" type="pres">
      <dgm:prSet presAssocID="{C0D226C3-611E-441A-8F38-63702603CAEA}" presName="rootText" presStyleLbl="node4" presStyleIdx="1" presStyleCnt="5" custScaleX="147249" custLinFactNeighborX="49249" custLinFactNeighborY="-22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53646E-58AA-4092-AB2F-4B27F344CEEE}" type="pres">
      <dgm:prSet presAssocID="{C0D226C3-611E-441A-8F38-63702603CAEA}" presName="rootConnector" presStyleLbl="node4" presStyleIdx="1" presStyleCnt="5"/>
      <dgm:spPr/>
      <dgm:t>
        <a:bodyPr/>
        <a:lstStyle/>
        <a:p>
          <a:endParaRPr lang="ru-RU"/>
        </a:p>
      </dgm:t>
    </dgm:pt>
    <dgm:pt modelId="{3D8544D0-ED03-423E-9C06-984EA8B4D36F}" type="pres">
      <dgm:prSet presAssocID="{C0D226C3-611E-441A-8F38-63702603CAEA}" presName="hierChild4" presStyleCnt="0"/>
      <dgm:spPr/>
    </dgm:pt>
    <dgm:pt modelId="{37F28B11-2283-45F7-B95A-A6EF34535D37}" type="pres">
      <dgm:prSet presAssocID="{C0D226C3-611E-441A-8F38-63702603CAEA}" presName="hierChild5" presStyleCnt="0"/>
      <dgm:spPr/>
    </dgm:pt>
    <dgm:pt modelId="{5B6FA197-17F2-4A8F-8E33-470149B55A88}" type="pres">
      <dgm:prSet presAssocID="{E9986C06-72D6-43E8-BE1F-0621C10C6397}" presName="Name37" presStyleLbl="parChTrans1D4" presStyleIdx="2" presStyleCnt="5"/>
      <dgm:spPr/>
      <dgm:t>
        <a:bodyPr/>
        <a:lstStyle/>
        <a:p>
          <a:endParaRPr lang="ru-RU"/>
        </a:p>
      </dgm:t>
    </dgm:pt>
    <dgm:pt modelId="{61ACFD52-DD41-4B61-92FB-A08AC715CDCD}" type="pres">
      <dgm:prSet presAssocID="{3F70C3FE-D10A-446D-B7A5-883CD97E432C}" presName="hierRoot2" presStyleCnt="0">
        <dgm:presLayoutVars>
          <dgm:hierBranch val="init"/>
        </dgm:presLayoutVars>
      </dgm:prSet>
      <dgm:spPr/>
    </dgm:pt>
    <dgm:pt modelId="{2FC3B11A-07BA-4351-B0F5-2978D698CDF8}" type="pres">
      <dgm:prSet presAssocID="{3F70C3FE-D10A-446D-B7A5-883CD97E432C}" presName="rootComposite" presStyleCnt="0"/>
      <dgm:spPr/>
    </dgm:pt>
    <dgm:pt modelId="{F4A8FBA0-2002-4CC8-85C6-3A4C12C45D61}" type="pres">
      <dgm:prSet presAssocID="{3F70C3FE-D10A-446D-B7A5-883CD97E432C}" presName="rootText" presStyleLbl="node4" presStyleIdx="2" presStyleCnt="5" custScaleX="143483" custLinFactNeighborX="49249" custLinFactNeighborY="-62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58589E-D169-4AAC-B52B-8847C678FD82}" type="pres">
      <dgm:prSet presAssocID="{3F70C3FE-D10A-446D-B7A5-883CD97E432C}" presName="rootConnector" presStyleLbl="node4" presStyleIdx="2" presStyleCnt="5"/>
      <dgm:spPr/>
      <dgm:t>
        <a:bodyPr/>
        <a:lstStyle/>
        <a:p>
          <a:endParaRPr lang="ru-RU"/>
        </a:p>
      </dgm:t>
    </dgm:pt>
    <dgm:pt modelId="{0A1BF56E-F85E-41A0-AB3D-A4AF576AAEE3}" type="pres">
      <dgm:prSet presAssocID="{3F70C3FE-D10A-446D-B7A5-883CD97E432C}" presName="hierChild4" presStyleCnt="0"/>
      <dgm:spPr/>
    </dgm:pt>
    <dgm:pt modelId="{E67D2D9E-8CB4-41C0-B2E4-D161179F121E}" type="pres">
      <dgm:prSet presAssocID="{3F70C3FE-D10A-446D-B7A5-883CD97E432C}" presName="hierChild5" presStyleCnt="0"/>
      <dgm:spPr/>
    </dgm:pt>
    <dgm:pt modelId="{9CB703DD-67D5-4DF1-AB6A-1FB29242B66F}" type="pres">
      <dgm:prSet presAssocID="{C8B088ED-2C11-4C67-A15C-6C6751524354}" presName="Name37" presStyleLbl="parChTrans1D4" presStyleIdx="3" presStyleCnt="5"/>
      <dgm:spPr/>
      <dgm:t>
        <a:bodyPr/>
        <a:lstStyle/>
        <a:p>
          <a:endParaRPr lang="ru-RU"/>
        </a:p>
      </dgm:t>
    </dgm:pt>
    <dgm:pt modelId="{882BC4D6-295D-4FBD-9741-49203166F5A1}" type="pres">
      <dgm:prSet presAssocID="{636FE53D-B056-4BBC-9786-1479AB02B975}" presName="hierRoot2" presStyleCnt="0">
        <dgm:presLayoutVars>
          <dgm:hierBranch val="init"/>
        </dgm:presLayoutVars>
      </dgm:prSet>
      <dgm:spPr/>
    </dgm:pt>
    <dgm:pt modelId="{13087D36-8B62-4281-948E-5C9FC6C12231}" type="pres">
      <dgm:prSet presAssocID="{636FE53D-B056-4BBC-9786-1479AB02B975}" presName="rootComposite" presStyleCnt="0"/>
      <dgm:spPr/>
    </dgm:pt>
    <dgm:pt modelId="{60831B83-C554-449A-AE63-6C97CA192D66}" type="pres">
      <dgm:prSet presAssocID="{636FE53D-B056-4BBC-9786-1479AB02B975}" presName="rootText" presStyleLbl="node4" presStyleIdx="3" presStyleCnt="5" custScaleX="148007" custLinFactNeighborX="49249" custLinFactNeighborY="35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0E81E6-3C6E-4D42-BC6B-BC5012DAE969}" type="pres">
      <dgm:prSet presAssocID="{636FE53D-B056-4BBC-9786-1479AB02B975}" presName="rootConnector" presStyleLbl="node4" presStyleIdx="3" presStyleCnt="5"/>
      <dgm:spPr/>
      <dgm:t>
        <a:bodyPr/>
        <a:lstStyle/>
        <a:p>
          <a:endParaRPr lang="ru-RU"/>
        </a:p>
      </dgm:t>
    </dgm:pt>
    <dgm:pt modelId="{8715CF94-9EAE-4846-A095-0E49904B18AB}" type="pres">
      <dgm:prSet presAssocID="{636FE53D-B056-4BBC-9786-1479AB02B975}" presName="hierChild4" presStyleCnt="0"/>
      <dgm:spPr/>
    </dgm:pt>
    <dgm:pt modelId="{D992B2CD-2609-46C4-9A7A-04C2A7BFC179}" type="pres">
      <dgm:prSet presAssocID="{636FE53D-B056-4BBC-9786-1479AB02B975}" presName="hierChild5" presStyleCnt="0"/>
      <dgm:spPr/>
    </dgm:pt>
    <dgm:pt modelId="{D5071F96-9367-41BB-AC45-A4C356CFF79D}" type="pres">
      <dgm:prSet presAssocID="{20AF2E34-7558-48EF-A25E-CD5076C91DFD}" presName="Name37" presStyleLbl="parChTrans1D4" presStyleIdx="4" presStyleCnt="5"/>
      <dgm:spPr/>
      <dgm:t>
        <a:bodyPr/>
        <a:lstStyle/>
        <a:p>
          <a:endParaRPr lang="ru-RU"/>
        </a:p>
      </dgm:t>
    </dgm:pt>
    <dgm:pt modelId="{0A8CE9FF-CECF-4BBA-9EE4-3D8997E969E6}" type="pres">
      <dgm:prSet presAssocID="{06432AA0-A52C-4166-8037-0C6792E071A7}" presName="hierRoot2" presStyleCnt="0">
        <dgm:presLayoutVars>
          <dgm:hierBranch val="init"/>
        </dgm:presLayoutVars>
      </dgm:prSet>
      <dgm:spPr/>
    </dgm:pt>
    <dgm:pt modelId="{AE980CED-2EE5-471A-84B3-F6FF8984A127}" type="pres">
      <dgm:prSet presAssocID="{06432AA0-A52C-4166-8037-0C6792E071A7}" presName="rootComposite" presStyleCnt="0"/>
      <dgm:spPr/>
    </dgm:pt>
    <dgm:pt modelId="{3CDCBA12-D81D-4FEA-9387-9E51726E8D6A}" type="pres">
      <dgm:prSet presAssocID="{06432AA0-A52C-4166-8037-0C6792E071A7}" presName="rootText" presStyleLbl="node4" presStyleIdx="4" presStyleCnt="5" custScaleX="142846" custLinFactNeighborX="57883" custLinFactNeighborY="20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905E83-391D-4892-AC2A-EC4D3A911ADC}" type="pres">
      <dgm:prSet presAssocID="{06432AA0-A52C-4166-8037-0C6792E071A7}" presName="rootConnector" presStyleLbl="node4" presStyleIdx="4" presStyleCnt="5"/>
      <dgm:spPr/>
      <dgm:t>
        <a:bodyPr/>
        <a:lstStyle/>
        <a:p>
          <a:endParaRPr lang="ru-RU"/>
        </a:p>
      </dgm:t>
    </dgm:pt>
    <dgm:pt modelId="{7108150C-2FF7-447B-B450-71760CB847E0}" type="pres">
      <dgm:prSet presAssocID="{06432AA0-A52C-4166-8037-0C6792E071A7}" presName="hierChild4" presStyleCnt="0"/>
      <dgm:spPr/>
    </dgm:pt>
    <dgm:pt modelId="{0C5AC5CA-4B40-4A68-88B2-E178A78E3982}" type="pres">
      <dgm:prSet presAssocID="{06432AA0-A52C-4166-8037-0C6792E071A7}" presName="hierChild5" presStyleCnt="0"/>
      <dgm:spPr/>
    </dgm:pt>
    <dgm:pt modelId="{8670FE22-F4ED-4299-9844-695B4D64C380}" type="pres">
      <dgm:prSet presAssocID="{BF53C094-9F3D-497C-A2FB-2BAA5D8F29B3}" presName="hierChild5" presStyleCnt="0"/>
      <dgm:spPr/>
    </dgm:pt>
    <dgm:pt modelId="{959EF28B-84EF-497C-A750-B6EFAE98F8B5}" type="pres">
      <dgm:prSet presAssocID="{B65A64A2-060B-4DF0-93AE-F13BA755DDB9}" presName="hierChild5" presStyleCnt="0"/>
      <dgm:spPr/>
    </dgm:pt>
    <dgm:pt modelId="{3BA6BB6C-6E38-49B0-BE9E-C35CACB21AD8}" type="pres">
      <dgm:prSet presAssocID="{7DF1A771-820C-40EA-AF56-87E591D0E158}" presName="hierChild3" presStyleCnt="0"/>
      <dgm:spPr/>
    </dgm:pt>
  </dgm:ptLst>
  <dgm:cxnLst>
    <dgm:cxn modelId="{CDD9C3D8-22A8-49A4-A47C-D22C1E222D1F}" type="presOf" srcId="{C0D226C3-611E-441A-8F38-63702603CAEA}" destId="{2A91E944-0B77-4A47-9F05-8D7C0058B8AC}" srcOrd="0" destOrd="0" presId="urn:microsoft.com/office/officeart/2005/8/layout/orgChart1"/>
    <dgm:cxn modelId="{1F288E5E-5C93-4C7E-84EF-F6BAE76870A3}" type="presOf" srcId="{EAC42937-3943-4611-811F-6DC08AB66096}" destId="{6F9B1D95-000E-4ADF-AA1A-FB523467A300}" srcOrd="0" destOrd="0" presId="urn:microsoft.com/office/officeart/2005/8/layout/orgChart1"/>
    <dgm:cxn modelId="{F7319948-D607-40AC-9745-AB1F2FC0937C}" type="presOf" srcId="{E9986C06-72D6-43E8-BE1F-0621C10C6397}" destId="{5B6FA197-17F2-4A8F-8E33-470149B55A88}" srcOrd="0" destOrd="0" presId="urn:microsoft.com/office/officeart/2005/8/layout/orgChart1"/>
    <dgm:cxn modelId="{4955C66F-A1CD-4872-97A0-43830007E83C}" type="presOf" srcId="{636FE53D-B056-4BBC-9786-1479AB02B975}" destId="{0F0E81E6-3C6E-4D42-BC6B-BC5012DAE969}" srcOrd="1" destOrd="0" presId="urn:microsoft.com/office/officeart/2005/8/layout/orgChart1"/>
    <dgm:cxn modelId="{A7F970F9-9494-45B4-AD02-4DF69322A961}" type="presOf" srcId="{B65A64A2-060B-4DF0-93AE-F13BA755DDB9}" destId="{BB77B16D-F787-4EEB-AFD0-54B32D0342F6}" srcOrd="1" destOrd="0" presId="urn:microsoft.com/office/officeart/2005/8/layout/orgChart1"/>
    <dgm:cxn modelId="{C680D169-ACAC-403D-B495-5A1F8E939325}" type="presOf" srcId="{C9710D6F-F145-4E3D-B67C-0E36B895D6DF}" destId="{070D2E34-2C62-4B20-A663-AC25E7C0A8E3}" srcOrd="0" destOrd="0" presId="urn:microsoft.com/office/officeart/2005/8/layout/orgChart1"/>
    <dgm:cxn modelId="{A94B15E6-5FDB-4361-9BCC-63DA8FF64AA1}" type="presOf" srcId="{3F70C3FE-D10A-446D-B7A5-883CD97E432C}" destId="{F4A8FBA0-2002-4CC8-85C6-3A4C12C45D61}" srcOrd="0" destOrd="0" presId="urn:microsoft.com/office/officeart/2005/8/layout/orgChart1"/>
    <dgm:cxn modelId="{D39674A1-A440-4DB7-A87C-DAC44BBA43CC}" type="presOf" srcId="{7DF1A771-820C-40EA-AF56-87E591D0E158}" destId="{395DD9D1-6611-4062-B974-ABFF95713042}" srcOrd="0" destOrd="0" presId="urn:microsoft.com/office/officeart/2005/8/layout/orgChart1"/>
    <dgm:cxn modelId="{9880A07F-CD30-44CD-B68A-E12EA2B8CC92}" type="presOf" srcId="{28EFAF18-09D7-4BDF-9E12-FE783302C413}" destId="{86A4F5A0-B90A-4B34-A989-24F73F94C7EF}" srcOrd="0" destOrd="0" presId="urn:microsoft.com/office/officeart/2005/8/layout/orgChart1"/>
    <dgm:cxn modelId="{22B8763F-274C-46BB-A90D-CC243CF6C068}" srcId="{BF53C094-9F3D-497C-A2FB-2BAA5D8F29B3}" destId="{3F70C3FE-D10A-446D-B7A5-883CD97E432C}" srcOrd="2" destOrd="0" parTransId="{E9986C06-72D6-43E8-BE1F-0621C10C6397}" sibTransId="{BE9DDD8E-D2CC-41B2-9732-963D9D122FE2}"/>
    <dgm:cxn modelId="{AA76EDD6-58A1-4437-A158-88093AA93096}" srcId="{BF53C094-9F3D-497C-A2FB-2BAA5D8F29B3}" destId="{8617E75F-7448-4772-90B5-3DA6CB1AAE26}" srcOrd="0" destOrd="0" parTransId="{637FEDA0-81DA-4964-9876-3C52A7FF0B73}" sibTransId="{13A2B85C-9D5F-48C2-93E7-9ED2602F38D2}"/>
    <dgm:cxn modelId="{03C77C1A-8F3E-41E4-9C83-F3E0729F5E27}" type="presOf" srcId="{06432AA0-A52C-4166-8037-0C6792E071A7}" destId="{72905E83-391D-4892-AC2A-EC4D3A911ADC}" srcOrd="1" destOrd="0" presId="urn:microsoft.com/office/officeart/2005/8/layout/orgChart1"/>
    <dgm:cxn modelId="{1BC05891-A0DD-4370-8961-EA3377BF35C7}" type="presOf" srcId="{01A0AE9D-2293-45BC-A76C-4DEE6962409B}" destId="{BFE5C3E3-515D-4315-B63C-3DA2C9F040AE}" srcOrd="0" destOrd="0" presId="urn:microsoft.com/office/officeart/2005/8/layout/orgChart1"/>
    <dgm:cxn modelId="{19B3266B-E18D-454C-8785-4A5EEC3CDD16}" srcId="{BF53C094-9F3D-497C-A2FB-2BAA5D8F29B3}" destId="{06432AA0-A52C-4166-8037-0C6792E071A7}" srcOrd="4" destOrd="0" parTransId="{20AF2E34-7558-48EF-A25E-CD5076C91DFD}" sibTransId="{D4B05B7E-48ED-4D9F-9443-F645C8375E8D}"/>
    <dgm:cxn modelId="{2699D6F1-9BFC-4F1E-B881-91BA4174C52E}" srcId="{7DF1A771-820C-40EA-AF56-87E591D0E158}" destId="{01A0AE9D-2293-45BC-A76C-4DEE6962409B}" srcOrd="0" destOrd="0" parTransId="{5219B671-F2AB-4770-BAE5-C1FAF6791C87}" sibTransId="{26C309AD-5DE6-4D05-AB4B-9967E5EA9A4A}"/>
    <dgm:cxn modelId="{71D8CA79-4340-4C6D-BCD2-771092DE656B}" srcId="{C9710D6F-F145-4E3D-B67C-0E36B895D6DF}" destId="{7DF1A771-820C-40EA-AF56-87E591D0E158}" srcOrd="0" destOrd="0" parTransId="{2944A2BE-4E9A-40A5-8037-A36E216F2E6B}" sibTransId="{D2E6966B-337C-42CA-8178-3BE8BB103F34}"/>
    <dgm:cxn modelId="{A8C0211C-5B9C-4ED7-AB6D-1641010AD7E2}" type="presOf" srcId="{713B3145-0163-4D48-867B-CA8D673E2948}" destId="{6D4A1C8B-0F55-4AB0-A37E-1F56EBDCF37B}" srcOrd="0" destOrd="0" presId="urn:microsoft.com/office/officeart/2005/8/layout/orgChart1"/>
    <dgm:cxn modelId="{7A9F0AF0-6C74-401A-A85F-E44A42C5CAB6}" type="presOf" srcId="{01A0AE9D-2293-45BC-A76C-4DEE6962409B}" destId="{8BA66653-97AC-417C-8122-A731312BA38B}" srcOrd="1" destOrd="0" presId="urn:microsoft.com/office/officeart/2005/8/layout/orgChart1"/>
    <dgm:cxn modelId="{B8114A71-239E-4F2C-BFFC-026BDFE5FA00}" type="presOf" srcId="{8617E75F-7448-4772-90B5-3DA6CB1AAE26}" destId="{D2911A7E-ED9F-4E42-AECE-98930CC06204}" srcOrd="0" destOrd="0" presId="urn:microsoft.com/office/officeart/2005/8/layout/orgChart1"/>
    <dgm:cxn modelId="{5E941A55-077B-4F8D-A00E-C6CFB0FA4798}" type="presOf" srcId="{636FE53D-B056-4BBC-9786-1479AB02B975}" destId="{60831B83-C554-449A-AE63-6C97CA192D66}" srcOrd="0" destOrd="0" presId="urn:microsoft.com/office/officeart/2005/8/layout/orgChart1"/>
    <dgm:cxn modelId="{13FA719B-F2FB-4B57-82A0-A9190BA40B1B}" type="presOf" srcId="{D02551F7-7AE5-4B3D-A707-86AD39365F5C}" destId="{760731EF-570D-4503-9BFA-ADAC549E343A}" srcOrd="1" destOrd="0" presId="urn:microsoft.com/office/officeart/2005/8/layout/orgChart1"/>
    <dgm:cxn modelId="{AB822768-623E-4EBE-B788-3D574E0D57FD}" type="presOf" srcId="{C8B088ED-2C11-4C67-A15C-6C6751524354}" destId="{9CB703DD-67D5-4DF1-AB6A-1FB29242B66F}" srcOrd="0" destOrd="0" presId="urn:microsoft.com/office/officeart/2005/8/layout/orgChart1"/>
    <dgm:cxn modelId="{D11837AA-8F7B-4C7F-9D74-300A0854F989}" srcId="{BF53C094-9F3D-497C-A2FB-2BAA5D8F29B3}" destId="{C0D226C3-611E-441A-8F38-63702603CAEA}" srcOrd="1" destOrd="0" parTransId="{28EFAF18-09D7-4BDF-9E12-FE783302C413}" sibTransId="{BD3D2266-60B5-4A28-875F-5C0C173D47DC}"/>
    <dgm:cxn modelId="{6C558AA5-9E5E-41BC-8A3A-AFDAC29FFDCB}" type="presOf" srcId="{C0D226C3-611E-441A-8F38-63702603CAEA}" destId="{C653646E-58AA-4092-AB2F-4B27F344CEEE}" srcOrd="1" destOrd="0" presId="urn:microsoft.com/office/officeart/2005/8/layout/orgChart1"/>
    <dgm:cxn modelId="{B557DEAF-E4BD-4EC6-9503-71C802AC36B9}" srcId="{BF53C094-9F3D-497C-A2FB-2BAA5D8F29B3}" destId="{636FE53D-B056-4BBC-9786-1479AB02B975}" srcOrd="3" destOrd="0" parTransId="{C8B088ED-2C11-4C67-A15C-6C6751524354}" sibTransId="{6397092B-A265-4E78-8D5B-8FD8F4C3CD19}"/>
    <dgm:cxn modelId="{F1FEA061-62B2-4416-960D-C5437B0D8990}" srcId="{B65A64A2-060B-4DF0-93AE-F13BA755DDB9}" destId="{713B3145-0163-4D48-867B-CA8D673E2948}" srcOrd="1" destOrd="0" parTransId="{C018D140-501C-4864-B844-5EEB4831DA4B}" sibTransId="{70A394A8-1A45-40E1-8355-0CEFC5259636}"/>
    <dgm:cxn modelId="{DAE777DD-929F-44B2-8304-984A053A2940}" type="presOf" srcId="{8617E75F-7448-4772-90B5-3DA6CB1AAE26}" destId="{D05F75D3-32F3-4CC6-9366-767456586EBB}" srcOrd="1" destOrd="0" presId="urn:microsoft.com/office/officeart/2005/8/layout/orgChart1"/>
    <dgm:cxn modelId="{0B6BAA5B-B005-457E-8A09-3BD4927E9785}" type="presOf" srcId="{D02551F7-7AE5-4B3D-A707-86AD39365F5C}" destId="{6EF92EB4-9BAC-469A-8DBC-5406CDE35F70}" srcOrd="0" destOrd="0" presId="urn:microsoft.com/office/officeart/2005/8/layout/orgChart1"/>
    <dgm:cxn modelId="{F8109611-1C4F-41CA-8CBB-B4B1C9996606}" type="presOf" srcId="{C018D140-501C-4864-B844-5EEB4831DA4B}" destId="{8253B20F-EBEA-4A84-9265-AE708797E32F}" srcOrd="0" destOrd="0" presId="urn:microsoft.com/office/officeart/2005/8/layout/orgChart1"/>
    <dgm:cxn modelId="{A2A085F7-333B-471D-A266-EF4027178081}" type="presOf" srcId="{06432AA0-A52C-4166-8037-0C6792E071A7}" destId="{3CDCBA12-D81D-4FEA-9387-9E51726E8D6A}" srcOrd="0" destOrd="0" presId="urn:microsoft.com/office/officeart/2005/8/layout/orgChart1"/>
    <dgm:cxn modelId="{BD7963C2-E162-4281-B63C-0617217C67BE}" srcId="{B65A64A2-060B-4DF0-93AE-F13BA755DDB9}" destId="{BF53C094-9F3D-497C-A2FB-2BAA5D8F29B3}" srcOrd="2" destOrd="0" parTransId="{EAC42937-3943-4611-811F-6DC08AB66096}" sibTransId="{F7D6F240-6D19-44F3-9DC2-37F3CD85D39D}"/>
    <dgm:cxn modelId="{5A5B1ED1-8A1C-4E0D-8C49-559890B8B871}" type="presOf" srcId="{BF53C094-9F3D-497C-A2FB-2BAA5D8F29B3}" destId="{51B7FAE5-8ADC-432F-ABCB-08983160FFDE}" srcOrd="1" destOrd="0" presId="urn:microsoft.com/office/officeart/2005/8/layout/orgChart1"/>
    <dgm:cxn modelId="{E883827F-14A7-4544-AB9E-C29673B1F21F}" type="presOf" srcId="{B65A64A2-060B-4DF0-93AE-F13BA755DDB9}" destId="{CF618779-ED76-4DFC-8E22-E11AE03F8354}" srcOrd="0" destOrd="0" presId="urn:microsoft.com/office/officeart/2005/8/layout/orgChart1"/>
    <dgm:cxn modelId="{65929304-7F7D-435A-A08D-0E689527B946}" type="presOf" srcId="{096F7D28-1C47-40E2-B088-651762006761}" destId="{E1907D2B-A5D3-4612-AC64-39955813FDD8}" srcOrd="0" destOrd="0" presId="urn:microsoft.com/office/officeart/2005/8/layout/orgChart1"/>
    <dgm:cxn modelId="{87226489-3157-497E-9033-8275834844D4}" type="presOf" srcId="{7DF1A771-820C-40EA-AF56-87E591D0E158}" destId="{08FCBE36-F183-4BB8-BAE4-3ED5ADAF2E0A}" srcOrd="1" destOrd="0" presId="urn:microsoft.com/office/officeart/2005/8/layout/orgChart1"/>
    <dgm:cxn modelId="{35961B21-AFAF-4C50-A6F1-0363DB81EA37}" type="presOf" srcId="{713B3145-0163-4D48-867B-CA8D673E2948}" destId="{7F3AEC01-EF3C-41CF-A6B1-33A4AFFCB89D}" srcOrd="1" destOrd="0" presId="urn:microsoft.com/office/officeart/2005/8/layout/orgChart1"/>
    <dgm:cxn modelId="{041C7CF1-07D6-4F85-BEE6-25044F1BABF9}" type="presOf" srcId="{637FEDA0-81DA-4964-9876-3C52A7FF0B73}" destId="{98CB8F49-1967-4ED1-A578-C8040AC03FF7}" srcOrd="0" destOrd="0" presId="urn:microsoft.com/office/officeart/2005/8/layout/orgChart1"/>
    <dgm:cxn modelId="{47C7AB52-18A6-4EBA-A2DB-5FB8D731FA69}" type="presOf" srcId="{20AF2E34-7558-48EF-A25E-CD5076C91DFD}" destId="{D5071F96-9367-41BB-AC45-A4C356CFF79D}" srcOrd="0" destOrd="0" presId="urn:microsoft.com/office/officeart/2005/8/layout/orgChart1"/>
    <dgm:cxn modelId="{55371D73-1D4A-4E8E-8E8A-14A99914CFB8}" type="presOf" srcId="{78C4B365-0D44-4AF7-BD29-38AA8FF68D60}" destId="{B495F879-D38E-477C-9B18-A257344580D1}" srcOrd="0" destOrd="0" presId="urn:microsoft.com/office/officeart/2005/8/layout/orgChart1"/>
    <dgm:cxn modelId="{9458E1DB-939D-4569-BDF1-8DC168549FA3}" srcId="{7DF1A771-820C-40EA-AF56-87E591D0E158}" destId="{B65A64A2-060B-4DF0-93AE-F13BA755DDB9}" srcOrd="1" destOrd="0" parTransId="{096F7D28-1C47-40E2-B088-651762006761}" sibTransId="{CCC2D802-D1B0-4C09-A625-279E2742BD8D}"/>
    <dgm:cxn modelId="{007D3F48-89AB-40D9-9FD8-EABD31C60240}" srcId="{B65A64A2-060B-4DF0-93AE-F13BA755DDB9}" destId="{D02551F7-7AE5-4B3D-A707-86AD39365F5C}" srcOrd="0" destOrd="0" parTransId="{78C4B365-0D44-4AF7-BD29-38AA8FF68D60}" sibTransId="{F4B569E4-AD36-4055-97C9-86AC9C1AEBF7}"/>
    <dgm:cxn modelId="{10EF425F-AED1-4682-8D63-51A602972708}" type="presOf" srcId="{5219B671-F2AB-4770-BAE5-C1FAF6791C87}" destId="{DC673003-DE16-4ECE-9482-EF18E495FA1D}" srcOrd="0" destOrd="0" presId="urn:microsoft.com/office/officeart/2005/8/layout/orgChart1"/>
    <dgm:cxn modelId="{B3F6D26D-E8EA-41F7-A177-DEB515FCCD12}" type="presOf" srcId="{BF53C094-9F3D-497C-A2FB-2BAA5D8F29B3}" destId="{6157D5E0-A11A-4094-8E01-82FBAB758C3E}" srcOrd="0" destOrd="0" presId="urn:microsoft.com/office/officeart/2005/8/layout/orgChart1"/>
    <dgm:cxn modelId="{753DBD07-194F-40A0-B290-F429396625E2}" type="presOf" srcId="{3F70C3FE-D10A-446D-B7A5-883CD97E432C}" destId="{1E58589E-D169-4AAC-B52B-8847C678FD82}" srcOrd="1" destOrd="0" presId="urn:microsoft.com/office/officeart/2005/8/layout/orgChart1"/>
    <dgm:cxn modelId="{8838850D-3E3D-4623-8DE2-965CB8C6C8E3}" type="presParOf" srcId="{070D2E34-2C62-4B20-A663-AC25E7C0A8E3}" destId="{18B668EB-2E1B-4D60-B3F0-0192B790AA45}" srcOrd="0" destOrd="0" presId="urn:microsoft.com/office/officeart/2005/8/layout/orgChart1"/>
    <dgm:cxn modelId="{C4AEBB82-93A4-4B63-BC92-EA53B5609D52}" type="presParOf" srcId="{18B668EB-2E1B-4D60-B3F0-0192B790AA45}" destId="{DFE632E6-177C-4FED-B121-56224D1F7822}" srcOrd="0" destOrd="0" presId="urn:microsoft.com/office/officeart/2005/8/layout/orgChart1"/>
    <dgm:cxn modelId="{0556CE48-73F2-4E52-BC6B-763D6A08D79C}" type="presParOf" srcId="{DFE632E6-177C-4FED-B121-56224D1F7822}" destId="{395DD9D1-6611-4062-B974-ABFF95713042}" srcOrd="0" destOrd="0" presId="urn:microsoft.com/office/officeart/2005/8/layout/orgChart1"/>
    <dgm:cxn modelId="{59F3CBA2-A3E1-4F02-8C8E-5C9A6898C8D8}" type="presParOf" srcId="{DFE632E6-177C-4FED-B121-56224D1F7822}" destId="{08FCBE36-F183-4BB8-BAE4-3ED5ADAF2E0A}" srcOrd="1" destOrd="0" presId="urn:microsoft.com/office/officeart/2005/8/layout/orgChart1"/>
    <dgm:cxn modelId="{49B2D9B7-5D79-4284-A058-BE9C15D726A6}" type="presParOf" srcId="{18B668EB-2E1B-4D60-B3F0-0192B790AA45}" destId="{05D9E9A4-19A7-48E9-B37A-A77C8977DED8}" srcOrd="1" destOrd="0" presId="urn:microsoft.com/office/officeart/2005/8/layout/orgChart1"/>
    <dgm:cxn modelId="{C78DCB64-7C76-4070-857B-D433A6CE9129}" type="presParOf" srcId="{05D9E9A4-19A7-48E9-B37A-A77C8977DED8}" destId="{DC673003-DE16-4ECE-9482-EF18E495FA1D}" srcOrd="0" destOrd="0" presId="urn:microsoft.com/office/officeart/2005/8/layout/orgChart1"/>
    <dgm:cxn modelId="{D4E194F4-0127-45E8-9437-571C35D71E88}" type="presParOf" srcId="{05D9E9A4-19A7-48E9-B37A-A77C8977DED8}" destId="{91C4640D-65DC-4045-A627-801E91043E5E}" srcOrd="1" destOrd="0" presId="urn:microsoft.com/office/officeart/2005/8/layout/orgChart1"/>
    <dgm:cxn modelId="{C64FB280-FC53-444B-AB3B-5512300E4023}" type="presParOf" srcId="{91C4640D-65DC-4045-A627-801E91043E5E}" destId="{E40F6C00-33D3-4293-A0C3-7D7498D67B80}" srcOrd="0" destOrd="0" presId="urn:microsoft.com/office/officeart/2005/8/layout/orgChart1"/>
    <dgm:cxn modelId="{8B552E29-A23D-400E-8CF8-CF1C65234C62}" type="presParOf" srcId="{E40F6C00-33D3-4293-A0C3-7D7498D67B80}" destId="{BFE5C3E3-515D-4315-B63C-3DA2C9F040AE}" srcOrd="0" destOrd="0" presId="urn:microsoft.com/office/officeart/2005/8/layout/orgChart1"/>
    <dgm:cxn modelId="{806632C7-7BBF-4C1D-9F09-F8AD2C271FE4}" type="presParOf" srcId="{E40F6C00-33D3-4293-A0C3-7D7498D67B80}" destId="{8BA66653-97AC-417C-8122-A731312BA38B}" srcOrd="1" destOrd="0" presId="urn:microsoft.com/office/officeart/2005/8/layout/orgChart1"/>
    <dgm:cxn modelId="{9D4FE0BC-6B46-4766-B3BA-B8EAAF01B399}" type="presParOf" srcId="{91C4640D-65DC-4045-A627-801E91043E5E}" destId="{8B31A6CB-5103-43B9-B117-C1F3CBB9B7D7}" srcOrd="1" destOrd="0" presId="urn:microsoft.com/office/officeart/2005/8/layout/orgChart1"/>
    <dgm:cxn modelId="{8560681F-4B33-4874-A31F-64406739C20B}" type="presParOf" srcId="{91C4640D-65DC-4045-A627-801E91043E5E}" destId="{2686078F-A843-4C61-BD04-6F56D102B289}" srcOrd="2" destOrd="0" presId="urn:microsoft.com/office/officeart/2005/8/layout/orgChart1"/>
    <dgm:cxn modelId="{F3B553E6-894B-4DBA-807A-0F9028EABFC9}" type="presParOf" srcId="{05D9E9A4-19A7-48E9-B37A-A77C8977DED8}" destId="{E1907D2B-A5D3-4612-AC64-39955813FDD8}" srcOrd="2" destOrd="0" presId="urn:microsoft.com/office/officeart/2005/8/layout/orgChart1"/>
    <dgm:cxn modelId="{F3C772E4-8453-4003-9DCC-5FFE21630527}" type="presParOf" srcId="{05D9E9A4-19A7-48E9-B37A-A77C8977DED8}" destId="{6F59DCDB-63F8-41DC-9104-7058E2639FB1}" srcOrd="3" destOrd="0" presId="urn:microsoft.com/office/officeart/2005/8/layout/orgChart1"/>
    <dgm:cxn modelId="{E25E6ECC-22A8-4E98-9CA4-A2D84A10DDAA}" type="presParOf" srcId="{6F59DCDB-63F8-41DC-9104-7058E2639FB1}" destId="{A36B7B73-E73D-4361-A3DB-67CB61F717E0}" srcOrd="0" destOrd="0" presId="urn:microsoft.com/office/officeart/2005/8/layout/orgChart1"/>
    <dgm:cxn modelId="{DB9436FB-0A61-4738-8CF8-9C00E400AE4D}" type="presParOf" srcId="{A36B7B73-E73D-4361-A3DB-67CB61F717E0}" destId="{CF618779-ED76-4DFC-8E22-E11AE03F8354}" srcOrd="0" destOrd="0" presId="urn:microsoft.com/office/officeart/2005/8/layout/orgChart1"/>
    <dgm:cxn modelId="{88FA877F-294A-4048-9AD9-48E70C3D3FD0}" type="presParOf" srcId="{A36B7B73-E73D-4361-A3DB-67CB61F717E0}" destId="{BB77B16D-F787-4EEB-AFD0-54B32D0342F6}" srcOrd="1" destOrd="0" presId="urn:microsoft.com/office/officeart/2005/8/layout/orgChart1"/>
    <dgm:cxn modelId="{BADFD910-9562-40B1-A68D-3B9ED26B2EF3}" type="presParOf" srcId="{6F59DCDB-63F8-41DC-9104-7058E2639FB1}" destId="{72396EAD-CDFA-4C38-8A9D-9EDC072EC54F}" srcOrd="1" destOrd="0" presId="urn:microsoft.com/office/officeart/2005/8/layout/orgChart1"/>
    <dgm:cxn modelId="{8F87CD92-AD6F-4E9B-910E-45AA9B46E269}" type="presParOf" srcId="{72396EAD-CDFA-4C38-8A9D-9EDC072EC54F}" destId="{B495F879-D38E-477C-9B18-A257344580D1}" srcOrd="0" destOrd="0" presId="urn:microsoft.com/office/officeart/2005/8/layout/orgChart1"/>
    <dgm:cxn modelId="{FB4FCC02-991B-4B9A-98BF-A973ABF39B8F}" type="presParOf" srcId="{72396EAD-CDFA-4C38-8A9D-9EDC072EC54F}" destId="{3CC5D56A-98DE-4670-A10C-82019A863CF1}" srcOrd="1" destOrd="0" presId="urn:microsoft.com/office/officeart/2005/8/layout/orgChart1"/>
    <dgm:cxn modelId="{A130A0D8-1203-49B8-ABE2-E8EE1BC3FD5B}" type="presParOf" srcId="{3CC5D56A-98DE-4670-A10C-82019A863CF1}" destId="{A80262BF-4247-4541-8AB3-DD6062FADB10}" srcOrd="0" destOrd="0" presId="urn:microsoft.com/office/officeart/2005/8/layout/orgChart1"/>
    <dgm:cxn modelId="{AC15064D-F62D-4F45-838E-3054DAF3CF8E}" type="presParOf" srcId="{A80262BF-4247-4541-8AB3-DD6062FADB10}" destId="{6EF92EB4-9BAC-469A-8DBC-5406CDE35F70}" srcOrd="0" destOrd="0" presId="urn:microsoft.com/office/officeart/2005/8/layout/orgChart1"/>
    <dgm:cxn modelId="{B7E9551C-BCD7-4815-A6B8-06268DCDEB36}" type="presParOf" srcId="{A80262BF-4247-4541-8AB3-DD6062FADB10}" destId="{760731EF-570D-4503-9BFA-ADAC549E343A}" srcOrd="1" destOrd="0" presId="urn:microsoft.com/office/officeart/2005/8/layout/orgChart1"/>
    <dgm:cxn modelId="{E2CD0B7E-7A23-458B-A87F-F9B4A7766D70}" type="presParOf" srcId="{3CC5D56A-98DE-4670-A10C-82019A863CF1}" destId="{099CC42E-C34D-4E6F-B3E0-9AA4A29DFE72}" srcOrd="1" destOrd="0" presId="urn:microsoft.com/office/officeart/2005/8/layout/orgChart1"/>
    <dgm:cxn modelId="{48BB6AA2-F49A-42DF-B39F-0906F646F51D}" type="presParOf" srcId="{3CC5D56A-98DE-4670-A10C-82019A863CF1}" destId="{A253D3C1-902F-4B8F-B2EE-432844D77A02}" srcOrd="2" destOrd="0" presId="urn:microsoft.com/office/officeart/2005/8/layout/orgChart1"/>
    <dgm:cxn modelId="{9456AAFB-7A7E-4EFB-9D2E-E345E4095691}" type="presParOf" srcId="{72396EAD-CDFA-4C38-8A9D-9EDC072EC54F}" destId="{8253B20F-EBEA-4A84-9265-AE708797E32F}" srcOrd="2" destOrd="0" presId="urn:microsoft.com/office/officeart/2005/8/layout/orgChart1"/>
    <dgm:cxn modelId="{766C8E16-1C36-4C5C-8E31-80022850EF93}" type="presParOf" srcId="{72396EAD-CDFA-4C38-8A9D-9EDC072EC54F}" destId="{A65BA52F-1E99-4091-A52C-BF0275C91546}" srcOrd="3" destOrd="0" presId="urn:microsoft.com/office/officeart/2005/8/layout/orgChart1"/>
    <dgm:cxn modelId="{CF3F6D51-4C42-4BC1-8613-DD415E3EE9F8}" type="presParOf" srcId="{A65BA52F-1E99-4091-A52C-BF0275C91546}" destId="{27F254F1-D64F-4328-8328-EF7CDA124B31}" srcOrd="0" destOrd="0" presId="urn:microsoft.com/office/officeart/2005/8/layout/orgChart1"/>
    <dgm:cxn modelId="{CA1570D5-E1E5-4E9E-87EF-FD9BB9DA8D5D}" type="presParOf" srcId="{27F254F1-D64F-4328-8328-EF7CDA124B31}" destId="{6D4A1C8B-0F55-4AB0-A37E-1F56EBDCF37B}" srcOrd="0" destOrd="0" presId="urn:microsoft.com/office/officeart/2005/8/layout/orgChart1"/>
    <dgm:cxn modelId="{BEB37B6D-6365-4A2A-A66B-538E19734C25}" type="presParOf" srcId="{27F254F1-D64F-4328-8328-EF7CDA124B31}" destId="{7F3AEC01-EF3C-41CF-A6B1-33A4AFFCB89D}" srcOrd="1" destOrd="0" presId="urn:microsoft.com/office/officeart/2005/8/layout/orgChart1"/>
    <dgm:cxn modelId="{D255A260-D987-4B07-BB79-ABB7D8954F53}" type="presParOf" srcId="{A65BA52F-1E99-4091-A52C-BF0275C91546}" destId="{696012D6-56BE-4B39-9C77-BF7AB9C7A4EB}" srcOrd="1" destOrd="0" presId="urn:microsoft.com/office/officeart/2005/8/layout/orgChart1"/>
    <dgm:cxn modelId="{6E24C75D-C2DE-4992-8BAA-06E06922DC6E}" type="presParOf" srcId="{A65BA52F-1E99-4091-A52C-BF0275C91546}" destId="{C616A5A8-23D2-400A-AB7C-B7457648CA7F}" srcOrd="2" destOrd="0" presId="urn:microsoft.com/office/officeart/2005/8/layout/orgChart1"/>
    <dgm:cxn modelId="{3EDDD892-5107-4B6D-B919-865160F55BCF}" type="presParOf" srcId="{72396EAD-CDFA-4C38-8A9D-9EDC072EC54F}" destId="{6F9B1D95-000E-4ADF-AA1A-FB523467A300}" srcOrd="4" destOrd="0" presId="urn:microsoft.com/office/officeart/2005/8/layout/orgChart1"/>
    <dgm:cxn modelId="{0CE480E4-C958-4191-82F0-8F7030F4D9ED}" type="presParOf" srcId="{72396EAD-CDFA-4C38-8A9D-9EDC072EC54F}" destId="{677F6BE9-EC92-4DA2-B81F-5963B17E6DF0}" srcOrd="5" destOrd="0" presId="urn:microsoft.com/office/officeart/2005/8/layout/orgChart1"/>
    <dgm:cxn modelId="{8D40A9CB-E24A-473C-ABAB-1746F6367B29}" type="presParOf" srcId="{677F6BE9-EC92-4DA2-B81F-5963B17E6DF0}" destId="{55D2B59B-336D-4FF3-8185-8001679700B2}" srcOrd="0" destOrd="0" presId="urn:microsoft.com/office/officeart/2005/8/layout/orgChart1"/>
    <dgm:cxn modelId="{755DECDE-5FC4-4B50-B395-7104940097B1}" type="presParOf" srcId="{55D2B59B-336D-4FF3-8185-8001679700B2}" destId="{6157D5E0-A11A-4094-8E01-82FBAB758C3E}" srcOrd="0" destOrd="0" presId="urn:microsoft.com/office/officeart/2005/8/layout/orgChart1"/>
    <dgm:cxn modelId="{588AF3AD-75BE-417B-9DFD-8414B0B5BEBA}" type="presParOf" srcId="{55D2B59B-336D-4FF3-8185-8001679700B2}" destId="{51B7FAE5-8ADC-432F-ABCB-08983160FFDE}" srcOrd="1" destOrd="0" presId="urn:microsoft.com/office/officeart/2005/8/layout/orgChart1"/>
    <dgm:cxn modelId="{C5436B75-FDA7-4F1A-8A4D-6F82E45B437A}" type="presParOf" srcId="{677F6BE9-EC92-4DA2-B81F-5963B17E6DF0}" destId="{2AA9FC0C-5965-4DB4-BF47-2420E82CD2E4}" srcOrd="1" destOrd="0" presId="urn:microsoft.com/office/officeart/2005/8/layout/orgChart1"/>
    <dgm:cxn modelId="{232F5D3F-7447-497C-8172-C0E7250A7483}" type="presParOf" srcId="{2AA9FC0C-5965-4DB4-BF47-2420E82CD2E4}" destId="{98CB8F49-1967-4ED1-A578-C8040AC03FF7}" srcOrd="0" destOrd="0" presId="urn:microsoft.com/office/officeart/2005/8/layout/orgChart1"/>
    <dgm:cxn modelId="{C1D1DC07-AECC-424B-B1D9-5D008DDB7DD8}" type="presParOf" srcId="{2AA9FC0C-5965-4DB4-BF47-2420E82CD2E4}" destId="{EBE67DD1-6FAE-46E0-BDD6-2ABCA85BA049}" srcOrd="1" destOrd="0" presId="urn:microsoft.com/office/officeart/2005/8/layout/orgChart1"/>
    <dgm:cxn modelId="{B47D8108-5018-4399-B632-80B401E5A7CE}" type="presParOf" srcId="{EBE67DD1-6FAE-46E0-BDD6-2ABCA85BA049}" destId="{4ADA3975-9291-4465-88E9-EA43B2A3607C}" srcOrd="0" destOrd="0" presId="urn:microsoft.com/office/officeart/2005/8/layout/orgChart1"/>
    <dgm:cxn modelId="{D6957E8B-F970-4F7B-B46E-F4B7E8087ACA}" type="presParOf" srcId="{4ADA3975-9291-4465-88E9-EA43B2A3607C}" destId="{D2911A7E-ED9F-4E42-AECE-98930CC06204}" srcOrd="0" destOrd="0" presId="urn:microsoft.com/office/officeart/2005/8/layout/orgChart1"/>
    <dgm:cxn modelId="{9CFE1B57-2D59-4074-881F-3F4010BDE8A0}" type="presParOf" srcId="{4ADA3975-9291-4465-88E9-EA43B2A3607C}" destId="{D05F75D3-32F3-4CC6-9366-767456586EBB}" srcOrd="1" destOrd="0" presId="urn:microsoft.com/office/officeart/2005/8/layout/orgChart1"/>
    <dgm:cxn modelId="{E7A80AFF-ACAC-41E4-8D6E-28DC48FB2FA5}" type="presParOf" srcId="{EBE67DD1-6FAE-46E0-BDD6-2ABCA85BA049}" destId="{CAB5B6AE-8493-4ACF-A3E9-C1E864B9BFD0}" srcOrd="1" destOrd="0" presId="urn:microsoft.com/office/officeart/2005/8/layout/orgChart1"/>
    <dgm:cxn modelId="{F49CA3C7-3FE2-4F3E-ACDC-5EC59B6CEDCC}" type="presParOf" srcId="{EBE67DD1-6FAE-46E0-BDD6-2ABCA85BA049}" destId="{9BC8C693-B4CC-4C4E-AE29-117D8A1DFBB1}" srcOrd="2" destOrd="0" presId="urn:microsoft.com/office/officeart/2005/8/layout/orgChart1"/>
    <dgm:cxn modelId="{8B08BF40-51B9-4286-B3B3-74E0D36B1EC1}" type="presParOf" srcId="{2AA9FC0C-5965-4DB4-BF47-2420E82CD2E4}" destId="{86A4F5A0-B90A-4B34-A989-24F73F94C7EF}" srcOrd="2" destOrd="0" presId="urn:microsoft.com/office/officeart/2005/8/layout/orgChart1"/>
    <dgm:cxn modelId="{9D79DC0C-4EB8-4A1E-A4DC-607C3F016197}" type="presParOf" srcId="{2AA9FC0C-5965-4DB4-BF47-2420E82CD2E4}" destId="{69CA27B2-35B0-42A2-A60E-4AA4BCE7F4C6}" srcOrd="3" destOrd="0" presId="urn:microsoft.com/office/officeart/2005/8/layout/orgChart1"/>
    <dgm:cxn modelId="{F739BB98-7755-4122-901C-3EC5CC77E7C1}" type="presParOf" srcId="{69CA27B2-35B0-42A2-A60E-4AA4BCE7F4C6}" destId="{3CA0D2E6-747C-4660-A1B9-3D5C985F3A79}" srcOrd="0" destOrd="0" presId="urn:microsoft.com/office/officeart/2005/8/layout/orgChart1"/>
    <dgm:cxn modelId="{5353EB8A-62A6-431F-9C02-E7C51ED58862}" type="presParOf" srcId="{3CA0D2E6-747C-4660-A1B9-3D5C985F3A79}" destId="{2A91E944-0B77-4A47-9F05-8D7C0058B8AC}" srcOrd="0" destOrd="0" presId="urn:microsoft.com/office/officeart/2005/8/layout/orgChart1"/>
    <dgm:cxn modelId="{3EA9FFA6-1A7A-41AD-A246-FD81768A993E}" type="presParOf" srcId="{3CA0D2E6-747C-4660-A1B9-3D5C985F3A79}" destId="{C653646E-58AA-4092-AB2F-4B27F344CEEE}" srcOrd="1" destOrd="0" presId="urn:microsoft.com/office/officeart/2005/8/layout/orgChart1"/>
    <dgm:cxn modelId="{D2B11D21-BC1A-4664-8466-F47D1DC59BD3}" type="presParOf" srcId="{69CA27B2-35B0-42A2-A60E-4AA4BCE7F4C6}" destId="{3D8544D0-ED03-423E-9C06-984EA8B4D36F}" srcOrd="1" destOrd="0" presId="urn:microsoft.com/office/officeart/2005/8/layout/orgChart1"/>
    <dgm:cxn modelId="{BCD94CFC-CE44-4DEE-9811-1EA7EFEFF770}" type="presParOf" srcId="{69CA27B2-35B0-42A2-A60E-4AA4BCE7F4C6}" destId="{37F28B11-2283-45F7-B95A-A6EF34535D37}" srcOrd="2" destOrd="0" presId="urn:microsoft.com/office/officeart/2005/8/layout/orgChart1"/>
    <dgm:cxn modelId="{AC962E90-6A2C-42A2-8354-E66FD1573D06}" type="presParOf" srcId="{2AA9FC0C-5965-4DB4-BF47-2420E82CD2E4}" destId="{5B6FA197-17F2-4A8F-8E33-470149B55A88}" srcOrd="4" destOrd="0" presId="urn:microsoft.com/office/officeart/2005/8/layout/orgChart1"/>
    <dgm:cxn modelId="{984A44E6-0940-4956-8D10-85EE601F089E}" type="presParOf" srcId="{2AA9FC0C-5965-4DB4-BF47-2420E82CD2E4}" destId="{61ACFD52-DD41-4B61-92FB-A08AC715CDCD}" srcOrd="5" destOrd="0" presId="urn:microsoft.com/office/officeart/2005/8/layout/orgChart1"/>
    <dgm:cxn modelId="{C722DB90-ACC4-4664-B517-DCC318D30076}" type="presParOf" srcId="{61ACFD52-DD41-4B61-92FB-A08AC715CDCD}" destId="{2FC3B11A-07BA-4351-B0F5-2978D698CDF8}" srcOrd="0" destOrd="0" presId="urn:microsoft.com/office/officeart/2005/8/layout/orgChart1"/>
    <dgm:cxn modelId="{08A50D5F-7980-4901-BBAA-9BD05D0D1EBD}" type="presParOf" srcId="{2FC3B11A-07BA-4351-B0F5-2978D698CDF8}" destId="{F4A8FBA0-2002-4CC8-85C6-3A4C12C45D61}" srcOrd="0" destOrd="0" presId="urn:microsoft.com/office/officeart/2005/8/layout/orgChart1"/>
    <dgm:cxn modelId="{732063EC-9CCC-4DBD-9873-DD56F5A93FCC}" type="presParOf" srcId="{2FC3B11A-07BA-4351-B0F5-2978D698CDF8}" destId="{1E58589E-D169-4AAC-B52B-8847C678FD82}" srcOrd="1" destOrd="0" presId="urn:microsoft.com/office/officeart/2005/8/layout/orgChart1"/>
    <dgm:cxn modelId="{26455A30-68A4-446D-85AF-0A4F71FC1F75}" type="presParOf" srcId="{61ACFD52-DD41-4B61-92FB-A08AC715CDCD}" destId="{0A1BF56E-F85E-41A0-AB3D-A4AF576AAEE3}" srcOrd="1" destOrd="0" presId="urn:microsoft.com/office/officeart/2005/8/layout/orgChart1"/>
    <dgm:cxn modelId="{593FF019-4E92-431B-94C3-383E5E5484DA}" type="presParOf" srcId="{61ACFD52-DD41-4B61-92FB-A08AC715CDCD}" destId="{E67D2D9E-8CB4-41C0-B2E4-D161179F121E}" srcOrd="2" destOrd="0" presId="urn:microsoft.com/office/officeart/2005/8/layout/orgChart1"/>
    <dgm:cxn modelId="{BE3981F3-AA87-40A5-87A3-980B0AB09E51}" type="presParOf" srcId="{2AA9FC0C-5965-4DB4-BF47-2420E82CD2E4}" destId="{9CB703DD-67D5-4DF1-AB6A-1FB29242B66F}" srcOrd="6" destOrd="0" presId="urn:microsoft.com/office/officeart/2005/8/layout/orgChart1"/>
    <dgm:cxn modelId="{DFCE69E7-B62F-48E8-A700-5981E9AD9941}" type="presParOf" srcId="{2AA9FC0C-5965-4DB4-BF47-2420E82CD2E4}" destId="{882BC4D6-295D-4FBD-9741-49203166F5A1}" srcOrd="7" destOrd="0" presId="urn:microsoft.com/office/officeart/2005/8/layout/orgChart1"/>
    <dgm:cxn modelId="{7AB7D855-BD04-4B8E-A9AD-C2FC9D084996}" type="presParOf" srcId="{882BC4D6-295D-4FBD-9741-49203166F5A1}" destId="{13087D36-8B62-4281-948E-5C9FC6C12231}" srcOrd="0" destOrd="0" presId="urn:microsoft.com/office/officeart/2005/8/layout/orgChart1"/>
    <dgm:cxn modelId="{3166D5D5-ADB3-49D4-A84A-CA2F87400E63}" type="presParOf" srcId="{13087D36-8B62-4281-948E-5C9FC6C12231}" destId="{60831B83-C554-449A-AE63-6C97CA192D66}" srcOrd="0" destOrd="0" presId="urn:microsoft.com/office/officeart/2005/8/layout/orgChart1"/>
    <dgm:cxn modelId="{B8740DC6-EF38-40DB-BC1A-CFF782451554}" type="presParOf" srcId="{13087D36-8B62-4281-948E-5C9FC6C12231}" destId="{0F0E81E6-3C6E-4D42-BC6B-BC5012DAE969}" srcOrd="1" destOrd="0" presId="urn:microsoft.com/office/officeart/2005/8/layout/orgChart1"/>
    <dgm:cxn modelId="{BDAB3D63-E795-41AF-A3E5-8F92A00251C2}" type="presParOf" srcId="{882BC4D6-295D-4FBD-9741-49203166F5A1}" destId="{8715CF94-9EAE-4846-A095-0E49904B18AB}" srcOrd="1" destOrd="0" presId="urn:microsoft.com/office/officeart/2005/8/layout/orgChart1"/>
    <dgm:cxn modelId="{D8323EA5-0FBD-4C5F-B282-10675A1C7E4C}" type="presParOf" srcId="{882BC4D6-295D-4FBD-9741-49203166F5A1}" destId="{D992B2CD-2609-46C4-9A7A-04C2A7BFC179}" srcOrd="2" destOrd="0" presId="urn:microsoft.com/office/officeart/2005/8/layout/orgChart1"/>
    <dgm:cxn modelId="{3322F375-01DE-41B2-8BB2-52FC34B4DB14}" type="presParOf" srcId="{2AA9FC0C-5965-4DB4-BF47-2420E82CD2E4}" destId="{D5071F96-9367-41BB-AC45-A4C356CFF79D}" srcOrd="8" destOrd="0" presId="urn:microsoft.com/office/officeart/2005/8/layout/orgChart1"/>
    <dgm:cxn modelId="{0B837B31-E591-4FC8-A542-0D5A2F916A42}" type="presParOf" srcId="{2AA9FC0C-5965-4DB4-BF47-2420E82CD2E4}" destId="{0A8CE9FF-CECF-4BBA-9EE4-3D8997E969E6}" srcOrd="9" destOrd="0" presId="urn:microsoft.com/office/officeart/2005/8/layout/orgChart1"/>
    <dgm:cxn modelId="{475CA9F7-1EAC-4CBC-B52A-EE9D55A12019}" type="presParOf" srcId="{0A8CE9FF-CECF-4BBA-9EE4-3D8997E969E6}" destId="{AE980CED-2EE5-471A-84B3-F6FF8984A127}" srcOrd="0" destOrd="0" presId="urn:microsoft.com/office/officeart/2005/8/layout/orgChart1"/>
    <dgm:cxn modelId="{BFCA569F-B234-4467-A7C5-8C24A09158C8}" type="presParOf" srcId="{AE980CED-2EE5-471A-84B3-F6FF8984A127}" destId="{3CDCBA12-D81D-4FEA-9387-9E51726E8D6A}" srcOrd="0" destOrd="0" presId="urn:microsoft.com/office/officeart/2005/8/layout/orgChart1"/>
    <dgm:cxn modelId="{A0095090-FAE2-4130-8427-19D56BC5C563}" type="presParOf" srcId="{AE980CED-2EE5-471A-84B3-F6FF8984A127}" destId="{72905E83-391D-4892-AC2A-EC4D3A911ADC}" srcOrd="1" destOrd="0" presId="urn:microsoft.com/office/officeart/2005/8/layout/orgChart1"/>
    <dgm:cxn modelId="{AF1AF604-6601-448A-9425-63A39800A39B}" type="presParOf" srcId="{0A8CE9FF-CECF-4BBA-9EE4-3D8997E969E6}" destId="{7108150C-2FF7-447B-B450-71760CB847E0}" srcOrd="1" destOrd="0" presId="urn:microsoft.com/office/officeart/2005/8/layout/orgChart1"/>
    <dgm:cxn modelId="{29742E8D-E87D-4A68-B7AB-2F5008821B08}" type="presParOf" srcId="{0A8CE9FF-CECF-4BBA-9EE4-3D8997E969E6}" destId="{0C5AC5CA-4B40-4A68-88B2-E178A78E3982}" srcOrd="2" destOrd="0" presId="urn:microsoft.com/office/officeart/2005/8/layout/orgChart1"/>
    <dgm:cxn modelId="{B536549D-D40B-481B-8F6E-4220FE0541DC}" type="presParOf" srcId="{677F6BE9-EC92-4DA2-B81F-5963B17E6DF0}" destId="{8670FE22-F4ED-4299-9844-695B4D64C380}" srcOrd="2" destOrd="0" presId="urn:microsoft.com/office/officeart/2005/8/layout/orgChart1"/>
    <dgm:cxn modelId="{8E70DE73-9955-42FE-BA72-2167785BEFD1}" type="presParOf" srcId="{6F59DCDB-63F8-41DC-9104-7058E2639FB1}" destId="{959EF28B-84EF-497C-A750-B6EFAE98F8B5}" srcOrd="2" destOrd="0" presId="urn:microsoft.com/office/officeart/2005/8/layout/orgChart1"/>
    <dgm:cxn modelId="{E052CFCD-23BF-43BE-B2FE-9F7A2472D7E9}" type="presParOf" srcId="{18B668EB-2E1B-4D60-B3F0-0192B790AA45}" destId="{3BA6BB6C-6E38-49B0-BE9E-C35CACB21A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044732-5986-4A80-AD35-A6C52A0E32F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82659-5639-427C-85BF-99EB48F34E1D}">
      <dgm:prSet phldrT="[Текст]"/>
      <dgm:spPr/>
      <dgm:t>
        <a:bodyPr/>
        <a:lstStyle/>
        <a:p>
          <a:r>
            <a:rPr lang="ru-RU" dirty="0" smtClean="0"/>
            <a:t>ИОТ и ИУП</a:t>
          </a:r>
          <a:endParaRPr lang="ru-RU" dirty="0"/>
        </a:p>
      </dgm:t>
    </dgm:pt>
    <dgm:pt modelId="{59BAA9E3-653A-4CEC-80DA-979DE5087C4B}" type="parTrans" cxnId="{A2CE9BDC-925E-478D-8D1A-297BE408FD60}">
      <dgm:prSet/>
      <dgm:spPr/>
      <dgm:t>
        <a:bodyPr/>
        <a:lstStyle/>
        <a:p>
          <a:endParaRPr lang="ru-RU"/>
        </a:p>
      </dgm:t>
    </dgm:pt>
    <dgm:pt modelId="{4EAF9B45-FE23-491F-80D9-0296EAA78955}" type="sibTrans" cxnId="{A2CE9BDC-925E-478D-8D1A-297BE408FD60}">
      <dgm:prSet/>
      <dgm:spPr/>
      <dgm:t>
        <a:bodyPr/>
        <a:lstStyle/>
        <a:p>
          <a:endParaRPr lang="ru-RU"/>
        </a:p>
      </dgm:t>
    </dgm:pt>
    <dgm:pt modelId="{66C50D3F-2119-4D15-B732-539743E4A372}">
      <dgm:prSet phldrT="[Текст]"/>
      <dgm:spPr/>
      <dgm:t>
        <a:bodyPr/>
        <a:lstStyle/>
        <a:p>
          <a:r>
            <a:rPr lang="ru-RU" dirty="0" smtClean="0"/>
            <a:t>Профиль</a:t>
          </a:r>
          <a:endParaRPr lang="ru-RU" dirty="0"/>
        </a:p>
      </dgm:t>
    </dgm:pt>
    <dgm:pt modelId="{95BA4CE2-4C10-4FD5-A770-3891175F5322}" type="parTrans" cxnId="{E0F815BD-064E-4E0E-A215-7DEE571AB023}">
      <dgm:prSet/>
      <dgm:spPr/>
      <dgm:t>
        <a:bodyPr/>
        <a:lstStyle/>
        <a:p>
          <a:endParaRPr lang="ru-RU"/>
        </a:p>
      </dgm:t>
    </dgm:pt>
    <dgm:pt modelId="{6BA367FD-747A-4EDD-A92E-9D1797A7A61B}" type="sibTrans" cxnId="{E0F815BD-064E-4E0E-A215-7DEE571AB023}">
      <dgm:prSet/>
      <dgm:spPr/>
      <dgm:t>
        <a:bodyPr/>
        <a:lstStyle/>
        <a:p>
          <a:endParaRPr lang="ru-RU"/>
        </a:p>
      </dgm:t>
    </dgm:pt>
    <dgm:pt modelId="{7A505CAE-386E-4DE4-8DB2-4C3565CDD6AC}">
      <dgm:prSet phldrT="[Текст]"/>
      <dgm:spPr/>
      <dgm:t>
        <a:bodyPr/>
        <a:lstStyle/>
        <a:p>
          <a:r>
            <a:rPr lang="ru-RU" dirty="0" err="1" smtClean="0"/>
            <a:t>Непрофиль</a:t>
          </a:r>
          <a:endParaRPr lang="ru-RU" dirty="0"/>
        </a:p>
      </dgm:t>
    </dgm:pt>
    <dgm:pt modelId="{20F427BB-07B9-4BA7-9C44-5BEF9822E3B1}" type="parTrans" cxnId="{A1E1D42D-38BD-466E-9F56-F672F225588A}">
      <dgm:prSet/>
      <dgm:spPr/>
      <dgm:t>
        <a:bodyPr/>
        <a:lstStyle/>
        <a:p>
          <a:endParaRPr lang="ru-RU"/>
        </a:p>
      </dgm:t>
    </dgm:pt>
    <dgm:pt modelId="{61DEC5A8-3E57-43CE-875B-827FB3B2D69C}" type="sibTrans" cxnId="{A1E1D42D-38BD-466E-9F56-F672F225588A}">
      <dgm:prSet/>
      <dgm:spPr/>
      <dgm:t>
        <a:bodyPr/>
        <a:lstStyle/>
        <a:p>
          <a:endParaRPr lang="ru-RU"/>
        </a:p>
      </dgm:t>
    </dgm:pt>
    <dgm:pt modelId="{F6B99E9A-72DF-44E7-A91E-CC52EA16C158}" type="pres">
      <dgm:prSet presAssocID="{F0044732-5986-4A80-AD35-A6C52A0E32F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2CB011-A97A-4F6D-899A-A13A10153E9D}" type="pres">
      <dgm:prSet presAssocID="{78F82659-5639-427C-85BF-99EB48F34E1D}" presName="circle1" presStyleLbl="node1" presStyleIdx="0" presStyleCnt="3"/>
      <dgm:spPr/>
    </dgm:pt>
    <dgm:pt modelId="{C9F0B3A1-9E24-47AE-8431-F0778A229E8E}" type="pres">
      <dgm:prSet presAssocID="{78F82659-5639-427C-85BF-99EB48F34E1D}" presName="space" presStyleCnt="0"/>
      <dgm:spPr/>
    </dgm:pt>
    <dgm:pt modelId="{3C8393D9-A8B5-456E-B4C6-F245E706086B}" type="pres">
      <dgm:prSet presAssocID="{78F82659-5639-427C-85BF-99EB48F34E1D}" presName="rect1" presStyleLbl="alignAcc1" presStyleIdx="0" presStyleCnt="3"/>
      <dgm:spPr/>
      <dgm:t>
        <a:bodyPr/>
        <a:lstStyle/>
        <a:p>
          <a:endParaRPr lang="ru-RU"/>
        </a:p>
      </dgm:t>
    </dgm:pt>
    <dgm:pt modelId="{583104BA-1B09-4470-B64C-33262D0F591D}" type="pres">
      <dgm:prSet presAssocID="{66C50D3F-2119-4D15-B732-539743E4A372}" presName="vertSpace2" presStyleLbl="node1" presStyleIdx="0" presStyleCnt="3"/>
      <dgm:spPr/>
    </dgm:pt>
    <dgm:pt modelId="{E2694000-02A1-4268-8C9C-2ABBC65AF836}" type="pres">
      <dgm:prSet presAssocID="{66C50D3F-2119-4D15-B732-539743E4A372}" presName="circle2" presStyleLbl="node1" presStyleIdx="1" presStyleCnt="3"/>
      <dgm:spPr/>
    </dgm:pt>
    <dgm:pt modelId="{750A1DEA-01C2-4477-81FC-35B211DEF9FD}" type="pres">
      <dgm:prSet presAssocID="{66C50D3F-2119-4D15-B732-539743E4A372}" presName="rect2" presStyleLbl="alignAcc1" presStyleIdx="1" presStyleCnt="3"/>
      <dgm:spPr/>
      <dgm:t>
        <a:bodyPr/>
        <a:lstStyle/>
        <a:p>
          <a:endParaRPr lang="ru-RU"/>
        </a:p>
      </dgm:t>
    </dgm:pt>
    <dgm:pt modelId="{D8C66F9A-3553-4001-8363-1CF69FB5E5B0}" type="pres">
      <dgm:prSet presAssocID="{7A505CAE-386E-4DE4-8DB2-4C3565CDD6AC}" presName="vertSpace3" presStyleLbl="node1" presStyleIdx="1" presStyleCnt="3"/>
      <dgm:spPr/>
    </dgm:pt>
    <dgm:pt modelId="{9AE8E7BD-99AF-44C7-BED2-354201D3BF8E}" type="pres">
      <dgm:prSet presAssocID="{7A505CAE-386E-4DE4-8DB2-4C3565CDD6AC}" presName="circle3" presStyleLbl="node1" presStyleIdx="2" presStyleCnt="3"/>
      <dgm:spPr/>
    </dgm:pt>
    <dgm:pt modelId="{0CF9F598-E70E-418D-ACB3-C5A60E766FC7}" type="pres">
      <dgm:prSet presAssocID="{7A505CAE-386E-4DE4-8DB2-4C3565CDD6AC}" presName="rect3" presStyleLbl="alignAcc1" presStyleIdx="2" presStyleCnt="3"/>
      <dgm:spPr/>
      <dgm:t>
        <a:bodyPr/>
        <a:lstStyle/>
        <a:p>
          <a:endParaRPr lang="ru-RU"/>
        </a:p>
      </dgm:t>
    </dgm:pt>
    <dgm:pt modelId="{1CA2F5ED-45D7-4A4F-9B17-CD44B5F32197}" type="pres">
      <dgm:prSet presAssocID="{78F82659-5639-427C-85BF-99EB48F34E1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772DC-1958-4718-95B7-4E7741F55C90}" type="pres">
      <dgm:prSet presAssocID="{66C50D3F-2119-4D15-B732-539743E4A37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E6FA99-CB14-4925-A014-D80D98C5AE88}" type="pres">
      <dgm:prSet presAssocID="{7A505CAE-386E-4DE4-8DB2-4C3565CDD6A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E1D42D-38BD-466E-9F56-F672F225588A}" srcId="{F0044732-5986-4A80-AD35-A6C52A0E32F7}" destId="{7A505CAE-386E-4DE4-8DB2-4C3565CDD6AC}" srcOrd="2" destOrd="0" parTransId="{20F427BB-07B9-4BA7-9C44-5BEF9822E3B1}" sibTransId="{61DEC5A8-3E57-43CE-875B-827FB3B2D69C}"/>
    <dgm:cxn modelId="{62FD96FF-CF90-4534-B444-9863E82C60E4}" type="presOf" srcId="{78F82659-5639-427C-85BF-99EB48F34E1D}" destId="{1CA2F5ED-45D7-4A4F-9B17-CD44B5F32197}" srcOrd="1" destOrd="0" presId="urn:microsoft.com/office/officeart/2005/8/layout/target3"/>
    <dgm:cxn modelId="{D36C757F-10CA-49E7-8FB5-3121552B3F50}" type="presOf" srcId="{78F82659-5639-427C-85BF-99EB48F34E1D}" destId="{3C8393D9-A8B5-456E-B4C6-F245E706086B}" srcOrd="0" destOrd="0" presId="urn:microsoft.com/office/officeart/2005/8/layout/target3"/>
    <dgm:cxn modelId="{1FC139FC-28BF-442F-8349-CCB100FCC813}" type="presOf" srcId="{7A505CAE-386E-4DE4-8DB2-4C3565CDD6AC}" destId="{F2E6FA99-CB14-4925-A014-D80D98C5AE88}" srcOrd="1" destOrd="0" presId="urn:microsoft.com/office/officeart/2005/8/layout/target3"/>
    <dgm:cxn modelId="{3DC6DF22-E2FC-419F-B257-1F200F88B1D3}" type="presOf" srcId="{F0044732-5986-4A80-AD35-A6C52A0E32F7}" destId="{F6B99E9A-72DF-44E7-A91E-CC52EA16C158}" srcOrd="0" destOrd="0" presId="urn:microsoft.com/office/officeart/2005/8/layout/target3"/>
    <dgm:cxn modelId="{EBF6747B-066E-4F4E-9F51-8A35A48A51D3}" type="presOf" srcId="{66C50D3F-2119-4D15-B732-539743E4A372}" destId="{853772DC-1958-4718-95B7-4E7741F55C90}" srcOrd="1" destOrd="0" presId="urn:microsoft.com/office/officeart/2005/8/layout/target3"/>
    <dgm:cxn modelId="{EB3E009B-85AB-4817-93C0-926AE63196D3}" type="presOf" srcId="{66C50D3F-2119-4D15-B732-539743E4A372}" destId="{750A1DEA-01C2-4477-81FC-35B211DEF9FD}" srcOrd="0" destOrd="0" presId="urn:microsoft.com/office/officeart/2005/8/layout/target3"/>
    <dgm:cxn modelId="{222ED51C-72B3-4542-87E2-092363AE1E4F}" type="presOf" srcId="{7A505CAE-386E-4DE4-8DB2-4C3565CDD6AC}" destId="{0CF9F598-E70E-418D-ACB3-C5A60E766FC7}" srcOrd="0" destOrd="0" presId="urn:microsoft.com/office/officeart/2005/8/layout/target3"/>
    <dgm:cxn modelId="{E0F815BD-064E-4E0E-A215-7DEE571AB023}" srcId="{F0044732-5986-4A80-AD35-A6C52A0E32F7}" destId="{66C50D3F-2119-4D15-B732-539743E4A372}" srcOrd="1" destOrd="0" parTransId="{95BA4CE2-4C10-4FD5-A770-3891175F5322}" sibTransId="{6BA367FD-747A-4EDD-A92E-9D1797A7A61B}"/>
    <dgm:cxn modelId="{A2CE9BDC-925E-478D-8D1A-297BE408FD60}" srcId="{F0044732-5986-4A80-AD35-A6C52A0E32F7}" destId="{78F82659-5639-427C-85BF-99EB48F34E1D}" srcOrd="0" destOrd="0" parTransId="{59BAA9E3-653A-4CEC-80DA-979DE5087C4B}" sibTransId="{4EAF9B45-FE23-491F-80D9-0296EAA78955}"/>
    <dgm:cxn modelId="{9F9DC8F9-4E0E-44DC-B6AC-C61980F1FDB4}" type="presParOf" srcId="{F6B99E9A-72DF-44E7-A91E-CC52EA16C158}" destId="{4A2CB011-A97A-4F6D-899A-A13A10153E9D}" srcOrd="0" destOrd="0" presId="urn:microsoft.com/office/officeart/2005/8/layout/target3"/>
    <dgm:cxn modelId="{4ADF1107-BB9A-4BF3-92AF-98DE01148477}" type="presParOf" srcId="{F6B99E9A-72DF-44E7-A91E-CC52EA16C158}" destId="{C9F0B3A1-9E24-47AE-8431-F0778A229E8E}" srcOrd="1" destOrd="0" presId="urn:microsoft.com/office/officeart/2005/8/layout/target3"/>
    <dgm:cxn modelId="{EADF7667-CF40-4293-959D-3E951E07811F}" type="presParOf" srcId="{F6B99E9A-72DF-44E7-A91E-CC52EA16C158}" destId="{3C8393D9-A8B5-456E-B4C6-F245E706086B}" srcOrd="2" destOrd="0" presId="urn:microsoft.com/office/officeart/2005/8/layout/target3"/>
    <dgm:cxn modelId="{C4C757EB-B4A9-4240-8608-FEF8473760B3}" type="presParOf" srcId="{F6B99E9A-72DF-44E7-A91E-CC52EA16C158}" destId="{583104BA-1B09-4470-B64C-33262D0F591D}" srcOrd="3" destOrd="0" presId="urn:microsoft.com/office/officeart/2005/8/layout/target3"/>
    <dgm:cxn modelId="{ADE2CB0B-0785-4A8E-B749-B71D07E7F2C5}" type="presParOf" srcId="{F6B99E9A-72DF-44E7-A91E-CC52EA16C158}" destId="{E2694000-02A1-4268-8C9C-2ABBC65AF836}" srcOrd="4" destOrd="0" presId="urn:microsoft.com/office/officeart/2005/8/layout/target3"/>
    <dgm:cxn modelId="{C090C8AF-E8EA-4E74-BF96-448DE3FDD9AB}" type="presParOf" srcId="{F6B99E9A-72DF-44E7-A91E-CC52EA16C158}" destId="{750A1DEA-01C2-4477-81FC-35B211DEF9FD}" srcOrd="5" destOrd="0" presId="urn:microsoft.com/office/officeart/2005/8/layout/target3"/>
    <dgm:cxn modelId="{7B205B3F-6F0D-4B86-AA8A-2D6185D268C6}" type="presParOf" srcId="{F6B99E9A-72DF-44E7-A91E-CC52EA16C158}" destId="{D8C66F9A-3553-4001-8363-1CF69FB5E5B0}" srcOrd="6" destOrd="0" presId="urn:microsoft.com/office/officeart/2005/8/layout/target3"/>
    <dgm:cxn modelId="{DDCC0E90-4F3A-4246-A27D-4308764A4285}" type="presParOf" srcId="{F6B99E9A-72DF-44E7-A91E-CC52EA16C158}" destId="{9AE8E7BD-99AF-44C7-BED2-354201D3BF8E}" srcOrd="7" destOrd="0" presId="urn:microsoft.com/office/officeart/2005/8/layout/target3"/>
    <dgm:cxn modelId="{5E251CB6-BF42-4A23-B004-4DE67C5D917F}" type="presParOf" srcId="{F6B99E9A-72DF-44E7-A91E-CC52EA16C158}" destId="{0CF9F598-E70E-418D-ACB3-C5A60E766FC7}" srcOrd="8" destOrd="0" presId="urn:microsoft.com/office/officeart/2005/8/layout/target3"/>
    <dgm:cxn modelId="{9380A8D6-5FD9-499B-A810-97186D2630BC}" type="presParOf" srcId="{F6B99E9A-72DF-44E7-A91E-CC52EA16C158}" destId="{1CA2F5ED-45D7-4A4F-9B17-CD44B5F32197}" srcOrd="9" destOrd="0" presId="urn:microsoft.com/office/officeart/2005/8/layout/target3"/>
    <dgm:cxn modelId="{EA082BF3-83F1-4310-96AA-D8C21F521250}" type="presParOf" srcId="{F6B99E9A-72DF-44E7-A91E-CC52EA16C158}" destId="{853772DC-1958-4718-95B7-4E7741F55C90}" srcOrd="10" destOrd="0" presId="urn:microsoft.com/office/officeart/2005/8/layout/target3"/>
    <dgm:cxn modelId="{D41B7AD9-CC42-4166-8514-5DA70C41A717}" type="presParOf" srcId="{F6B99E9A-72DF-44E7-A91E-CC52EA16C158}" destId="{F2E6FA99-CB14-4925-A014-D80D98C5AE8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F16341-14A7-436E-936F-8135C80A3ED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C84F4F-65BB-4E03-A3D1-74434C3C40A9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6A6D322-6F6F-4C39-8A5B-2FD44C18AAE3}" type="parTrans" cxnId="{C3141AFF-9F54-4610-8338-A54EC478EBEB}">
      <dgm:prSet/>
      <dgm:spPr/>
      <dgm:t>
        <a:bodyPr/>
        <a:lstStyle/>
        <a:p>
          <a:endParaRPr lang="ru-RU"/>
        </a:p>
      </dgm:t>
    </dgm:pt>
    <dgm:pt modelId="{7FFFC07E-0C11-4F28-BFE8-063C96263421}" type="sibTrans" cxnId="{C3141AFF-9F54-4610-8338-A54EC478EBEB}">
      <dgm:prSet/>
      <dgm:spPr/>
      <dgm:t>
        <a:bodyPr/>
        <a:lstStyle/>
        <a:p>
          <a:endParaRPr lang="ru-RU"/>
        </a:p>
      </dgm:t>
    </dgm:pt>
    <dgm:pt modelId="{FA16C4F2-A984-47D6-8F78-485C607831E3}">
      <dgm:prSet phldrT="[Текст]"/>
      <dgm:spPr/>
      <dgm:t>
        <a:bodyPr/>
        <a:lstStyle/>
        <a:p>
          <a:r>
            <a:rPr lang="ru-RU" dirty="0" smtClean="0"/>
            <a:t>Дополнить УП индивидуальными проектами</a:t>
          </a:r>
          <a:endParaRPr lang="ru-RU" dirty="0"/>
        </a:p>
      </dgm:t>
    </dgm:pt>
    <dgm:pt modelId="{A9D284BC-3AC1-415E-A899-9A5C165C1B2D}" type="parTrans" cxnId="{35FFEA01-2EA3-48FA-B3E8-A13B6E2EABA6}">
      <dgm:prSet/>
      <dgm:spPr/>
      <dgm:t>
        <a:bodyPr/>
        <a:lstStyle/>
        <a:p>
          <a:endParaRPr lang="ru-RU"/>
        </a:p>
      </dgm:t>
    </dgm:pt>
    <dgm:pt modelId="{0CAF755A-683A-4FC5-9B9A-C1501F827D10}" type="sibTrans" cxnId="{35FFEA01-2EA3-48FA-B3E8-A13B6E2EABA6}">
      <dgm:prSet/>
      <dgm:spPr/>
      <dgm:t>
        <a:bodyPr/>
        <a:lstStyle/>
        <a:p>
          <a:endParaRPr lang="ru-RU"/>
        </a:p>
      </dgm:t>
    </dgm:pt>
    <dgm:pt modelId="{0A026659-7516-40BE-9BFF-5701176E712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864BF81-A0F7-42F4-83E2-C4B3E9A09337}" type="parTrans" cxnId="{39DD748E-C2B0-4A90-9C51-BCF875F2FDC4}">
      <dgm:prSet/>
      <dgm:spPr/>
      <dgm:t>
        <a:bodyPr/>
        <a:lstStyle/>
        <a:p>
          <a:endParaRPr lang="ru-RU"/>
        </a:p>
      </dgm:t>
    </dgm:pt>
    <dgm:pt modelId="{DE42FCE7-DDC2-4D4F-BD1C-1898AB97D2DA}" type="sibTrans" cxnId="{39DD748E-C2B0-4A90-9C51-BCF875F2FDC4}">
      <dgm:prSet/>
      <dgm:spPr/>
      <dgm:t>
        <a:bodyPr/>
        <a:lstStyle/>
        <a:p>
          <a:endParaRPr lang="ru-RU"/>
        </a:p>
      </dgm:t>
    </dgm:pt>
    <dgm:pt modelId="{3F0F4038-48A7-4E30-A32E-41C6B04273A0}">
      <dgm:prSet phldrT="[Текст]"/>
      <dgm:spPr/>
      <dgm:t>
        <a:bodyPr/>
        <a:lstStyle/>
        <a:p>
          <a:r>
            <a:rPr lang="ru-RU" dirty="0" smtClean="0"/>
            <a:t>Если сумма часов меньше 2170, увеличить или кол-во предметов или добавить  элективные и факультативные курсы</a:t>
          </a:r>
          <a:endParaRPr lang="ru-RU" dirty="0"/>
        </a:p>
      </dgm:t>
    </dgm:pt>
    <dgm:pt modelId="{75584C01-6BA7-4748-BC8A-D8FBEC64AE89}" type="parTrans" cxnId="{35468BBE-9351-403E-9BE7-D40EBC8AAF69}">
      <dgm:prSet/>
      <dgm:spPr/>
      <dgm:t>
        <a:bodyPr/>
        <a:lstStyle/>
        <a:p>
          <a:endParaRPr lang="ru-RU"/>
        </a:p>
      </dgm:t>
    </dgm:pt>
    <dgm:pt modelId="{9AB2311A-8ED6-470F-847A-995A64C1E251}" type="sibTrans" cxnId="{35468BBE-9351-403E-9BE7-D40EBC8AAF69}">
      <dgm:prSet/>
      <dgm:spPr/>
      <dgm:t>
        <a:bodyPr/>
        <a:lstStyle/>
        <a:p>
          <a:endParaRPr lang="ru-RU"/>
        </a:p>
      </dgm:t>
    </dgm:pt>
    <dgm:pt modelId="{D8BEF23F-6AC9-42E3-B42E-05CE98FC77D6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338FAD2A-514E-4AB1-8516-5219CD426EF0}" type="parTrans" cxnId="{DAA6BB33-772F-4B8B-9F0C-92B1F8B3B7EC}">
      <dgm:prSet/>
      <dgm:spPr/>
      <dgm:t>
        <a:bodyPr/>
        <a:lstStyle/>
        <a:p>
          <a:endParaRPr lang="ru-RU"/>
        </a:p>
      </dgm:t>
    </dgm:pt>
    <dgm:pt modelId="{7904D407-058E-4C8A-93D5-DC170F536C4F}" type="sibTrans" cxnId="{DAA6BB33-772F-4B8B-9F0C-92B1F8B3B7EC}">
      <dgm:prSet/>
      <dgm:spPr/>
      <dgm:t>
        <a:bodyPr/>
        <a:lstStyle/>
        <a:p>
          <a:endParaRPr lang="ru-RU"/>
        </a:p>
      </dgm:t>
    </dgm:pt>
    <dgm:pt modelId="{13FDB275-658E-40BB-A53A-16A8CC9A578A}">
      <dgm:prSet phldrT="[Текст]"/>
      <dgm:spPr/>
      <dgm:t>
        <a:bodyPr/>
        <a:lstStyle/>
        <a:p>
          <a:r>
            <a:rPr lang="ru-RU" dirty="0" smtClean="0"/>
            <a:t>Если сумма больше 2170 ч, но меньше 2590 ч, то либо добавить ЭК и ФК,  либо завершить формирование УП</a:t>
          </a:r>
          <a:endParaRPr lang="ru-RU" dirty="0"/>
        </a:p>
      </dgm:t>
    </dgm:pt>
    <dgm:pt modelId="{7073D50F-3884-4656-B0DF-9BA9126407DE}" type="parTrans" cxnId="{FA524CFE-6F30-4D20-B2CB-A2CE2999435F}">
      <dgm:prSet/>
      <dgm:spPr/>
      <dgm:t>
        <a:bodyPr/>
        <a:lstStyle/>
        <a:p>
          <a:endParaRPr lang="ru-RU"/>
        </a:p>
      </dgm:t>
    </dgm:pt>
    <dgm:pt modelId="{B6953D80-734F-4911-90EB-C95EB6F24CA0}" type="sibTrans" cxnId="{FA524CFE-6F30-4D20-B2CB-A2CE2999435F}">
      <dgm:prSet/>
      <dgm:spPr/>
      <dgm:t>
        <a:bodyPr/>
        <a:lstStyle/>
        <a:p>
          <a:endParaRPr lang="ru-RU"/>
        </a:p>
      </dgm:t>
    </dgm:pt>
    <dgm:pt modelId="{19C18E0F-8C0D-4964-995E-7027CBECF4DF}">
      <dgm:prSet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770AE76-402C-40EA-A761-4E32943C3169}" type="parTrans" cxnId="{C48C6959-A324-4A86-8E73-D2D8057F2EC4}">
      <dgm:prSet/>
      <dgm:spPr/>
      <dgm:t>
        <a:bodyPr/>
        <a:lstStyle/>
        <a:p>
          <a:endParaRPr lang="ru-RU"/>
        </a:p>
      </dgm:t>
    </dgm:pt>
    <dgm:pt modelId="{BCD0B248-048F-4DF3-90D6-A208F6D6FD98}" type="sibTrans" cxnId="{C48C6959-A324-4A86-8E73-D2D8057F2EC4}">
      <dgm:prSet/>
      <dgm:spPr/>
      <dgm:t>
        <a:bodyPr/>
        <a:lstStyle/>
        <a:p>
          <a:endParaRPr lang="ru-RU"/>
        </a:p>
      </dgm:t>
    </dgm:pt>
    <dgm:pt modelId="{921B72E1-8E70-47A8-A4CC-F60F505AC713}">
      <dgm:prSet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0D44C51-647E-4229-953B-CBE7F286FFB8}" type="parTrans" cxnId="{899B205D-A995-4554-B144-C047E63BE590}">
      <dgm:prSet/>
      <dgm:spPr/>
      <dgm:t>
        <a:bodyPr/>
        <a:lstStyle/>
        <a:p>
          <a:endParaRPr lang="ru-RU"/>
        </a:p>
      </dgm:t>
    </dgm:pt>
    <dgm:pt modelId="{20C6B4AB-A2BB-4552-B498-F9F95EE9E51F}" type="sibTrans" cxnId="{899B205D-A995-4554-B144-C047E63BE590}">
      <dgm:prSet/>
      <dgm:spPr/>
      <dgm:t>
        <a:bodyPr/>
        <a:lstStyle/>
        <a:p>
          <a:endParaRPr lang="ru-RU"/>
        </a:p>
      </dgm:t>
    </dgm:pt>
    <dgm:pt modelId="{7162111A-BE3F-46FA-B648-C76536F241ED}">
      <dgm:prSet/>
      <dgm:spPr/>
      <dgm:t>
        <a:bodyPr/>
        <a:lstStyle/>
        <a:p>
          <a:r>
            <a:rPr lang="ru-RU" dirty="0" smtClean="0"/>
            <a:t>Выбрать профиль</a:t>
          </a:r>
          <a:endParaRPr lang="ru-RU" dirty="0"/>
        </a:p>
      </dgm:t>
    </dgm:pt>
    <dgm:pt modelId="{25008EB3-0097-4414-8128-73B807FFDAB5}" type="parTrans" cxnId="{8E75FA12-E465-4FC7-A3FD-40B9AF2A19CA}">
      <dgm:prSet/>
      <dgm:spPr/>
      <dgm:t>
        <a:bodyPr/>
        <a:lstStyle/>
        <a:p>
          <a:endParaRPr lang="ru-RU"/>
        </a:p>
      </dgm:t>
    </dgm:pt>
    <dgm:pt modelId="{19E7EEFE-B8DF-419D-A85A-82652E7D187F}" type="sibTrans" cxnId="{8E75FA12-E465-4FC7-A3FD-40B9AF2A19CA}">
      <dgm:prSet/>
      <dgm:spPr/>
      <dgm:t>
        <a:bodyPr/>
        <a:lstStyle/>
        <a:p>
          <a:endParaRPr lang="ru-RU"/>
        </a:p>
      </dgm:t>
    </dgm:pt>
    <dgm:pt modelId="{31382745-844A-4505-B2C5-D2CEDD7342C4}">
      <dgm:prSet/>
      <dgm:spPr/>
      <dgm:t>
        <a:bodyPr/>
        <a:lstStyle/>
        <a:p>
          <a:r>
            <a:rPr lang="ru-RU" dirty="0" smtClean="0"/>
            <a:t>Выбрать предметы </a:t>
          </a:r>
          <a:r>
            <a:rPr lang="ru-RU" dirty="0" err="1" smtClean="0"/>
            <a:t>БазУ</a:t>
          </a:r>
          <a:r>
            <a:rPr lang="ru-RU" dirty="0" smtClean="0"/>
            <a:t> из каждой образовательной области</a:t>
          </a:r>
          <a:endParaRPr lang="ru-RU" dirty="0"/>
        </a:p>
      </dgm:t>
    </dgm:pt>
    <dgm:pt modelId="{8FC34A4C-537E-4944-B551-89AA82DCD674}" type="parTrans" cxnId="{29DBCE87-6A53-42FD-A083-8E20A1F2701A}">
      <dgm:prSet/>
      <dgm:spPr/>
      <dgm:t>
        <a:bodyPr/>
        <a:lstStyle/>
        <a:p>
          <a:endParaRPr lang="ru-RU"/>
        </a:p>
      </dgm:t>
    </dgm:pt>
    <dgm:pt modelId="{24DEFB1A-22B7-47EB-B112-7785D6A18F83}" type="sibTrans" cxnId="{29DBCE87-6A53-42FD-A083-8E20A1F2701A}">
      <dgm:prSet/>
      <dgm:spPr/>
      <dgm:t>
        <a:bodyPr/>
        <a:lstStyle/>
        <a:p>
          <a:endParaRPr lang="ru-RU"/>
        </a:p>
      </dgm:t>
    </dgm:pt>
    <dgm:pt modelId="{C85E63DE-993B-4A49-A331-9F00EA30B3EF}">
      <dgm:prSet/>
      <dgm:spPr/>
      <dgm:t>
        <a:bodyPr/>
        <a:lstStyle/>
        <a:p>
          <a:r>
            <a:rPr lang="ru-RU" dirty="0" smtClean="0"/>
            <a:t> Выбрать не менее 3 предметов </a:t>
          </a:r>
          <a:r>
            <a:rPr lang="ru-RU" dirty="0" err="1" smtClean="0"/>
            <a:t>УглУ</a:t>
          </a:r>
          <a:r>
            <a:rPr lang="ru-RU" dirty="0" smtClean="0"/>
            <a:t> (кроме универсального профиля)</a:t>
          </a:r>
          <a:endParaRPr lang="ru-RU" dirty="0"/>
        </a:p>
      </dgm:t>
    </dgm:pt>
    <dgm:pt modelId="{489BE369-A176-411D-B1BF-15F5E50C88D1}" type="parTrans" cxnId="{1E78DCB2-67E0-48C4-806B-966765E952B9}">
      <dgm:prSet/>
      <dgm:spPr/>
      <dgm:t>
        <a:bodyPr/>
        <a:lstStyle/>
        <a:p>
          <a:endParaRPr lang="ru-RU"/>
        </a:p>
      </dgm:t>
    </dgm:pt>
    <dgm:pt modelId="{871F860D-F9F3-494A-B4DC-5A988E2C2F3C}" type="sibTrans" cxnId="{1E78DCB2-67E0-48C4-806B-966765E952B9}">
      <dgm:prSet/>
      <dgm:spPr/>
      <dgm:t>
        <a:bodyPr/>
        <a:lstStyle/>
        <a:p>
          <a:endParaRPr lang="ru-RU"/>
        </a:p>
      </dgm:t>
    </dgm:pt>
    <dgm:pt modelId="{62982AEB-532D-4E8B-9F04-C862116EBFC6}" type="pres">
      <dgm:prSet presAssocID="{ABF16341-14A7-436E-936F-8135C80A3E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198357-887C-450E-A6F0-1A64181135F2}" type="pres">
      <dgm:prSet presAssocID="{19C18E0F-8C0D-4964-995E-7027CBECF4DF}" presName="composite" presStyleCnt="0"/>
      <dgm:spPr/>
    </dgm:pt>
    <dgm:pt modelId="{E439434D-3790-48F7-A361-30E16284C564}" type="pres">
      <dgm:prSet presAssocID="{19C18E0F-8C0D-4964-995E-7027CBECF4D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CC9CA-BE44-44DC-80E5-BCA5D178323B}" type="pres">
      <dgm:prSet presAssocID="{19C18E0F-8C0D-4964-995E-7027CBECF4D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13CBE-2AD3-4BDF-BDC8-6ABDD125CD35}" type="pres">
      <dgm:prSet presAssocID="{BCD0B248-048F-4DF3-90D6-A208F6D6FD98}" presName="sp" presStyleCnt="0"/>
      <dgm:spPr/>
    </dgm:pt>
    <dgm:pt modelId="{FF39F900-18F1-49DE-B628-B4B39D2114C3}" type="pres">
      <dgm:prSet presAssocID="{921B72E1-8E70-47A8-A4CC-F60F505AC713}" presName="composite" presStyleCnt="0"/>
      <dgm:spPr/>
    </dgm:pt>
    <dgm:pt modelId="{3E53E834-3E4B-4B11-A410-EC5BAE1E54E6}" type="pres">
      <dgm:prSet presAssocID="{921B72E1-8E70-47A8-A4CC-F60F505AC71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B2C70-FF77-4405-95BC-020035ADCA35}" type="pres">
      <dgm:prSet presAssocID="{921B72E1-8E70-47A8-A4CC-F60F505AC71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D8D22-6C5A-4D42-AB74-D67EEB6BB6C4}" type="pres">
      <dgm:prSet presAssocID="{20C6B4AB-A2BB-4552-B498-F9F95EE9E51F}" presName="sp" presStyleCnt="0"/>
      <dgm:spPr/>
    </dgm:pt>
    <dgm:pt modelId="{69C26C3F-1DE6-4BFB-A107-82D1FF54121C}" type="pres">
      <dgm:prSet presAssocID="{E1C84F4F-65BB-4E03-A3D1-74434C3C40A9}" presName="composite" presStyleCnt="0"/>
      <dgm:spPr/>
    </dgm:pt>
    <dgm:pt modelId="{B4E76729-F9AA-4E53-B19D-74C96B26235E}" type="pres">
      <dgm:prSet presAssocID="{E1C84F4F-65BB-4E03-A3D1-74434C3C40A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7C3C0-7059-47AE-A5A4-70B90A00CC32}" type="pres">
      <dgm:prSet presAssocID="{E1C84F4F-65BB-4E03-A3D1-74434C3C40A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BE0CE-C98D-415B-BBBA-0D42A3B7D886}" type="pres">
      <dgm:prSet presAssocID="{7FFFC07E-0C11-4F28-BFE8-063C96263421}" presName="sp" presStyleCnt="0"/>
      <dgm:spPr/>
    </dgm:pt>
    <dgm:pt modelId="{92AED99C-5B3A-406D-B480-748B7553A53F}" type="pres">
      <dgm:prSet presAssocID="{0A026659-7516-40BE-9BFF-5701176E7125}" presName="composite" presStyleCnt="0"/>
      <dgm:spPr/>
    </dgm:pt>
    <dgm:pt modelId="{92A0EEF9-6645-4BC8-93C7-C56B80B8AB56}" type="pres">
      <dgm:prSet presAssocID="{0A026659-7516-40BE-9BFF-5701176E712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969DB-C372-4B64-A904-D747E334687E}" type="pres">
      <dgm:prSet presAssocID="{0A026659-7516-40BE-9BFF-5701176E712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7308B-2CFA-48E8-8718-CD8136795019}" type="pres">
      <dgm:prSet presAssocID="{DE42FCE7-DDC2-4D4F-BD1C-1898AB97D2DA}" presName="sp" presStyleCnt="0"/>
      <dgm:spPr/>
    </dgm:pt>
    <dgm:pt modelId="{3424BEB3-B5B7-46E7-B545-32C0B6B41084}" type="pres">
      <dgm:prSet presAssocID="{D8BEF23F-6AC9-42E3-B42E-05CE98FC77D6}" presName="composite" presStyleCnt="0"/>
      <dgm:spPr/>
    </dgm:pt>
    <dgm:pt modelId="{39996019-FB16-41AB-93B2-E8F038B207A1}" type="pres">
      <dgm:prSet presAssocID="{D8BEF23F-6AC9-42E3-B42E-05CE98FC77D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ED39A-A763-4662-9BCB-0A780EF37F86}" type="pres">
      <dgm:prSet presAssocID="{D8BEF23F-6AC9-42E3-B42E-05CE98FC77D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EE044-440C-42D2-8C8D-B5CAAD53B1A9}" type="presOf" srcId="{921B72E1-8E70-47A8-A4CC-F60F505AC713}" destId="{3E53E834-3E4B-4B11-A410-EC5BAE1E54E6}" srcOrd="0" destOrd="0" presId="urn:microsoft.com/office/officeart/2005/8/layout/chevron2"/>
    <dgm:cxn modelId="{A339DFF3-B15A-4F23-B184-717FE060D39D}" type="presOf" srcId="{FA16C4F2-A984-47D6-8F78-485C607831E3}" destId="{1CC7C3C0-7059-47AE-A5A4-70B90A00CC32}" srcOrd="0" destOrd="0" presId="urn:microsoft.com/office/officeart/2005/8/layout/chevron2"/>
    <dgm:cxn modelId="{92FA4682-B725-46E2-B2A1-9C9CDE37EB16}" type="presOf" srcId="{13FDB275-658E-40BB-A53A-16A8CC9A578A}" destId="{E1DED39A-A763-4662-9BCB-0A780EF37F86}" srcOrd="0" destOrd="0" presId="urn:microsoft.com/office/officeart/2005/8/layout/chevron2"/>
    <dgm:cxn modelId="{DAA6BB33-772F-4B8B-9F0C-92B1F8B3B7EC}" srcId="{ABF16341-14A7-436E-936F-8135C80A3ED7}" destId="{D8BEF23F-6AC9-42E3-B42E-05CE98FC77D6}" srcOrd="4" destOrd="0" parTransId="{338FAD2A-514E-4AB1-8516-5219CD426EF0}" sibTransId="{7904D407-058E-4C8A-93D5-DC170F536C4F}"/>
    <dgm:cxn modelId="{A185FA6D-882E-494D-BFB3-7C09C7EA70E2}" type="presOf" srcId="{E1C84F4F-65BB-4E03-A3D1-74434C3C40A9}" destId="{B4E76729-F9AA-4E53-B19D-74C96B26235E}" srcOrd="0" destOrd="0" presId="urn:microsoft.com/office/officeart/2005/8/layout/chevron2"/>
    <dgm:cxn modelId="{35468BBE-9351-403E-9BE7-D40EBC8AAF69}" srcId="{0A026659-7516-40BE-9BFF-5701176E7125}" destId="{3F0F4038-48A7-4E30-A32E-41C6B04273A0}" srcOrd="0" destOrd="0" parTransId="{75584C01-6BA7-4748-BC8A-D8FBEC64AE89}" sibTransId="{9AB2311A-8ED6-470F-847A-995A64C1E251}"/>
    <dgm:cxn modelId="{899B205D-A995-4554-B144-C047E63BE590}" srcId="{ABF16341-14A7-436E-936F-8135C80A3ED7}" destId="{921B72E1-8E70-47A8-A4CC-F60F505AC713}" srcOrd="1" destOrd="0" parTransId="{80D44C51-647E-4229-953B-CBE7F286FFB8}" sibTransId="{20C6B4AB-A2BB-4552-B498-F9F95EE9E51F}"/>
    <dgm:cxn modelId="{39DD748E-C2B0-4A90-9C51-BCF875F2FDC4}" srcId="{ABF16341-14A7-436E-936F-8135C80A3ED7}" destId="{0A026659-7516-40BE-9BFF-5701176E7125}" srcOrd="3" destOrd="0" parTransId="{4864BF81-A0F7-42F4-83E2-C4B3E9A09337}" sibTransId="{DE42FCE7-DDC2-4D4F-BD1C-1898AB97D2DA}"/>
    <dgm:cxn modelId="{15B7D323-E98E-4C40-ACEB-29752118B4C8}" type="presOf" srcId="{ABF16341-14A7-436E-936F-8135C80A3ED7}" destId="{62982AEB-532D-4E8B-9F04-C862116EBFC6}" srcOrd="0" destOrd="0" presId="urn:microsoft.com/office/officeart/2005/8/layout/chevron2"/>
    <dgm:cxn modelId="{6128C809-C3CB-4F9E-90A9-2F1C8D7D2E42}" type="presOf" srcId="{7162111A-BE3F-46FA-B648-C76536F241ED}" destId="{4CECC9CA-BE44-44DC-80E5-BCA5D178323B}" srcOrd="0" destOrd="0" presId="urn:microsoft.com/office/officeart/2005/8/layout/chevron2"/>
    <dgm:cxn modelId="{E81D617A-5828-41A0-9DAA-B3FF2CC773BF}" type="presOf" srcId="{3F0F4038-48A7-4E30-A32E-41C6B04273A0}" destId="{A96969DB-C372-4B64-A904-D747E334687E}" srcOrd="0" destOrd="0" presId="urn:microsoft.com/office/officeart/2005/8/layout/chevron2"/>
    <dgm:cxn modelId="{FA524CFE-6F30-4D20-B2CB-A2CE2999435F}" srcId="{D8BEF23F-6AC9-42E3-B42E-05CE98FC77D6}" destId="{13FDB275-658E-40BB-A53A-16A8CC9A578A}" srcOrd="0" destOrd="0" parTransId="{7073D50F-3884-4656-B0DF-9BA9126407DE}" sibTransId="{B6953D80-734F-4911-90EB-C95EB6F24CA0}"/>
    <dgm:cxn modelId="{1E78DCB2-67E0-48C4-806B-966765E952B9}" srcId="{921B72E1-8E70-47A8-A4CC-F60F505AC713}" destId="{C85E63DE-993B-4A49-A331-9F00EA30B3EF}" srcOrd="1" destOrd="0" parTransId="{489BE369-A176-411D-B1BF-15F5E50C88D1}" sibTransId="{871F860D-F9F3-494A-B4DC-5A988E2C2F3C}"/>
    <dgm:cxn modelId="{C8685BF8-FBD2-4FD6-806E-8ED09E82D336}" type="presOf" srcId="{19C18E0F-8C0D-4964-995E-7027CBECF4DF}" destId="{E439434D-3790-48F7-A361-30E16284C564}" srcOrd="0" destOrd="0" presId="urn:microsoft.com/office/officeart/2005/8/layout/chevron2"/>
    <dgm:cxn modelId="{29DBCE87-6A53-42FD-A083-8E20A1F2701A}" srcId="{921B72E1-8E70-47A8-A4CC-F60F505AC713}" destId="{31382745-844A-4505-B2C5-D2CEDD7342C4}" srcOrd="0" destOrd="0" parTransId="{8FC34A4C-537E-4944-B551-89AA82DCD674}" sibTransId="{24DEFB1A-22B7-47EB-B112-7785D6A18F83}"/>
    <dgm:cxn modelId="{C3141AFF-9F54-4610-8338-A54EC478EBEB}" srcId="{ABF16341-14A7-436E-936F-8135C80A3ED7}" destId="{E1C84F4F-65BB-4E03-A3D1-74434C3C40A9}" srcOrd="2" destOrd="0" parTransId="{86A6D322-6F6F-4C39-8A5B-2FD44C18AAE3}" sibTransId="{7FFFC07E-0C11-4F28-BFE8-063C96263421}"/>
    <dgm:cxn modelId="{FDE4486F-DD68-4541-AA40-4DB109FA04BF}" type="presOf" srcId="{C85E63DE-993B-4A49-A331-9F00EA30B3EF}" destId="{D78B2C70-FF77-4405-95BC-020035ADCA35}" srcOrd="0" destOrd="1" presId="urn:microsoft.com/office/officeart/2005/8/layout/chevron2"/>
    <dgm:cxn modelId="{8E75FA12-E465-4FC7-A3FD-40B9AF2A19CA}" srcId="{19C18E0F-8C0D-4964-995E-7027CBECF4DF}" destId="{7162111A-BE3F-46FA-B648-C76536F241ED}" srcOrd="0" destOrd="0" parTransId="{25008EB3-0097-4414-8128-73B807FFDAB5}" sibTransId="{19E7EEFE-B8DF-419D-A85A-82652E7D187F}"/>
    <dgm:cxn modelId="{983C8AA8-5CC1-4691-B226-DD327D6BC974}" type="presOf" srcId="{D8BEF23F-6AC9-42E3-B42E-05CE98FC77D6}" destId="{39996019-FB16-41AB-93B2-E8F038B207A1}" srcOrd="0" destOrd="0" presId="urn:microsoft.com/office/officeart/2005/8/layout/chevron2"/>
    <dgm:cxn modelId="{35FFEA01-2EA3-48FA-B3E8-A13B6E2EABA6}" srcId="{E1C84F4F-65BB-4E03-A3D1-74434C3C40A9}" destId="{FA16C4F2-A984-47D6-8F78-485C607831E3}" srcOrd="0" destOrd="0" parTransId="{A9D284BC-3AC1-415E-A899-9A5C165C1B2D}" sibTransId="{0CAF755A-683A-4FC5-9B9A-C1501F827D10}"/>
    <dgm:cxn modelId="{67DAEB0D-15C4-453D-A237-25717B00739A}" type="presOf" srcId="{0A026659-7516-40BE-9BFF-5701176E7125}" destId="{92A0EEF9-6645-4BC8-93C7-C56B80B8AB56}" srcOrd="0" destOrd="0" presId="urn:microsoft.com/office/officeart/2005/8/layout/chevron2"/>
    <dgm:cxn modelId="{C48C6959-A324-4A86-8E73-D2D8057F2EC4}" srcId="{ABF16341-14A7-436E-936F-8135C80A3ED7}" destId="{19C18E0F-8C0D-4964-995E-7027CBECF4DF}" srcOrd="0" destOrd="0" parTransId="{F770AE76-402C-40EA-A761-4E32943C3169}" sibTransId="{BCD0B248-048F-4DF3-90D6-A208F6D6FD98}"/>
    <dgm:cxn modelId="{067BBEC1-578B-45E6-845A-C8C75C95A59C}" type="presOf" srcId="{31382745-844A-4505-B2C5-D2CEDD7342C4}" destId="{D78B2C70-FF77-4405-95BC-020035ADCA35}" srcOrd="0" destOrd="0" presId="urn:microsoft.com/office/officeart/2005/8/layout/chevron2"/>
    <dgm:cxn modelId="{4D41952A-45B2-4818-861C-DCA43E5A06B0}" type="presParOf" srcId="{62982AEB-532D-4E8B-9F04-C862116EBFC6}" destId="{74198357-887C-450E-A6F0-1A64181135F2}" srcOrd="0" destOrd="0" presId="urn:microsoft.com/office/officeart/2005/8/layout/chevron2"/>
    <dgm:cxn modelId="{057B6093-D56F-4E4C-B642-2741179FAAD3}" type="presParOf" srcId="{74198357-887C-450E-A6F0-1A64181135F2}" destId="{E439434D-3790-48F7-A361-30E16284C564}" srcOrd="0" destOrd="0" presId="urn:microsoft.com/office/officeart/2005/8/layout/chevron2"/>
    <dgm:cxn modelId="{74908B88-5307-444B-89E7-7A692E03F49E}" type="presParOf" srcId="{74198357-887C-450E-A6F0-1A64181135F2}" destId="{4CECC9CA-BE44-44DC-80E5-BCA5D178323B}" srcOrd="1" destOrd="0" presId="urn:microsoft.com/office/officeart/2005/8/layout/chevron2"/>
    <dgm:cxn modelId="{63EC0010-4FD1-4552-82A2-9E465B9DE2BE}" type="presParOf" srcId="{62982AEB-532D-4E8B-9F04-C862116EBFC6}" destId="{C1413CBE-2AD3-4BDF-BDC8-6ABDD125CD35}" srcOrd="1" destOrd="0" presId="urn:microsoft.com/office/officeart/2005/8/layout/chevron2"/>
    <dgm:cxn modelId="{D1C78F83-1221-416A-B8CE-AC8DD5DF0F1E}" type="presParOf" srcId="{62982AEB-532D-4E8B-9F04-C862116EBFC6}" destId="{FF39F900-18F1-49DE-B628-B4B39D2114C3}" srcOrd="2" destOrd="0" presId="urn:microsoft.com/office/officeart/2005/8/layout/chevron2"/>
    <dgm:cxn modelId="{BF6BECF7-65E4-4937-A678-03F3507BD249}" type="presParOf" srcId="{FF39F900-18F1-49DE-B628-B4B39D2114C3}" destId="{3E53E834-3E4B-4B11-A410-EC5BAE1E54E6}" srcOrd="0" destOrd="0" presId="urn:microsoft.com/office/officeart/2005/8/layout/chevron2"/>
    <dgm:cxn modelId="{E6F7FA82-1FED-4E24-8746-C7437F6D5F30}" type="presParOf" srcId="{FF39F900-18F1-49DE-B628-B4B39D2114C3}" destId="{D78B2C70-FF77-4405-95BC-020035ADCA35}" srcOrd="1" destOrd="0" presId="urn:microsoft.com/office/officeart/2005/8/layout/chevron2"/>
    <dgm:cxn modelId="{11426D2F-5E00-4DF3-8DA0-1E9DC00BC4E0}" type="presParOf" srcId="{62982AEB-532D-4E8B-9F04-C862116EBFC6}" destId="{3F5D8D22-6C5A-4D42-AB74-D67EEB6BB6C4}" srcOrd="3" destOrd="0" presId="urn:microsoft.com/office/officeart/2005/8/layout/chevron2"/>
    <dgm:cxn modelId="{C7F707A7-E093-44AC-B4E7-D79AF24386C6}" type="presParOf" srcId="{62982AEB-532D-4E8B-9F04-C862116EBFC6}" destId="{69C26C3F-1DE6-4BFB-A107-82D1FF54121C}" srcOrd="4" destOrd="0" presId="urn:microsoft.com/office/officeart/2005/8/layout/chevron2"/>
    <dgm:cxn modelId="{CA9DBF7D-39CF-4CFF-BF0A-27DF02DB70C6}" type="presParOf" srcId="{69C26C3F-1DE6-4BFB-A107-82D1FF54121C}" destId="{B4E76729-F9AA-4E53-B19D-74C96B26235E}" srcOrd="0" destOrd="0" presId="urn:microsoft.com/office/officeart/2005/8/layout/chevron2"/>
    <dgm:cxn modelId="{5299F6A6-8472-4986-BB59-F2C7B0FEBD9D}" type="presParOf" srcId="{69C26C3F-1DE6-4BFB-A107-82D1FF54121C}" destId="{1CC7C3C0-7059-47AE-A5A4-70B90A00CC32}" srcOrd="1" destOrd="0" presId="urn:microsoft.com/office/officeart/2005/8/layout/chevron2"/>
    <dgm:cxn modelId="{5FC945B5-F512-40D6-B4F0-D9CC14EEFBFA}" type="presParOf" srcId="{62982AEB-532D-4E8B-9F04-C862116EBFC6}" destId="{1E4BE0CE-C98D-415B-BBBA-0D42A3B7D886}" srcOrd="5" destOrd="0" presId="urn:microsoft.com/office/officeart/2005/8/layout/chevron2"/>
    <dgm:cxn modelId="{C79E56D1-686E-4992-BEBF-B2F817A6E1FD}" type="presParOf" srcId="{62982AEB-532D-4E8B-9F04-C862116EBFC6}" destId="{92AED99C-5B3A-406D-B480-748B7553A53F}" srcOrd="6" destOrd="0" presId="urn:microsoft.com/office/officeart/2005/8/layout/chevron2"/>
    <dgm:cxn modelId="{4BE6128C-4BBB-4C64-90C0-FA05EED7BAD6}" type="presParOf" srcId="{92AED99C-5B3A-406D-B480-748B7553A53F}" destId="{92A0EEF9-6645-4BC8-93C7-C56B80B8AB56}" srcOrd="0" destOrd="0" presId="urn:microsoft.com/office/officeart/2005/8/layout/chevron2"/>
    <dgm:cxn modelId="{FA5A506C-787F-4CAF-905B-A1F8A1D17676}" type="presParOf" srcId="{92AED99C-5B3A-406D-B480-748B7553A53F}" destId="{A96969DB-C372-4B64-A904-D747E334687E}" srcOrd="1" destOrd="0" presId="urn:microsoft.com/office/officeart/2005/8/layout/chevron2"/>
    <dgm:cxn modelId="{2F32DE4C-3B86-4C5D-BB81-63371CF0DEBF}" type="presParOf" srcId="{62982AEB-532D-4E8B-9F04-C862116EBFC6}" destId="{1007308B-2CFA-48E8-8718-CD8136795019}" srcOrd="7" destOrd="0" presId="urn:microsoft.com/office/officeart/2005/8/layout/chevron2"/>
    <dgm:cxn modelId="{F2262DF2-E124-4EB2-B761-F844B6BFE73C}" type="presParOf" srcId="{62982AEB-532D-4E8B-9F04-C862116EBFC6}" destId="{3424BEB3-B5B7-46E7-B545-32C0B6B41084}" srcOrd="8" destOrd="0" presId="urn:microsoft.com/office/officeart/2005/8/layout/chevron2"/>
    <dgm:cxn modelId="{10748C04-F3A6-4CB6-811C-AE8463E2E3B4}" type="presParOf" srcId="{3424BEB3-B5B7-46E7-B545-32C0B6B41084}" destId="{39996019-FB16-41AB-93B2-E8F038B207A1}" srcOrd="0" destOrd="0" presId="urn:microsoft.com/office/officeart/2005/8/layout/chevron2"/>
    <dgm:cxn modelId="{9B75BE08-62FC-486F-8599-F7079FFC9629}" type="presParOf" srcId="{3424BEB3-B5B7-46E7-B545-32C0B6B41084}" destId="{E1DED39A-A763-4662-9BCB-0A780EF37F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0A4DA-170B-4A27-B239-A7A6FFC38A8C}">
      <dsp:nvSpPr>
        <dsp:cNvPr id="0" name=""/>
        <dsp:cNvSpPr/>
      </dsp:nvSpPr>
      <dsp:spPr>
        <a:xfrm>
          <a:off x="368103" y="936520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Умение</a:t>
          </a:r>
          <a:endParaRPr lang="ru-RU" sz="1300" kern="1200" dirty="0"/>
        </a:p>
      </dsp:txBody>
      <dsp:txXfrm>
        <a:off x="380023" y="948440"/>
        <a:ext cx="790140" cy="383150"/>
      </dsp:txXfrm>
    </dsp:sp>
    <dsp:sp modelId="{D74087EC-EA21-4185-A5EE-9925B14734C5}">
      <dsp:nvSpPr>
        <dsp:cNvPr id="0" name=""/>
        <dsp:cNvSpPr/>
      </dsp:nvSpPr>
      <dsp:spPr>
        <a:xfrm rot="18289469">
          <a:off x="1059805" y="885781"/>
          <a:ext cx="5701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70149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30626" y="891742"/>
        <a:ext cx="28507" cy="28507"/>
      </dsp:txXfrm>
    </dsp:sp>
    <dsp:sp modelId="{48417FB6-E7FC-455A-AD8A-84DE4978ED0F}">
      <dsp:nvSpPr>
        <dsp:cNvPr id="0" name=""/>
        <dsp:cNvSpPr/>
      </dsp:nvSpPr>
      <dsp:spPr>
        <a:xfrm>
          <a:off x="1507676" y="468481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Модель 1</a:t>
          </a:r>
          <a:endParaRPr lang="ru-RU" sz="1300" kern="1200" dirty="0"/>
        </a:p>
      </dsp:txBody>
      <dsp:txXfrm>
        <a:off x="1519596" y="480401"/>
        <a:ext cx="790140" cy="383150"/>
      </dsp:txXfrm>
    </dsp:sp>
    <dsp:sp modelId="{240F676A-4F1A-409E-86CE-B5E8D991DBE5}">
      <dsp:nvSpPr>
        <dsp:cNvPr id="0" name=""/>
        <dsp:cNvSpPr/>
      </dsp:nvSpPr>
      <dsp:spPr>
        <a:xfrm rot="18289469">
          <a:off x="2199378" y="417742"/>
          <a:ext cx="5701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70149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0199" y="423703"/>
        <a:ext cx="28507" cy="28507"/>
      </dsp:txXfrm>
    </dsp:sp>
    <dsp:sp modelId="{5E3B6B97-8618-4A6F-8AE1-638592AE29F9}">
      <dsp:nvSpPr>
        <dsp:cNvPr id="0" name=""/>
        <dsp:cNvSpPr/>
      </dsp:nvSpPr>
      <dsp:spPr>
        <a:xfrm>
          <a:off x="2647249" y="442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Задание на ЭС1</a:t>
          </a:r>
          <a:endParaRPr lang="ru-RU" sz="1300" kern="1200" dirty="0"/>
        </a:p>
      </dsp:txBody>
      <dsp:txXfrm>
        <a:off x="2659169" y="12362"/>
        <a:ext cx="790140" cy="383150"/>
      </dsp:txXfrm>
    </dsp:sp>
    <dsp:sp modelId="{E8A1A706-26F9-4D97-A8C8-D6CB87F8F5F0}">
      <dsp:nvSpPr>
        <dsp:cNvPr id="0" name=""/>
        <dsp:cNvSpPr/>
      </dsp:nvSpPr>
      <dsp:spPr>
        <a:xfrm>
          <a:off x="2321657" y="651761"/>
          <a:ext cx="32559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25592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6313" y="663836"/>
        <a:ext cx="16279" cy="16279"/>
      </dsp:txXfrm>
    </dsp:sp>
    <dsp:sp modelId="{F7E693A6-9495-445A-B6ED-4859B08A2A1D}">
      <dsp:nvSpPr>
        <dsp:cNvPr id="0" name=""/>
        <dsp:cNvSpPr/>
      </dsp:nvSpPr>
      <dsp:spPr>
        <a:xfrm>
          <a:off x="2647249" y="468481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Задание на ЭС2</a:t>
          </a:r>
          <a:endParaRPr lang="ru-RU" sz="1300" kern="1200" dirty="0"/>
        </a:p>
      </dsp:txBody>
      <dsp:txXfrm>
        <a:off x="2659169" y="480401"/>
        <a:ext cx="790140" cy="383150"/>
      </dsp:txXfrm>
    </dsp:sp>
    <dsp:sp modelId="{B09C8B41-88A2-487C-8E5F-7BA5128E6A2A}">
      <dsp:nvSpPr>
        <dsp:cNvPr id="0" name=""/>
        <dsp:cNvSpPr/>
      </dsp:nvSpPr>
      <dsp:spPr>
        <a:xfrm rot="3310531">
          <a:off x="2199378" y="885781"/>
          <a:ext cx="5701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70149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0199" y="891742"/>
        <a:ext cx="28507" cy="28507"/>
      </dsp:txXfrm>
    </dsp:sp>
    <dsp:sp modelId="{7965E390-A20C-4858-B9DF-6DE9692C65B1}">
      <dsp:nvSpPr>
        <dsp:cNvPr id="0" name=""/>
        <dsp:cNvSpPr/>
      </dsp:nvSpPr>
      <dsp:spPr>
        <a:xfrm>
          <a:off x="2647249" y="936520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…..</a:t>
          </a:r>
          <a:endParaRPr lang="ru-RU" sz="1300" kern="1200" dirty="0"/>
        </a:p>
      </dsp:txBody>
      <dsp:txXfrm>
        <a:off x="2659169" y="948440"/>
        <a:ext cx="790140" cy="383150"/>
      </dsp:txXfrm>
    </dsp:sp>
    <dsp:sp modelId="{20043748-6D54-4BC9-894E-8F22C1EA9106}">
      <dsp:nvSpPr>
        <dsp:cNvPr id="0" name=""/>
        <dsp:cNvSpPr/>
      </dsp:nvSpPr>
      <dsp:spPr>
        <a:xfrm rot="153043">
          <a:off x="1181920" y="1127152"/>
          <a:ext cx="33041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30412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38866" y="1139107"/>
        <a:ext cx="16520" cy="16520"/>
      </dsp:txXfrm>
    </dsp:sp>
    <dsp:sp modelId="{09ADF76F-57A7-44E1-917C-9C6BDD81AE66}">
      <dsp:nvSpPr>
        <dsp:cNvPr id="0" name=""/>
        <dsp:cNvSpPr/>
      </dsp:nvSpPr>
      <dsp:spPr>
        <a:xfrm>
          <a:off x="1512169" y="951224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….</a:t>
          </a:r>
          <a:endParaRPr lang="ru-RU" sz="1300" kern="1200" dirty="0"/>
        </a:p>
      </dsp:txBody>
      <dsp:txXfrm>
        <a:off x="1524089" y="963144"/>
        <a:ext cx="790140" cy="383150"/>
      </dsp:txXfrm>
    </dsp:sp>
    <dsp:sp modelId="{58737C02-E9E6-47E4-ADF3-8139A2C2A02C}">
      <dsp:nvSpPr>
        <dsp:cNvPr id="0" name=""/>
        <dsp:cNvSpPr/>
      </dsp:nvSpPr>
      <dsp:spPr>
        <a:xfrm rot="3310531">
          <a:off x="1059805" y="1353820"/>
          <a:ext cx="57014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70149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30626" y="1359781"/>
        <a:ext cx="28507" cy="28507"/>
      </dsp:txXfrm>
    </dsp:sp>
    <dsp:sp modelId="{F6D9D721-6477-457C-9F55-B8DDC17A39B8}">
      <dsp:nvSpPr>
        <dsp:cNvPr id="0" name=""/>
        <dsp:cNvSpPr/>
      </dsp:nvSpPr>
      <dsp:spPr>
        <a:xfrm>
          <a:off x="1507676" y="1404559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Модель</a:t>
          </a:r>
          <a:r>
            <a:rPr lang="en-US" sz="1300" kern="1200" dirty="0" smtClean="0"/>
            <a:t> N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1519596" y="1416479"/>
        <a:ext cx="790140" cy="383150"/>
      </dsp:txXfrm>
    </dsp:sp>
    <dsp:sp modelId="{3BA4324A-2A2D-487D-96BA-5FAEFB972CC7}">
      <dsp:nvSpPr>
        <dsp:cNvPr id="0" name=""/>
        <dsp:cNvSpPr/>
      </dsp:nvSpPr>
      <dsp:spPr>
        <a:xfrm>
          <a:off x="2321657" y="1587839"/>
          <a:ext cx="32559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25592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6313" y="1599914"/>
        <a:ext cx="16279" cy="16279"/>
      </dsp:txXfrm>
    </dsp:sp>
    <dsp:sp modelId="{53306667-D9B9-4323-8BA3-70EBB81803A6}">
      <dsp:nvSpPr>
        <dsp:cNvPr id="0" name=""/>
        <dsp:cNvSpPr/>
      </dsp:nvSpPr>
      <dsp:spPr>
        <a:xfrm>
          <a:off x="2647249" y="1404559"/>
          <a:ext cx="813980" cy="4069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…..</a:t>
          </a:r>
          <a:endParaRPr lang="ru-RU" sz="1300" kern="1200" dirty="0"/>
        </a:p>
      </dsp:txBody>
      <dsp:txXfrm>
        <a:off x="2659169" y="1416479"/>
        <a:ext cx="790140" cy="3831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FE4C4-9D75-4223-9463-E2BFD73749BE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83AEE-3EAE-4C88-8951-419AD54D9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40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 marL="699581" indent="-269301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 marL="108021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 marL="151049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 marL="1943780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77069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0357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3645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76934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9F03E1C9-BBD4-46C9-884B-2B7B983213FD}" type="slidenum">
              <a:rPr lang="ru-RU" altLang="ru-RU" smtClean="0">
                <a:solidFill>
                  <a:schemeClr val="tx1"/>
                </a:solidFill>
                <a:latin typeface="Palatino Linotype" pitchFamily="18" charset="0"/>
                <a:ea typeface="Microsoft YaHei" pitchFamily="34" charset="-122"/>
                <a:cs typeface="Arial" charset="0"/>
              </a:rPr>
              <a:pPr/>
              <a:t>3</a:t>
            </a:fld>
            <a:endParaRPr lang="ru-RU" altLang="ru-RU" smtClean="0">
              <a:solidFill>
                <a:schemeClr val="tx1"/>
              </a:solidFill>
              <a:latin typeface="Palatino Linotype" pitchFamily="18" charset="0"/>
              <a:ea typeface="Microsoft YaHei" pitchFamily="34" charset="-122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 marL="699581" indent="-269301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 marL="108021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 marL="151049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 marL="1943780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77069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0357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3645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76934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5DCBF425-7E6E-4128-9D13-7D48F01ABBBC}" type="slidenum">
              <a:rPr lang="ru-RU" altLang="ru-RU" smtClean="0">
                <a:solidFill>
                  <a:schemeClr val="tx1"/>
                </a:solidFill>
                <a:latin typeface="Palatino Linotype" pitchFamily="18" charset="0"/>
                <a:ea typeface="Microsoft YaHei" pitchFamily="34" charset="-122"/>
                <a:cs typeface="Arial" charset="0"/>
              </a:rPr>
              <a:pPr/>
              <a:t>4</a:t>
            </a:fld>
            <a:endParaRPr lang="ru-RU" altLang="ru-RU" smtClean="0">
              <a:solidFill>
                <a:schemeClr val="tx1"/>
              </a:solidFill>
              <a:latin typeface="Palatino Linotype" pitchFamily="18" charset="0"/>
              <a:ea typeface="Microsoft YaHei" pitchFamily="34" charset="-122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83086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6375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9663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82952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C53FA779-19EE-46C1-9F39-A071B89ECC61}" type="slidenum">
              <a:rPr lang="ru-RU" altLang="ru-RU" smtClean="0">
                <a:ea typeface="Microsoft YaHei" pitchFamily="34" charset="-122"/>
                <a:cs typeface="Segoe UI" pitchFamily="34" charset="0"/>
              </a:rPr>
              <a:pPr/>
              <a:t>5</a:t>
            </a:fld>
            <a:endParaRPr lang="ru-RU" altLang="ru-RU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1438" y="635000"/>
            <a:ext cx="4235450" cy="31765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691337" y="4022721"/>
            <a:ext cx="5537024" cy="380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766" tIns="43883" rIns="87766" bIns="43883" anchor="ctr"/>
          <a:lstStyle/>
          <a:p>
            <a:endParaRPr lang="ru-RU" altLang="ru-RU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3920214" y="8042540"/>
            <a:ext cx="2997903" cy="42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766" tIns="43883" rIns="87766" bIns="43883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l">
              <a:buClrTx/>
              <a:buFontTx/>
              <a:buNone/>
            </a:pPr>
            <a:fld id="{3EAE5A06-FA26-44BB-A1DC-21861E16514D}" type="slidenum">
              <a:rPr lang="ru-RU" altLang="ru-RU">
                <a:latin typeface="Calibri" pitchFamily="34" charset="0"/>
                <a:cs typeface="Segoe UI" pitchFamily="34" charset="0"/>
              </a:rPr>
              <a:pPr algn="l">
                <a:buClrTx/>
                <a:buFontTx/>
                <a:buNone/>
              </a:pPr>
              <a:t>5</a:t>
            </a:fld>
            <a:endParaRPr lang="ru-RU" altLang="ru-RU">
              <a:latin typeface="Calibri" pitchFamily="34" charset="0"/>
              <a:cs typeface="Segoe U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altLang="ru-RU" b="1" smtClean="0">
                <a:latin typeface="Calibri" pitchFamily="34" charset="0"/>
              </a:rPr>
              <a:t>Слайд 11</a:t>
            </a:r>
            <a:endParaRPr lang="ru-RU" altLang="ru-RU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mtClean="0">
                <a:latin typeface="Calibri" pitchFamily="34" charset="0"/>
              </a:rPr>
              <a:t>На слайде приведен пример операционализации для одного из планируемых результатов. В результате этой процедуры выделено три умения. Для каждого из этих умений создаются разные модели заданий. Каждая из моделей позволяет конструировать задания, проверяющее это умение на разных элементах содержания.</a:t>
            </a:r>
          </a:p>
          <a:p>
            <a:pPr eaLnBrk="1" hangingPunct="1">
              <a:spcBef>
                <a:spcPct val="0"/>
              </a:spcBef>
            </a:pPr>
            <a:endParaRPr lang="ru-RU" altLang="ru-RU" smtClean="0">
              <a:latin typeface="Calibri" pitchFamily="34" charset="0"/>
            </a:endParaRP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 marL="699581" indent="-269301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 marL="108021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 marL="1510492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 marL="1943780" indent="-213635"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77069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0357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3645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76934" indent="-213635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79A7258A-0ECD-4338-A93A-E39C76923266}" type="slidenum">
              <a:rPr lang="ru-RU" altLang="ru-RU" smtClean="0">
                <a:solidFill>
                  <a:schemeClr val="tx1"/>
                </a:solidFill>
                <a:latin typeface="Palatino Linotype" pitchFamily="18" charset="0"/>
                <a:ea typeface="Microsoft YaHei" pitchFamily="34" charset="-122"/>
                <a:cs typeface="Arial" charset="0"/>
              </a:rPr>
              <a:pPr/>
              <a:t>8</a:t>
            </a:fld>
            <a:endParaRPr lang="ru-RU" altLang="ru-RU" smtClean="0">
              <a:solidFill>
                <a:schemeClr val="tx1"/>
              </a:solidFill>
              <a:latin typeface="Palatino Linotype" pitchFamily="18" charset="0"/>
              <a:ea typeface="Microsoft YaHei" pitchFamily="34" charset="-122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83086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6375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9663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82952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BEEB91B7-DDFE-4098-A12B-FEBDEE460C89}" type="slidenum">
              <a:rPr lang="ru-RU" altLang="ru-RU" smtClean="0">
                <a:solidFill>
                  <a:schemeClr val="tx1"/>
                </a:solidFill>
                <a:latin typeface="Calibri" pitchFamily="34" charset="0"/>
                <a:ea typeface="Microsoft YaHei" pitchFamily="34" charset="-122"/>
                <a:cs typeface="Segoe UI" pitchFamily="34" charset="0"/>
              </a:rPr>
              <a:pPr/>
              <a:t>9</a:t>
            </a:fld>
            <a:endParaRPr lang="ru-RU" altLang="ru-RU" smtClean="0">
              <a:solidFill>
                <a:schemeClr val="tx1"/>
              </a:solidFill>
              <a:latin typeface="Calibri" pitchFamily="34" charset="0"/>
              <a:ea typeface="Microsoft YaHei" pitchFamily="34" charset="-122"/>
              <a:cs typeface="Segoe U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83086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6375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9663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82952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43FF6A4E-4E58-4062-AA0D-E1B94103264D}" type="slidenum">
              <a:rPr lang="ru-RU" altLang="ru-RU" smtClean="0">
                <a:ea typeface="Microsoft YaHei" pitchFamily="34" charset="-122"/>
                <a:cs typeface="Segoe UI" pitchFamily="34" charset="0"/>
              </a:rPr>
              <a:pPr/>
              <a:t>10</a:t>
            </a:fld>
            <a:endParaRPr lang="ru-RU" altLang="ru-RU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5175" cy="34305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685010" y="4341985"/>
            <a:ext cx="5489564" cy="411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766" tIns="43883" rIns="87766" bIns="4388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26"/>
              </a:spcBef>
            </a:pPr>
            <a:r>
              <a:rPr lang="ru-RU" altLang="ru-RU">
                <a:latin typeface="Arial" charset="0"/>
              </a:rPr>
              <a:t>Структура и содержание проверочных работ определяется исходя из следующих положений:</a:t>
            </a:r>
          </a:p>
          <a:p>
            <a:pPr>
              <a:spcBef>
                <a:spcPts val="426"/>
              </a:spcBef>
            </a:pPr>
            <a:endParaRPr lang="ru-RU" altLang="ru-RU">
              <a:latin typeface="Arial" charset="0"/>
            </a:endParaRPr>
          </a:p>
          <a:p>
            <a:pPr>
              <a:spcBef>
                <a:spcPts val="426"/>
              </a:spcBef>
              <a:buFont typeface="Times New Roman" pitchFamily="18" charset="0"/>
              <a:buAutoNum type="arabicPeriod"/>
            </a:pPr>
            <a:r>
              <a:rPr lang="ru-RU" altLang="ru-RU">
                <a:latin typeface="Arial" charset="0"/>
              </a:rPr>
              <a:t>Задания работ оценивают наиболее важные элементы содержания, наиболее важные виды деятельности только на базовом уровне сложности.</a:t>
            </a:r>
          </a:p>
          <a:p>
            <a:pPr>
              <a:spcBef>
                <a:spcPts val="426"/>
              </a:spcBef>
              <a:buFont typeface="Times New Roman" pitchFamily="18" charset="0"/>
              <a:buAutoNum type="arabicPeriod"/>
            </a:pPr>
            <a:r>
              <a:rPr lang="ru-RU" altLang="ru-RU">
                <a:latin typeface="Arial" charset="0"/>
              </a:rPr>
              <a:t>Работы базируются, преимущественно, на предметном содержании, изученном в течение текущего учебного года. Выполнение работ не требует организации специальной подготовки и повторения материала.</a:t>
            </a:r>
          </a:p>
          <a:p>
            <a:pPr>
              <a:spcBef>
                <a:spcPts val="426"/>
              </a:spcBef>
              <a:buFont typeface="Times New Roman" pitchFamily="18" charset="0"/>
              <a:buAutoNum type="arabicPeriod"/>
            </a:pPr>
            <a:r>
              <a:rPr lang="ru-RU" altLang="ru-RU">
                <a:latin typeface="Arial" charset="0"/>
              </a:rPr>
              <a:t>Варианты равноценны по сложности для обеспечения равных возможностей при получении учащимися индивидуальной оценки. </a:t>
            </a:r>
          </a:p>
          <a:p>
            <a:pPr>
              <a:spcBef>
                <a:spcPts val="426"/>
              </a:spcBef>
              <a:buFont typeface="Times New Roman" pitchFamily="18" charset="0"/>
              <a:buAutoNum type="arabicPeriod"/>
            </a:pPr>
            <a:r>
              <a:rPr lang="ru-RU" altLang="ru-RU">
                <a:latin typeface="Arial" charset="0"/>
              </a:rPr>
              <a:t>Работы содержат только задания базового уровня сложности.</a:t>
            </a:r>
          </a:p>
          <a:p>
            <a:pPr>
              <a:spcBef>
                <a:spcPts val="426"/>
              </a:spcBef>
              <a:buFont typeface="Times New Roman" pitchFamily="18" charset="0"/>
              <a:buAutoNum type="arabicPeriod"/>
            </a:pPr>
            <a:r>
              <a:rPr lang="ru-RU" altLang="ru-RU">
                <a:latin typeface="Arial" charset="0"/>
              </a:rPr>
              <a:t>Минимальная граница, определяющая соответствие индивидуальной подготовки обучающегося требованиям образовательных стандартов на базовом уровне сложности</a:t>
            </a:r>
          </a:p>
          <a:p>
            <a:pPr>
              <a:spcBef>
                <a:spcPts val="426"/>
              </a:spcBef>
            </a:pPr>
            <a:r>
              <a:rPr lang="ru-RU" altLang="ru-RU" i="1">
                <a:latin typeface="Arial" charset="0"/>
              </a:rPr>
              <a:t>Для класса в целом требования стандарта на базовом уровне считаются достигнутыми, если 65%  и более обучающихся достигли минимальной границы.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3885409" y="8685421"/>
            <a:ext cx="2972591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385" tIns="44920" rIns="86385" bIns="44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</a:pPr>
            <a:fld id="{E4139DB9-FE01-479B-B913-71479A266F73}" type="slidenum">
              <a:rPr lang="ru-RU" altLang="ru-RU">
                <a:latin typeface="Arial" charset="0"/>
              </a:rPr>
              <a:pPr algn="r">
                <a:buClrTx/>
                <a:buFontTx/>
                <a:buNone/>
              </a:pPr>
              <a:t>10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383086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816375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249663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682952" indent="-216644" defTabSz="42576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0279" algn="l"/>
                <a:tab pos="862064" algn="l"/>
                <a:tab pos="1292343" algn="l"/>
                <a:tab pos="1724127" algn="l"/>
                <a:tab pos="2155911" algn="l"/>
                <a:tab pos="2586191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7DD52FA9-EF98-4029-B0BF-73E99BE16A40}" type="slidenum">
              <a:rPr lang="ru-RU" altLang="ru-RU" smtClean="0">
                <a:solidFill>
                  <a:schemeClr val="tx1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pPr/>
              <a:t>11</a:t>
            </a:fld>
            <a:endParaRPr lang="ru-RU" altLang="ru-RU" smtClean="0">
              <a:solidFill>
                <a:schemeClr val="tx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26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1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5B0B-C493-4BB2-9071-D40B4A47A8D8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4B26-A217-47D5-B2DE-1D9989F1E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58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2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8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8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2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9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1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41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5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po-smolensk.ru/fgos/eto-aktualno1.ph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оценки образовательных результатов в ООП СОО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944816" cy="21377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Цыганкова П.В., зав. отделом ФГОС </a:t>
            </a:r>
          </a:p>
          <a:p>
            <a:r>
              <a:rPr lang="ru-RU" dirty="0" smtClean="0"/>
              <a:t>ГАУ ДПО СОИРО</a:t>
            </a:r>
          </a:p>
          <a:p>
            <a:r>
              <a:rPr lang="ru-RU" dirty="0" smtClean="0"/>
              <a:t>Использованы материалы Демидовой М.Ю., </a:t>
            </a:r>
            <a:r>
              <a:rPr lang="ru-RU" dirty="0" err="1" smtClean="0"/>
              <a:t>д.п.н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584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87450" y="188913"/>
            <a:ext cx="7561263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6" charset="0"/>
              </a:rPr>
              <a:t>Уровневый  подход.</a:t>
            </a:r>
          </a:p>
          <a:p>
            <a:pPr>
              <a:buClrTx/>
              <a:buFontTx/>
              <a:buNone/>
              <a:defRPr/>
            </a:pP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6" charset="0"/>
              </a:rPr>
              <a:t>Описание уровня сложности заданий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53425" cy="518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indent="1778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>
              <a:spcBef>
                <a:spcPts val="1800"/>
              </a:spcBef>
              <a:buClrTx/>
              <a:buFontTx/>
              <a:buNone/>
            </a:pPr>
            <a:endParaRPr lang="ru-RU" altLang="ru-RU" sz="2000"/>
          </a:p>
          <a:p>
            <a:pPr algn="just">
              <a:spcBef>
                <a:spcPts val="1800"/>
              </a:spcBef>
              <a:buClrTx/>
              <a:buFontTx/>
              <a:buNone/>
            </a:pPr>
            <a:endParaRPr lang="ru-RU" altLang="ru-RU" sz="2000"/>
          </a:p>
          <a:p>
            <a:pPr algn="just">
              <a:spcBef>
                <a:spcPts val="1800"/>
              </a:spcBef>
              <a:buClrTx/>
              <a:buFontTx/>
              <a:buNone/>
            </a:pPr>
            <a:endParaRPr lang="ru-RU" altLang="ru-RU" sz="2000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57338"/>
            <a:ext cx="7775575" cy="489585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202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206"/>
            <a:ext cx="9324528" cy="864096"/>
          </a:xfrm>
        </p:spPr>
        <p:txBody>
          <a:bodyPr>
            <a:normAutofit fontScale="9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Times New Roman" pitchFamily="16" charset="0"/>
              <a:buNone/>
              <a:defRPr/>
            </a:pPr>
            <a:r>
              <a:rPr lang="ru-RU" altLang="ru-RU" sz="3600" cap="none" dirty="0" smtClean="0">
                <a:solidFill>
                  <a:srgbClr val="FF0000"/>
                </a:solidFill>
                <a:latin typeface="Times New Roman" pitchFamily="18" charset="0"/>
              </a:rPr>
              <a:t>Комплексный подход:  </a:t>
            </a:r>
            <a:r>
              <a:rPr lang="ru-RU" altLang="ru-RU" sz="2400" cap="none" dirty="0" smtClean="0">
                <a:solidFill>
                  <a:srgbClr val="FF0000"/>
                </a:solidFill>
                <a:latin typeface="Times New Roman" pitchFamily="18" charset="0"/>
              </a:rPr>
              <a:t>оценка комплекса результатов, комплекс процедур  </a:t>
            </a:r>
            <a:endParaRPr lang="ru-RU" sz="2400" cap="none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46490000"/>
              </p:ext>
            </p:extLst>
          </p:nvPr>
        </p:nvGraphicFramePr>
        <p:xfrm>
          <a:off x="611560" y="1124744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39552" y="4437112"/>
          <a:ext cx="3456384" cy="2059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651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922338" y="260350"/>
            <a:ext cx="8221662" cy="1135063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rgbClr val="FF0000"/>
                </a:solidFill>
              </a:rPr>
              <a:t>Оценочные процедуры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8313" y="1484313"/>
            <a:ext cx="7991475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Стартовая диагностика</a:t>
            </a:r>
          </a:p>
          <a:p>
            <a:pPr marL="342900" indent="-34290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стартовая диагностика </a:t>
            </a:r>
            <a:r>
              <a:rPr lang="ru-RU" sz="2000" dirty="0" err="1">
                <a:solidFill>
                  <a:schemeClr val="tx1"/>
                </a:solidFill>
              </a:rPr>
              <a:t>метапредметных</a:t>
            </a:r>
            <a:r>
              <a:rPr lang="ru-RU" sz="2000" dirty="0">
                <a:solidFill>
                  <a:schemeClr val="tx1"/>
                </a:solidFill>
              </a:rPr>
              <a:t> результатов в начале 10 класса</a:t>
            </a:r>
          </a:p>
          <a:p>
            <a:pPr algn="just">
              <a:defRPr/>
            </a:pP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Текущая оценка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формирующая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диагностическая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разнообразие методов и форм</a:t>
            </a:r>
          </a:p>
          <a:p>
            <a:pPr algn="just"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Тематическая  оценка, промежуточная аттестация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оценка уровня достижения промежуточных планируемых результатов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выбор методов – оценка всей совокупности планируемых результатов</a:t>
            </a:r>
          </a:p>
          <a:p>
            <a:pPr marL="285750" indent="-285750" algn="just">
              <a:buFont typeface="Courier New" panose="02070309020205020404" pitchFamily="49" charset="0"/>
              <a:buChar char="o"/>
              <a:defRPr/>
            </a:pPr>
            <a:r>
              <a:rPr lang="ru-RU" sz="2000" dirty="0">
                <a:solidFill>
                  <a:schemeClr val="tx1"/>
                </a:solidFill>
              </a:rPr>
              <a:t>установление границы достижения базового </a:t>
            </a:r>
            <a:r>
              <a:rPr lang="ru-RU" sz="2000" dirty="0" smtClean="0">
                <a:solidFill>
                  <a:schemeClr val="tx1"/>
                </a:solidFill>
              </a:rPr>
              <a:t>уровня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922338" y="260350"/>
            <a:ext cx="8221662" cy="1135063"/>
          </a:xfrm>
        </p:spPr>
        <p:txBody>
          <a:bodyPr>
            <a:normAutofit/>
          </a:bodyPr>
          <a:lstStyle/>
          <a:p>
            <a:r>
              <a:rPr lang="ru-RU" altLang="ru-RU" sz="3600" b="1" dirty="0" smtClean="0">
                <a:solidFill>
                  <a:srgbClr val="FF0000"/>
                </a:solidFill>
              </a:rPr>
              <a:t>Оценочные процедуры</a:t>
            </a:r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684213" y="4437063"/>
            <a:ext cx="77771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800" b="1">
                <a:solidFill>
                  <a:schemeClr val="tx1"/>
                </a:solidFill>
              </a:rPr>
              <a:t>Предметные результаты: </a:t>
            </a:r>
            <a:r>
              <a:rPr lang="ru-RU" sz="1800">
                <a:solidFill>
                  <a:schemeClr val="tx1"/>
                </a:solidFill>
              </a:rPr>
              <a:t>форма итоговой работы устанавливается ОО (в письменной форме, с  устной частью, с практической частью; в устной форме, часть портфолио)</a:t>
            </a:r>
          </a:p>
          <a:p>
            <a:pPr algn="just"/>
            <a:endParaRPr lang="ru-RU" sz="1800">
              <a:solidFill>
                <a:schemeClr val="tx1"/>
              </a:solidFill>
            </a:endParaRPr>
          </a:p>
          <a:p>
            <a:pPr algn="just"/>
            <a:r>
              <a:rPr lang="ru-RU" sz="1800" b="1">
                <a:solidFill>
                  <a:schemeClr val="tx1"/>
                </a:solidFill>
              </a:rPr>
              <a:t>Метапредметные результаты: </a:t>
            </a:r>
            <a:r>
              <a:rPr lang="ru-RU" sz="1800">
                <a:solidFill>
                  <a:schemeClr val="tx1"/>
                </a:solidFill>
              </a:rPr>
              <a:t>индивидуальный проект или учебное исследование (приоритетная форма)</a:t>
            </a:r>
          </a:p>
          <a:p>
            <a:pPr algn="just"/>
            <a:endParaRPr lang="ru-RU" sz="1800">
              <a:solidFill>
                <a:schemeClr val="tx1"/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1187624" y="2348880"/>
          <a:ext cx="3024336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4572149" y="2348880"/>
          <a:ext cx="3024336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088" y="1628775"/>
            <a:ext cx="2830512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b="1" dirty="0">
                <a:solidFill>
                  <a:schemeClr val="accent1">
                    <a:lumMod val="50000"/>
                  </a:schemeClr>
                </a:solidFill>
              </a:rPr>
              <a:t>Итоговая аттестация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>
          <a:xfrm>
            <a:off x="684213" y="260351"/>
            <a:ext cx="8229600" cy="648369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/>
            </a:r>
            <a:br>
              <a:rPr lang="ru-RU" altLang="ru-RU" sz="2400" b="1" dirty="0" smtClean="0">
                <a:solidFill>
                  <a:schemeClr val="bg1"/>
                </a:solidFill>
              </a:rPr>
            </a:br>
            <a:r>
              <a:rPr lang="ru-RU" altLang="ru-RU" sz="2800" b="1" dirty="0" smtClean="0">
                <a:solidFill>
                  <a:srgbClr val="FF0000"/>
                </a:solidFill>
              </a:rPr>
              <a:t>Способы оценки </a:t>
            </a:r>
            <a:r>
              <a:rPr lang="ru-RU" altLang="ru-RU" sz="2800" b="1" dirty="0" err="1" smtClean="0">
                <a:solidFill>
                  <a:srgbClr val="FF0000"/>
                </a:solidFill>
              </a:rPr>
              <a:t>метапредметных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 результатов обучения</a:t>
            </a:r>
            <a:r>
              <a:rPr lang="ru-RU" altLang="ru-RU" sz="2800" b="1" dirty="0" smtClean="0"/>
              <a:t/>
            </a:r>
            <a:br>
              <a:rPr lang="ru-RU" altLang="ru-RU" sz="2800" b="1" dirty="0" smtClean="0"/>
            </a:br>
            <a:r>
              <a:rPr lang="ru-RU" altLang="ru-RU" sz="2400" dirty="0" smtClean="0">
                <a:solidFill>
                  <a:srgbClr val="0070C0"/>
                </a:solidFill>
              </a:rPr>
              <a:t/>
            </a:r>
            <a:br>
              <a:rPr lang="ru-RU" altLang="ru-RU" sz="2400" dirty="0" smtClean="0">
                <a:solidFill>
                  <a:srgbClr val="0070C0"/>
                </a:solidFill>
              </a:rPr>
            </a:br>
            <a:endParaRPr lang="ru-RU" altLang="ru-RU" sz="24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340768"/>
          <a:ext cx="80648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Овал 8"/>
          <p:cNvSpPr/>
          <p:nvPr/>
        </p:nvSpPr>
        <p:spPr>
          <a:xfrm>
            <a:off x="876300" y="3429000"/>
            <a:ext cx="1824038" cy="176371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Наблю-дение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за проектной деятель-</a:t>
            </a:r>
            <a:r>
              <a:rPr lang="ru-RU" alt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ностью</a:t>
            </a:r>
            <a:endParaRPr lang="ru-RU" altLang="ru-RU" sz="16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624138" y="4394200"/>
            <a:ext cx="1931987" cy="17287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Измери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-тельные материалы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195513" y="2708275"/>
            <a:ext cx="987425" cy="18002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556125" y="4737100"/>
            <a:ext cx="1968500" cy="45561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Левая фигурная скобка 16"/>
          <p:cNvSpPr/>
          <p:nvPr/>
        </p:nvSpPr>
        <p:spPr>
          <a:xfrm>
            <a:off x="3721100" y="2857500"/>
            <a:ext cx="431800" cy="1519238"/>
          </a:xfrm>
          <a:prstGeom prst="lef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22" name="Левая фигурная скобка 21"/>
          <p:cNvSpPr/>
          <p:nvPr/>
        </p:nvSpPr>
        <p:spPr>
          <a:xfrm>
            <a:off x="6524625" y="3616325"/>
            <a:ext cx="287338" cy="2239963"/>
          </a:xfrm>
          <a:prstGeom prst="lef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2700338" y="3681413"/>
            <a:ext cx="965200" cy="395287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556125" y="5192713"/>
            <a:ext cx="1579563" cy="15049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Компью-терное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тестиро-вание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184900" y="6219825"/>
            <a:ext cx="627063" cy="1619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1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22338" y="260350"/>
            <a:ext cx="8221662" cy="1135063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rgbClr val="FF0000"/>
                </a:solidFill>
              </a:rPr>
              <a:t>Итоговый проект как оценка достижения </a:t>
            </a:r>
            <a:r>
              <a:rPr lang="ru-RU" altLang="ru-RU" sz="2800" b="1" dirty="0" err="1" smtClean="0">
                <a:solidFill>
                  <a:srgbClr val="FF0000"/>
                </a:solidFill>
              </a:rPr>
              <a:t>метапредметных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 результатов обучения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8188" y="1412875"/>
            <a:ext cx="7777162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800" b="1" dirty="0">
                <a:solidFill>
                  <a:schemeClr val="tx1"/>
                </a:solidFill>
              </a:rPr>
              <a:t>Критерии:</a:t>
            </a:r>
          </a:p>
          <a:p>
            <a:pPr algn="just">
              <a:defRPr/>
            </a:pPr>
            <a:endParaRPr lang="ru-RU" sz="18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dirty="0">
                <a:solidFill>
                  <a:schemeClr val="tx1"/>
                </a:solidFill>
              </a:rPr>
              <a:t>Предметные результаты: </a:t>
            </a:r>
            <a:r>
              <a:rPr lang="ru-RU" sz="1800" dirty="0">
                <a:solidFill>
                  <a:schemeClr val="tx1"/>
                </a:solidFill>
              </a:rPr>
              <a:t>умение раскрыть содержание работы, грамотно и обоснованно в соответствии с рассматриваемой проблемой/темой использовать имеющиеся знания и способы действий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dirty="0">
                <a:solidFill>
                  <a:schemeClr val="tx1"/>
                </a:solidFill>
              </a:rPr>
              <a:t>Познавательные УУД: </a:t>
            </a:r>
            <a:r>
              <a:rPr lang="ru-RU" sz="1800" dirty="0">
                <a:solidFill>
                  <a:schemeClr val="tx1"/>
                </a:solidFill>
              </a:rPr>
              <a:t>способность к самостоятельному приобретению знаний и решению проблем, проявляющиеся в умении поставить проблему и сформулировать основной вопрос исследования, выбрать адекватные способы ее решения и т.п. 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dirty="0">
                <a:solidFill>
                  <a:schemeClr val="tx1"/>
                </a:solidFill>
              </a:rPr>
              <a:t>Регулятивные УУД: </a:t>
            </a:r>
            <a:r>
              <a:rPr lang="ru-RU" sz="1800" dirty="0">
                <a:solidFill>
                  <a:schemeClr val="tx1"/>
                </a:solidFill>
              </a:rPr>
              <a:t>умение самостоятельно планировать и управлять своей познавательной деятельностью во времени; использовать ресурсные возможности для достижения целей; осуществлять выбор конструктивных стратегий в трудных ситуациях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dirty="0">
                <a:solidFill>
                  <a:schemeClr val="tx1"/>
                </a:solidFill>
              </a:rPr>
              <a:t>Коммуникативные УУД: </a:t>
            </a:r>
            <a:r>
              <a:rPr lang="ru-RU" sz="1800" dirty="0">
                <a:solidFill>
                  <a:schemeClr val="tx1"/>
                </a:solidFill>
              </a:rPr>
              <a:t>умение ясно изложить и оформить выполненную работу, представить её результаты, аргументированно ответить на вопросы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9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4810546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Разработка учебного плана ОО в соответствии с требованиями ФГОС СОО. Формирование индивидуальных образовательных траекторий обучающихся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89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УП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2170 – 2590 часов за 2 года (31 – 37 ч в </a:t>
            </a:r>
            <a:r>
              <a:rPr lang="ru-RU" dirty="0" err="1" smtClean="0"/>
              <a:t>нед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9 (10) учебных предметов</a:t>
            </a:r>
          </a:p>
          <a:p>
            <a:r>
              <a:rPr lang="ru-RU" dirty="0" smtClean="0"/>
              <a:t>Выполнение индивидуального (</a:t>
            </a:r>
            <a:r>
              <a:rPr lang="ru-RU" dirty="0" err="1" smtClean="0"/>
              <a:t>ых</a:t>
            </a:r>
            <a:r>
              <a:rPr lang="ru-RU" dirty="0" smtClean="0"/>
              <a:t>) проекта (</a:t>
            </a:r>
            <a:r>
              <a:rPr lang="ru-RU" dirty="0" err="1" smtClean="0"/>
              <a:t>ов</a:t>
            </a:r>
            <a:r>
              <a:rPr lang="ru-RU" dirty="0" smtClean="0"/>
              <a:t>) в течение 1 – 2 лет</a:t>
            </a:r>
          </a:p>
          <a:p>
            <a:r>
              <a:rPr lang="ru-RU" dirty="0" smtClean="0"/>
              <a:t>Могут быть: факультативы, </a:t>
            </a:r>
            <a:r>
              <a:rPr lang="ru-RU" dirty="0" err="1" smtClean="0"/>
              <a:t>элективы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0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обучающегося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1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Обязательные предметы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Русский язык и литература</a:t>
            </a:r>
          </a:p>
          <a:p>
            <a:r>
              <a:rPr lang="ru-RU" dirty="0" smtClean="0"/>
              <a:t>Иностранный язык</a:t>
            </a:r>
          </a:p>
          <a:p>
            <a:r>
              <a:rPr lang="ru-RU" dirty="0" smtClean="0"/>
              <a:t>Математика</a:t>
            </a:r>
          </a:p>
          <a:p>
            <a:r>
              <a:rPr lang="ru-RU" dirty="0" smtClean="0"/>
              <a:t>История или Россия в мире</a:t>
            </a:r>
          </a:p>
          <a:p>
            <a:r>
              <a:rPr lang="ru-RU" dirty="0" smtClean="0"/>
              <a:t>Физическая культура</a:t>
            </a:r>
          </a:p>
          <a:p>
            <a:r>
              <a:rPr lang="ru-RU" dirty="0" smtClean="0"/>
              <a:t>ОБЖ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9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" t="4359" r="1179" b="8703"/>
          <a:stretch/>
        </p:blipFill>
        <p:spPr bwMode="auto">
          <a:xfrm>
            <a:off x="0" y="188640"/>
            <a:ext cx="903649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004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/>
              <a:t>Формирование УП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58204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73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Учебный план СОО (</a:t>
            </a:r>
            <a:r>
              <a:rPr lang="ru-RU" dirty="0" err="1" smtClean="0"/>
              <a:t>соц</a:t>
            </a:r>
            <a:r>
              <a:rPr lang="ru-RU" dirty="0" smtClean="0"/>
              <a:t>-эконом)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346085"/>
              </p:ext>
            </p:extLst>
          </p:nvPr>
        </p:nvGraphicFramePr>
        <p:xfrm>
          <a:off x="251520" y="1124740"/>
          <a:ext cx="8712968" cy="525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1168"/>
                <a:gridCol w="2911168"/>
                <a:gridCol w="1445316"/>
                <a:gridCol w="1445316"/>
              </a:tblGrid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Предметная область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Учебный предмет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Уровень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Кол-во часов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Филология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 и литература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 и информатика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420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Компьютерная графика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ЭК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Иностранные языки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Естественные науки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Естествознание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Общественные науки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География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Экономика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Россия в мире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культура, экология, ОБЖ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ОБЖ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Индивидуальный проект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ЭК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Предметы и курсы по выбору 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ФК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2800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2310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267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Основные направления и содержание деятельности ОО по разработке</a:t>
            </a:r>
          </a:p>
          <a:p>
            <a:r>
              <a:rPr lang="ru-RU" dirty="0" smtClean="0"/>
              <a:t>Примеры анкет для обучающихся</a:t>
            </a:r>
          </a:p>
          <a:p>
            <a:r>
              <a:rPr lang="ru-RU" dirty="0" smtClean="0"/>
              <a:t>Пример ИУП</a:t>
            </a:r>
          </a:p>
          <a:p>
            <a:pPr marL="0" indent="0">
              <a:buNone/>
            </a:pPr>
            <a:r>
              <a:rPr lang="ru-RU" dirty="0" smtClean="0"/>
              <a:t>Методические рекомендации по разработке и реализации индивидуальных учебных планов – сайт СОИРО – ФГОС – Это актуально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http://www.dpo-smolensk.ru/fgos/eto-aktualno1.php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502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37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23528" y="404813"/>
            <a:ext cx="8498209" cy="1152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/>
              <a:t>Раздел 1.3 ПООП СОО</a:t>
            </a:r>
            <a:br>
              <a:rPr lang="ru-RU" altLang="ru-RU" sz="2800" b="1" dirty="0" smtClean="0"/>
            </a:br>
            <a:r>
              <a:rPr lang="ru-RU" altLang="ru-RU" sz="2000" b="1" dirty="0" smtClean="0"/>
              <a:t>«Система оценки достижения планируемых результатов </a:t>
            </a:r>
            <a:r>
              <a:rPr lang="ru-RU" altLang="ru-RU" sz="2000" b="1" dirty="0">
                <a:solidFill>
                  <a:schemeClr val="bg1"/>
                </a:solidFill>
              </a:rPr>
              <a:t> </a:t>
            </a:r>
            <a:r>
              <a:rPr lang="ru-RU" altLang="ru-RU" sz="2000" b="1" dirty="0" smtClean="0"/>
              <a:t>основной образовательной программы СОО»</a:t>
            </a:r>
            <a:br>
              <a:rPr lang="ru-RU" altLang="ru-RU" sz="2000" b="1" dirty="0" smtClean="0"/>
            </a:br>
            <a:endParaRPr lang="ru-RU" altLang="ru-RU" sz="2000" b="1" dirty="0" smtClean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68313" y="1557338"/>
            <a:ext cx="8353425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4963" indent="-3349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indent="0" algn="l">
              <a:spcBef>
                <a:spcPts val="800"/>
              </a:spcBef>
              <a:defRPr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Основополагающие документы: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Закон «Об образовании в РФ» (статьи 58, 59, 95) 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ФГОС СОО (требования к системе оценки,  раздел 3, п. 18.1.3)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Разделы 1.3 ПООП НОО и ООО (преемственность систем оценки)</a:t>
            </a:r>
          </a:p>
          <a:p>
            <a:pPr marL="0" indent="0" algn="l">
              <a:spcBef>
                <a:spcPts val="800"/>
              </a:spcBef>
              <a:defRPr/>
            </a:pPr>
            <a:endParaRPr lang="ru-RU" altLang="ru-RU" dirty="0" smtClean="0">
              <a:solidFill>
                <a:srgbClr val="1E4649"/>
              </a:solidFill>
            </a:endParaRPr>
          </a:p>
          <a:p>
            <a:pPr marL="336550" algn="l">
              <a:spcBef>
                <a:spcPts val="800"/>
              </a:spcBef>
              <a:buClrTx/>
              <a:buFontTx/>
              <a:buNone/>
              <a:defRPr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Структура: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Общие положения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Особенности оценки личностных, </a:t>
            </a:r>
            <a:r>
              <a:rPr lang="ru-RU" altLang="ru-RU" dirty="0" err="1" smtClean="0">
                <a:solidFill>
                  <a:srgbClr val="1E4649"/>
                </a:solidFill>
              </a:rPr>
              <a:t>метапредметных</a:t>
            </a:r>
            <a:r>
              <a:rPr lang="ru-RU" altLang="ru-RU" dirty="0" smtClean="0">
                <a:solidFill>
                  <a:srgbClr val="1E4649"/>
                </a:solidFill>
              </a:rPr>
              <a:t> и предметных результатов</a:t>
            </a:r>
          </a:p>
          <a:p>
            <a:pPr algn="l">
              <a:spcBef>
                <a:spcPts val="800"/>
              </a:spcBef>
              <a:buFont typeface="Arial" charset="0"/>
              <a:buChar char="•"/>
              <a:defRPr/>
            </a:pPr>
            <a:r>
              <a:rPr lang="ru-RU" altLang="ru-RU" dirty="0" smtClean="0">
                <a:solidFill>
                  <a:srgbClr val="1E4649"/>
                </a:solidFill>
              </a:rPr>
              <a:t>Организация и содержание оценочных процедур</a:t>
            </a:r>
          </a:p>
          <a:p>
            <a:pPr indent="7938" algn="just">
              <a:buClrTx/>
              <a:buFontTx/>
              <a:buNone/>
              <a:defRPr/>
            </a:pPr>
            <a:endParaRPr lang="ru-RU" altLang="ru-RU" sz="2400" dirty="0" smtClean="0">
              <a:solidFill>
                <a:srgbClr val="1E46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462837" cy="1152525"/>
          </a:xfrm>
        </p:spPr>
        <p:txBody>
          <a:bodyPr/>
          <a:lstStyle/>
          <a:p>
            <a:pPr eaLnBrk="1" hangingPunct="1"/>
            <a:r>
              <a:rPr lang="ru-RU" altLang="ru-RU" sz="2800" b="1" dirty="0" smtClean="0"/>
              <a:t>Направления оценочной деятельности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68313" y="1557338"/>
            <a:ext cx="8353425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>
              <a:buFont typeface="Times New Roman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>
              <a:buFont typeface="Times New Roman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>
              <a:buFont typeface="Times New Roman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>
              <a:buFont typeface="Times New Roman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marL="342900" indent="-342900" algn="just">
              <a:buFont typeface="Wingdings" pitchFamily="2" charset="2"/>
              <a:buChar char="q"/>
            </a:pPr>
            <a:r>
              <a:rPr lang="ru-RU" altLang="ru-RU" sz="2000" b="1">
                <a:solidFill>
                  <a:srgbClr val="00664D"/>
                </a:solidFill>
                <a:latin typeface="Times New Roman" pitchFamily="18" charset="0"/>
              </a:rPr>
              <a:t>оценка образовательных достижений обучающихся </a:t>
            </a:r>
            <a:r>
              <a:rPr lang="ru-RU" altLang="ru-RU" sz="2000">
                <a:latin typeface="Times New Roman" pitchFamily="18" charset="0"/>
              </a:rPr>
              <a:t>на различных этапах обучения как основа их промежуточной и итоговой аттестации, а также основа процедур внутреннего мониторинга образовательной организации, мониторинговых исследований муниципального регионального и федерального уровней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altLang="ru-RU" sz="1200">
              <a:latin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altLang="ru-RU" sz="2000" b="1">
                <a:solidFill>
                  <a:srgbClr val="00664D"/>
                </a:solidFill>
                <a:latin typeface="Times New Roman" pitchFamily="18" charset="0"/>
              </a:rPr>
              <a:t>оценка результатов деятельности педагогических кадров </a:t>
            </a:r>
            <a:r>
              <a:rPr lang="ru-RU" altLang="ru-RU" sz="2000">
                <a:latin typeface="Times New Roman" pitchFamily="18" charset="0"/>
              </a:rPr>
              <a:t>как основа аттестационных процедур</a:t>
            </a:r>
          </a:p>
          <a:p>
            <a:pPr marL="342900" indent="-342900" algn="just"/>
            <a:endParaRPr lang="ru-RU" altLang="ru-RU" sz="1200">
              <a:latin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altLang="ru-RU" sz="2000" b="1">
                <a:solidFill>
                  <a:srgbClr val="00664D"/>
                </a:solidFill>
                <a:latin typeface="Times New Roman" pitchFamily="18" charset="0"/>
              </a:rPr>
              <a:t>оценка результатов деятельности образовательной организации </a:t>
            </a:r>
            <a:r>
              <a:rPr lang="ru-RU" altLang="ru-RU" sz="2000">
                <a:latin typeface="Times New Roman" pitchFamily="18" charset="0"/>
              </a:rPr>
              <a:t>как основа аккредитационных процедур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088" y="5084763"/>
            <a:ext cx="3168650" cy="14605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Внутренняя оценка</a:t>
            </a:r>
          </a:p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(стартовая диагностика, текущая и тематическая оценка, промежуточная и итоговая аттестация, портфолио)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32363" y="5084763"/>
            <a:ext cx="3168650" cy="14605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Внешняя оценка</a:t>
            </a:r>
          </a:p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300" dirty="0">
                <a:solidFill>
                  <a:schemeClr val="tx1"/>
                </a:solidFill>
              </a:rPr>
              <a:t>(государственная итоговая аттестация, мониторинговые исследования и оценочные процедуры </a:t>
            </a:r>
            <a:r>
              <a:rPr lang="ru-RU" sz="1300" dirty="0" err="1">
                <a:solidFill>
                  <a:schemeClr val="tx1"/>
                </a:solidFill>
              </a:rPr>
              <a:t>федеральногого</a:t>
            </a:r>
            <a:r>
              <a:rPr lang="ru-RU" sz="1300" dirty="0">
                <a:solidFill>
                  <a:schemeClr val="tx1"/>
                </a:solidFill>
              </a:rPr>
              <a:t>, регионального и муниципального уровней)</a:t>
            </a:r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4132263" y="5503863"/>
            <a:ext cx="727075" cy="29845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7" name="Стрелка вправо 6"/>
          <p:cNvSpPr/>
          <p:nvPr/>
        </p:nvSpPr>
        <p:spPr bwMode="auto">
          <a:xfrm rot="10800000">
            <a:off x="4132263" y="5922963"/>
            <a:ext cx="727075" cy="296862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47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850106" y="548680"/>
            <a:ext cx="73342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marL="314325" indent="-312738" algn="l" eaLnBrk="0" hangingPunct="0">
              <a:spcBef>
                <a:spcPts val="8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algn="l" eaLnBrk="0" hangingPunct="0">
              <a:spcBef>
                <a:spcPts val="7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algn="l" eaLnBrk="0" hangingPunct="0">
              <a:spcBef>
                <a:spcPts val="6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28000"/>
              <a:buFontTx/>
              <a:buNone/>
              <a:defRPr/>
            </a:pPr>
            <a:r>
              <a:rPr lang="ru-RU" alt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Системно-</a:t>
            </a:r>
            <a:r>
              <a:rPr lang="ru-RU" altLang="ru-RU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деятельностный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alt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подход</a:t>
            </a:r>
            <a:endParaRPr lang="ru-RU" altLang="ru-RU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323" name="Text Box 70"/>
          <p:cNvSpPr txBox="1">
            <a:spLocks noChangeArrowheads="1"/>
          </p:cNvSpPr>
          <p:nvPr/>
        </p:nvSpPr>
        <p:spPr bwMode="auto">
          <a:xfrm>
            <a:off x="249238" y="1557338"/>
            <a:ext cx="853598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l"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algn="l"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algn="l"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algn="l"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marL="342900" indent="-342900" eaLnBrk="1" hangingPunct="1">
              <a:spcBef>
                <a:spcPts val="45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2400" b="1" dirty="0" smtClean="0"/>
              <a:t>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Основа кодификатора 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— 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треб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вания к результатам обучения, выраженные в </a:t>
            </a:r>
            <a:r>
              <a:rPr lang="ru-RU" alt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деятельностной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форме (планируемые результаты)</a:t>
            </a:r>
          </a:p>
          <a:p>
            <a:pPr eaLnBrk="1" hangingPunct="1">
              <a:spcBef>
                <a:spcPts val="450"/>
              </a:spcBef>
              <a:defRPr/>
            </a:pPr>
            <a:endParaRPr lang="ru-RU" alt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 eaLnBrk="1" hangingPunct="1">
              <a:spcBef>
                <a:spcPts val="45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Предмет оценки 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— способность к решению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 учебно-практических и учебно-познавательных  задач</a:t>
            </a:r>
          </a:p>
          <a:p>
            <a:pPr algn="just" eaLnBrk="1" hangingPunct="1">
              <a:spcBef>
                <a:spcPts val="450"/>
              </a:spcBef>
              <a:defRPr/>
            </a:pPr>
            <a:endParaRPr lang="ru-RU" alt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 eaLnBrk="1" hangingPunct="1">
              <a:spcBef>
                <a:spcPts val="45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Функция оценки </a:t>
            </a:r>
            <a:r>
              <a:rPr lang="ru-RU" altLang="ru-RU" sz="2400" dirty="0">
                <a:solidFill>
                  <a:srgbClr val="00CC99">
                    <a:lumMod val="50000"/>
                  </a:srgbClr>
                </a:solidFill>
              </a:rPr>
              <a:t>—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контроль достижения планируемых результатов, коррекция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  технологий обучения </a:t>
            </a:r>
          </a:p>
        </p:txBody>
      </p:sp>
    </p:spTree>
    <p:extLst>
      <p:ext uri="{BB962C8B-B14F-4D97-AF65-F5344CB8AC3E}">
        <p14:creationId xmlns:p14="http://schemas.microsoft.com/office/powerpoint/2010/main" val="3560309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331913" y="260350"/>
            <a:ext cx="73342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marL="314325" indent="-312738" algn="l" eaLnBrk="0" hangingPunct="0">
              <a:spcBef>
                <a:spcPts val="8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algn="l" eaLnBrk="0" hangingPunct="0">
              <a:spcBef>
                <a:spcPts val="7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algn="l" eaLnBrk="0" hangingPunct="0">
              <a:spcBef>
                <a:spcPts val="6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128000"/>
              <a:buFontTx/>
              <a:buNone/>
              <a:defRPr/>
            </a:pP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Системно-</a:t>
            </a:r>
            <a:r>
              <a:rPr lang="ru-RU" altLang="ru-RU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деятельностный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подход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5288" y="1539875"/>
            <a:ext cx="2160587" cy="1458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Требования ФГОС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132138" y="1543050"/>
            <a:ext cx="2160587" cy="1458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Итоговые планируемые результаты (ПООП)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40152" y="1540026"/>
            <a:ext cx="1445489" cy="30603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Операционализация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планируемых результатов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884368" y="1540026"/>
            <a:ext cx="1008431" cy="30603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Задания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162300" y="3141663"/>
            <a:ext cx="2160588" cy="14589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Промежуточные планируемые результаты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(рабочая программа)</a:t>
            </a:r>
          </a:p>
        </p:txBody>
      </p:sp>
      <p:sp>
        <p:nvSpPr>
          <p:cNvPr id="10" name="Стрелка вправо 9"/>
          <p:cNvSpPr/>
          <p:nvPr/>
        </p:nvSpPr>
        <p:spPr bwMode="auto">
          <a:xfrm>
            <a:off x="2700338" y="2055813"/>
            <a:ext cx="431800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5435600" y="2055813"/>
            <a:ext cx="431800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5486400" y="3692525"/>
            <a:ext cx="431800" cy="296863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21" name="Стрелка вправо 20"/>
          <p:cNvSpPr/>
          <p:nvPr/>
        </p:nvSpPr>
        <p:spPr bwMode="auto">
          <a:xfrm>
            <a:off x="7451725" y="2946400"/>
            <a:ext cx="433388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18" name="Стрелка вправо 17"/>
          <p:cNvSpPr/>
          <p:nvPr/>
        </p:nvSpPr>
        <p:spPr bwMode="auto">
          <a:xfrm rot="5400000">
            <a:off x="4087019" y="2947194"/>
            <a:ext cx="311150" cy="29686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13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922338" y="260350"/>
            <a:ext cx="8221662" cy="1135063"/>
          </a:xfrm>
        </p:spPr>
        <p:txBody>
          <a:bodyPr>
            <a:norm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</a:rPr>
              <a:t>Контрольно-оценочная деятельность  учителя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1628775"/>
            <a:ext cx="8424863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Описание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особенностей оценки по предмету:</a:t>
            </a:r>
          </a:p>
          <a:p>
            <a:pPr algn="just">
              <a:defRPr/>
            </a:pPr>
            <a:endParaRPr lang="ru-RU" sz="2400" dirty="0"/>
          </a:p>
          <a:p>
            <a:pPr marL="342900" indent="-342900" algn="just">
              <a:buFont typeface="Courier New" panose="02070309020205020404" pitchFamily="49" charset="0"/>
              <a:buChar char="o"/>
              <a:defRPr/>
            </a:pPr>
            <a:r>
              <a:rPr lang="ru-RU" sz="2400" dirty="0"/>
              <a:t>список планируемых результатов с указанием этапов их формирования и способов оценки </a:t>
            </a:r>
          </a:p>
          <a:p>
            <a:pPr algn="just">
              <a:defRPr/>
            </a:pPr>
            <a:endParaRPr lang="ru-RU" sz="2400" dirty="0"/>
          </a:p>
          <a:p>
            <a:pPr marL="342900" indent="-342900" algn="just">
              <a:buFont typeface="Courier New" panose="02070309020205020404" pitchFamily="49" charset="0"/>
              <a:buChar char="o"/>
              <a:defRPr/>
            </a:pPr>
            <a:r>
              <a:rPr lang="ru-RU" sz="2400" dirty="0"/>
              <a:t>требования к выставлению отметок за промежуточную аттестацию (при необходимости – с учетом степени значимости отметок за отдельные оценочные процедуры)</a:t>
            </a:r>
          </a:p>
          <a:p>
            <a:pPr algn="just">
              <a:defRPr/>
            </a:pPr>
            <a:endParaRPr lang="ru-RU" sz="2400" dirty="0"/>
          </a:p>
          <a:p>
            <a:pPr marL="342900" indent="-342900" algn="just">
              <a:buFont typeface="Courier New" panose="02070309020205020404" pitchFamily="49" charset="0"/>
              <a:buChar char="o"/>
              <a:defRPr/>
            </a:pPr>
            <a:r>
              <a:rPr lang="ru-RU" sz="2400" dirty="0"/>
              <a:t>график контрольных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20035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 txBox="1">
            <a:spLocks/>
          </p:cNvSpPr>
          <p:nvPr/>
        </p:nvSpPr>
        <p:spPr bwMode="auto">
          <a:xfrm>
            <a:off x="1258888" y="276225"/>
            <a:ext cx="7683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Системно-</a:t>
            </a:r>
            <a:r>
              <a:rPr lang="ru-RU" alt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подход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0425" y="3822700"/>
            <a:ext cx="2808288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Times New Roman" pitchFamily="16" charset="0"/>
              <a:buNone/>
              <a:defRPr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Microsoft YaHei" charset="-122"/>
                <a:cs typeface="Times New Roman" pitchFamily="18" charset="0"/>
              </a:rPr>
              <a:t>Формирование системы заданий</a:t>
            </a:r>
            <a:endParaRPr lang="ru-RU" sz="2400" b="1" dirty="0">
              <a:latin typeface="Times New Roman" pitchFamily="18" charset="0"/>
              <a:ea typeface="Microsoft YaHei" charset="-122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4716016" y="4797152"/>
          <a:ext cx="3829334" cy="181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765300"/>
            <a:ext cx="5291990" cy="33918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11188" y="1365250"/>
            <a:ext cx="576103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Times New Roman" pitchFamily="16" charset="0"/>
              <a:buNone/>
              <a:defRPr/>
            </a:pPr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Microsoft YaHei" charset="-122"/>
                <a:cs typeface="Times New Roman" pitchFamily="18" charset="0"/>
              </a:rPr>
              <a:t>Операционализация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Microsoft YaHei" charset="-122"/>
                <a:cs typeface="Times New Roman" pitchFamily="18" charset="0"/>
              </a:rPr>
              <a:t> планируемых результатов</a:t>
            </a:r>
            <a:endParaRPr lang="ru-RU" b="1" dirty="0"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35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54330" cy="936104"/>
          </a:xfrm>
          <a:noFill/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Times New Roman" pitchFamily="16" charset="0"/>
              <a:buNone/>
              <a:defRPr/>
            </a:pPr>
            <a:r>
              <a:rPr lang="ru-RU" sz="3200" cap="none" dirty="0" smtClean="0">
                <a:solidFill>
                  <a:srgbClr val="C00000"/>
                </a:solidFill>
              </a:rPr>
              <a:t>Уровневый подход</a:t>
            </a:r>
            <a:endParaRPr lang="ru-RU" sz="3200" cap="none" dirty="0">
              <a:solidFill>
                <a:srgbClr val="C00000"/>
              </a:solidFill>
            </a:endParaRP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560999" y="1263625"/>
            <a:ext cx="7955954" cy="5328592"/>
          </a:xfrm>
          <a:noFill/>
        </p:spPr>
        <p:txBody>
          <a:bodyPr rtlCol="0">
            <a:normAutofit/>
          </a:bodyPr>
          <a:lstStyle/>
          <a:p>
            <a:pPr algn="just">
              <a:buFont typeface="Times New Roman" pitchFamily="16" charset="0"/>
              <a:buNone/>
              <a:defRPr/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У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ровневый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подход к содержанию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оценки: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i="1" dirty="0" smtClean="0">
                <a:solidFill>
                  <a:srgbClr val="0070C0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структура </a:t>
            </a:r>
            <a:r>
              <a:rPr lang="ru-RU" sz="1800" dirty="0">
                <a:solidFill>
                  <a:schemeClr val="bg1"/>
                </a:solidFill>
              </a:rPr>
              <a:t>планируемых </a:t>
            </a:r>
            <a:r>
              <a:rPr lang="ru-RU" sz="1800" dirty="0" smtClean="0">
                <a:solidFill>
                  <a:schemeClr val="bg1"/>
                </a:solidFill>
              </a:rPr>
              <a:t>результатов</a:t>
            </a:r>
            <a:r>
              <a:rPr lang="ru-RU" sz="1800" dirty="0" smtClean="0">
                <a:solidFill>
                  <a:schemeClr val="tx1"/>
                </a:solidFill>
              </a:rPr>
              <a:t>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ysClr val="windowText" lastClr="000000"/>
                </a:solidFill>
              </a:rPr>
              <a:t>о</a:t>
            </a:r>
            <a:r>
              <a:rPr lang="ru-RU" sz="1600" dirty="0" smtClean="0">
                <a:solidFill>
                  <a:sysClr val="windowText" lastClr="000000"/>
                </a:solidFill>
              </a:rPr>
              <a:t>бщецелевой блок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solidFill>
                  <a:sysClr val="windowText" lastClr="000000"/>
                </a:solidFill>
              </a:rPr>
              <a:t> </a:t>
            </a:r>
            <a:r>
              <a:rPr lang="ru-RU" sz="1600" dirty="0">
                <a:solidFill>
                  <a:sysClr val="windowText" lastClr="000000"/>
                </a:solidFill>
              </a:rPr>
              <a:t>«Выпускник научится» 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solidFill>
                  <a:sysClr val="windowText" lastClr="000000"/>
                </a:solidFill>
              </a:rPr>
              <a:t>«</a:t>
            </a:r>
            <a:r>
              <a:rPr lang="ru-RU" sz="1600" i="1" dirty="0" smtClean="0">
                <a:solidFill>
                  <a:sysClr val="windowText" lastClr="000000"/>
                </a:solidFill>
              </a:rPr>
              <a:t>Выпускник </a:t>
            </a:r>
            <a:r>
              <a:rPr lang="ru-RU" sz="1600" i="1" dirty="0">
                <a:solidFill>
                  <a:sysClr val="windowText" lastClr="000000"/>
                </a:solidFill>
              </a:rPr>
              <a:t>получит возможность научиться</a:t>
            </a:r>
            <a:r>
              <a:rPr lang="ru-RU" sz="1600" dirty="0">
                <a:solidFill>
                  <a:sysClr val="windowText" lastClr="000000"/>
                </a:solidFill>
              </a:rPr>
              <a:t>». </a:t>
            </a:r>
            <a:endParaRPr lang="ru-RU" sz="1600" dirty="0" smtClean="0">
              <a:solidFill>
                <a:sysClr val="windowText" lastClr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dirty="0" smtClean="0">
                <a:solidFill>
                  <a:sysClr val="windowText" lastClr="000000"/>
                </a:solidFill>
              </a:rPr>
              <a:t>СОО – программы базового и углубленного уровней</a:t>
            </a:r>
          </a:p>
          <a:p>
            <a:pPr algn="just">
              <a:defRPr/>
            </a:pPr>
            <a:endParaRPr lang="ru-RU" sz="1800" dirty="0" smtClean="0">
              <a:solidFill>
                <a:sysClr val="windowText" lastClr="000000"/>
              </a:solidFill>
            </a:endParaRPr>
          </a:p>
          <a:p>
            <a:pPr algn="just">
              <a:buFont typeface="Times New Roman" pitchFamily="16" charset="0"/>
              <a:buNone/>
              <a:defRPr/>
            </a:pPr>
            <a:endParaRPr lang="ru-RU" sz="1800" b="1" i="1" dirty="0" smtClean="0"/>
          </a:p>
          <a:p>
            <a:pPr algn="just">
              <a:buFont typeface="Times New Roman" pitchFamily="16" charset="0"/>
              <a:buNone/>
              <a:defRPr/>
            </a:pPr>
            <a:endParaRPr lang="ru-RU" sz="1800" b="1" i="1" dirty="0"/>
          </a:p>
          <a:p>
            <a:pPr algn="just">
              <a:buFont typeface="Times New Roman" pitchFamily="16" charset="0"/>
              <a:buNone/>
              <a:defRPr/>
            </a:pPr>
            <a:endParaRPr lang="ru-RU" sz="1800" b="1" i="1" dirty="0"/>
          </a:p>
          <a:p>
            <a:pPr algn="just">
              <a:buFont typeface="Times New Roman" pitchFamily="16" charset="0"/>
              <a:buNone/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Уровневый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подход к представлению и интерпретации результатов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dirty="0" smtClean="0"/>
              <a:t>- </a:t>
            </a:r>
            <a:r>
              <a:rPr lang="ru-RU" sz="1800" dirty="0" smtClean="0">
                <a:solidFill>
                  <a:schemeClr val="tx1"/>
                </a:solidFill>
              </a:rPr>
              <a:t>фиксация уровней </a:t>
            </a:r>
            <a:r>
              <a:rPr lang="ru-RU" sz="1800" dirty="0">
                <a:solidFill>
                  <a:schemeClr val="tx1"/>
                </a:solidFill>
              </a:rPr>
              <a:t>достижения обучающимися планируемых результатов: 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b="1" i="1" dirty="0" smtClean="0">
                <a:solidFill>
                  <a:sysClr val="windowText" lastClr="000000"/>
                </a:solidFill>
              </a:rPr>
              <a:t>базового</a:t>
            </a:r>
            <a:r>
              <a:rPr lang="ru-RU" sz="1800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1800" b="1" i="1" dirty="0">
                <a:solidFill>
                  <a:sysClr val="windowText" lastClr="000000"/>
                </a:solidFill>
              </a:rPr>
              <a:t>уровня</a:t>
            </a:r>
            <a:r>
              <a:rPr lang="ru-RU" sz="1800" b="1" dirty="0">
                <a:solidFill>
                  <a:sysClr val="windowText" lastClr="000000"/>
                </a:solidFill>
              </a:rPr>
              <a:t> </a:t>
            </a:r>
            <a:r>
              <a:rPr lang="ru-RU" sz="1800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1800" dirty="0" smtClean="0">
                <a:solidFill>
                  <a:sysClr val="windowText" lastClr="000000"/>
                </a:solidFill>
              </a:rPr>
              <a:t>(достижение требований ФГОС)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ru-RU" sz="1800" dirty="0" smtClean="0">
                <a:solidFill>
                  <a:sysClr val="windowText" lastClr="000000"/>
                </a:solidFill>
              </a:rPr>
              <a:t> </a:t>
            </a:r>
            <a:r>
              <a:rPr lang="ru-RU" sz="1800" i="1" dirty="0">
                <a:solidFill>
                  <a:sysClr val="windowText" lastClr="000000"/>
                </a:solidFill>
              </a:rPr>
              <a:t>уровней выше и ниже базового</a:t>
            </a:r>
            <a:r>
              <a:rPr lang="ru-RU" sz="1800" dirty="0">
                <a:solidFill>
                  <a:sysClr val="windowText" lastClr="000000"/>
                </a:solidFill>
              </a:rPr>
              <a:t>. </a:t>
            </a:r>
            <a:endParaRPr lang="ru-RU" sz="180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5"/>
          <a:stretch>
            <a:fillRect/>
          </a:stretch>
        </p:blipFill>
        <p:spPr bwMode="auto">
          <a:xfrm>
            <a:off x="938576" y="3284984"/>
            <a:ext cx="72008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522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6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1087</Words>
  <Application>Microsoft Office PowerPoint</Application>
  <PresentationFormat>Экран (4:3)</PresentationFormat>
  <Paragraphs>243</Paragraphs>
  <Slides>23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Система оценки образовательных результатов в ООП СОО</vt:lpstr>
      <vt:lpstr>Презентация PowerPoint</vt:lpstr>
      <vt:lpstr>Раздел 1.3 ПООП СОО «Система оценки достижения планируемых результатов  основной образовательной программы СОО» </vt:lpstr>
      <vt:lpstr>Направления оценочной деятельности</vt:lpstr>
      <vt:lpstr>Презентация PowerPoint</vt:lpstr>
      <vt:lpstr>Презентация PowerPoint</vt:lpstr>
      <vt:lpstr>Контрольно-оценочная деятельность  учителя</vt:lpstr>
      <vt:lpstr>Презентация PowerPoint</vt:lpstr>
      <vt:lpstr>Уровневый подход</vt:lpstr>
      <vt:lpstr>Презентация PowerPoint</vt:lpstr>
      <vt:lpstr>Комплексный подход:  оценка комплекса результатов, комплекс процедур  </vt:lpstr>
      <vt:lpstr>Оценочные процедуры</vt:lpstr>
      <vt:lpstr>Оценочные процедуры</vt:lpstr>
      <vt:lpstr> Способы оценки метапредметных результатов обучения  </vt:lpstr>
      <vt:lpstr>Итоговый проект как оценка достижения метапредметных результатов обучения</vt:lpstr>
      <vt:lpstr>Разработка учебного плана ОО в соответствии с требованиями ФГОС СОО. Формирование индивидуальных образовательных траекторий обучающихся</vt:lpstr>
      <vt:lpstr>Структура УП</vt:lpstr>
      <vt:lpstr>Выбор обучающегося</vt:lpstr>
      <vt:lpstr>Обязательные предметы</vt:lpstr>
      <vt:lpstr>Формирование УП</vt:lpstr>
      <vt:lpstr>Учебный план СОО (соц-эконом)</vt:lpstr>
      <vt:lpstr>Индивидуальный учебный план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образовательных результатов в ПОО СОО</dc:title>
  <dc:creator>ФГОС-2</dc:creator>
  <cp:lastModifiedBy>Алёнка</cp:lastModifiedBy>
  <cp:revision>12</cp:revision>
  <dcterms:created xsi:type="dcterms:W3CDTF">2017-02-27T05:45:01Z</dcterms:created>
  <dcterms:modified xsi:type="dcterms:W3CDTF">2017-03-15T11:21:03Z</dcterms:modified>
</cp:coreProperties>
</file>