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6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044732-5986-4A80-AD35-A6C52A0E32F7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F82659-5639-427C-85BF-99EB48F34E1D}">
      <dgm:prSet phldrT="[Текст]"/>
      <dgm:spPr/>
      <dgm:t>
        <a:bodyPr/>
        <a:lstStyle/>
        <a:p>
          <a:r>
            <a:rPr lang="ru-RU" dirty="0" smtClean="0"/>
            <a:t>ИОТ и ИУП</a:t>
          </a:r>
          <a:endParaRPr lang="ru-RU" dirty="0"/>
        </a:p>
      </dgm:t>
    </dgm:pt>
    <dgm:pt modelId="{59BAA9E3-653A-4CEC-80DA-979DE5087C4B}" type="parTrans" cxnId="{A2CE9BDC-925E-478D-8D1A-297BE408FD60}">
      <dgm:prSet/>
      <dgm:spPr/>
      <dgm:t>
        <a:bodyPr/>
        <a:lstStyle/>
        <a:p>
          <a:endParaRPr lang="ru-RU"/>
        </a:p>
      </dgm:t>
    </dgm:pt>
    <dgm:pt modelId="{4EAF9B45-FE23-491F-80D9-0296EAA78955}" type="sibTrans" cxnId="{A2CE9BDC-925E-478D-8D1A-297BE408FD60}">
      <dgm:prSet/>
      <dgm:spPr/>
      <dgm:t>
        <a:bodyPr/>
        <a:lstStyle/>
        <a:p>
          <a:endParaRPr lang="ru-RU"/>
        </a:p>
      </dgm:t>
    </dgm:pt>
    <dgm:pt modelId="{66C50D3F-2119-4D15-B732-539743E4A372}">
      <dgm:prSet phldrT="[Текст]"/>
      <dgm:spPr/>
      <dgm:t>
        <a:bodyPr/>
        <a:lstStyle/>
        <a:p>
          <a:r>
            <a:rPr lang="ru-RU" dirty="0" smtClean="0"/>
            <a:t>Профиль</a:t>
          </a:r>
          <a:endParaRPr lang="ru-RU" dirty="0"/>
        </a:p>
      </dgm:t>
    </dgm:pt>
    <dgm:pt modelId="{95BA4CE2-4C10-4FD5-A770-3891175F5322}" type="parTrans" cxnId="{E0F815BD-064E-4E0E-A215-7DEE571AB023}">
      <dgm:prSet/>
      <dgm:spPr/>
      <dgm:t>
        <a:bodyPr/>
        <a:lstStyle/>
        <a:p>
          <a:endParaRPr lang="ru-RU"/>
        </a:p>
      </dgm:t>
    </dgm:pt>
    <dgm:pt modelId="{6BA367FD-747A-4EDD-A92E-9D1797A7A61B}" type="sibTrans" cxnId="{E0F815BD-064E-4E0E-A215-7DEE571AB023}">
      <dgm:prSet/>
      <dgm:spPr/>
      <dgm:t>
        <a:bodyPr/>
        <a:lstStyle/>
        <a:p>
          <a:endParaRPr lang="ru-RU"/>
        </a:p>
      </dgm:t>
    </dgm:pt>
    <dgm:pt modelId="{7A505CAE-386E-4DE4-8DB2-4C3565CDD6AC}">
      <dgm:prSet phldrT="[Текст]"/>
      <dgm:spPr/>
      <dgm:t>
        <a:bodyPr/>
        <a:lstStyle/>
        <a:p>
          <a:r>
            <a:rPr lang="ru-RU" dirty="0" err="1" smtClean="0"/>
            <a:t>Непрофиль</a:t>
          </a:r>
          <a:endParaRPr lang="ru-RU" dirty="0"/>
        </a:p>
      </dgm:t>
    </dgm:pt>
    <dgm:pt modelId="{20F427BB-07B9-4BA7-9C44-5BEF9822E3B1}" type="parTrans" cxnId="{A1E1D42D-38BD-466E-9F56-F672F225588A}">
      <dgm:prSet/>
      <dgm:spPr/>
      <dgm:t>
        <a:bodyPr/>
        <a:lstStyle/>
        <a:p>
          <a:endParaRPr lang="ru-RU"/>
        </a:p>
      </dgm:t>
    </dgm:pt>
    <dgm:pt modelId="{61DEC5A8-3E57-43CE-875B-827FB3B2D69C}" type="sibTrans" cxnId="{A1E1D42D-38BD-466E-9F56-F672F225588A}">
      <dgm:prSet/>
      <dgm:spPr/>
      <dgm:t>
        <a:bodyPr/>
        <a:lstStyle/>
        <a:p>
          <a:endParaRPr lang="ru-RU"/>
        </a:p>
      </dgm:t>
    </dgm:pt>
    <dgm:pt modelId="{F6B99E9A-72DF-44E7-A91E-CC52EA16C158}" type="pres">
      <dgm:prSet presAssocID="{F0044732-5986-4A80-AD35-A6C52A0E32F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2CB011-A97A-4F6D-899A-A13A10153E9D}" type="pres">
      <dgm:prSet presAssocID="{78F82659-5639-427C-85BF-99EB48F34E1D}" presName="circle1" presStyleLbl="node1" presStyleIdx="0" presStyleCnt="3"/>
      <dgm:spPr/>
    </dgm:pt>
    <dgm:pt modelId="{C9F0B3A1-9E24-47AE-8431-F0778A229E8E}" type="pres">
      <dgm:prSet presAssocID="{78F82659-5639-427C-85BF-99EB48F34E1D}" presName="space" presStyleCnt="0"/>
      <dgm:spPr/>
    </dgm:pt>
    <dgm:pt modelId="{3C8393D9-A8B5-456E-B4C6-F245E706086B}" type="pres">
      <dgm:prSet presAssocID="{78F82659-5639-427C-85BF-99EB48F34E1D}" presName="rect1" presStyleLbl="alignAcc1" presStyleIdx="0" presStyleCnt="3"/>
      <dgm:spPr/>
      <dgm:t>
        <a:bodyPr/>
        <a:lstStyle/>
        <a:p>
          <a:endParaRPr lang="ru-RU"/>
        </a:p>
      </dgm:t>
    </dgm:pt>
    <dgm:pt modelId="{583104BA-1B09-4470-B64C-33262D0F591D}" type="pres">
      <dgm:prSet presAssocID="{66C50D3F-2119-4D15-B732-539743E4A372}" presName="vertSpace2" presStyleLbl="node1" presStyleIdx="0" presStyleCnt="3"/>
      <dgm:spPr/>
    </dgm:pt>
    <dgm:pt modelId="{E2694000-02A1-4268-8C9C-2ABBC65AF836}" type="pres">
      <dgm:prSet presAssocID="{66C50D3F-2119-4D15-B732-539743E4A372}" presName="circle2" presStyleLbl="node1" presStyleIdx="1" presStyleCnt="3"/>
      <dgm:spPr/>
    </dgm:pt>
    <dgm:pt modelId="{750A1DEA-01C2-4477-81FC-35B211DEF9FD}" type="pres">
      <dgm:prSet presAssocID="{66C50D3F-2119-4D15-B732-539743E4A372}" presName="rect2" presStyleLbl="alignAcc1" presStyleIdx="1" presStyleCnt="3"/>
      <dgm:spPr/>
      <dgm:t>
        <a:bodyPr/>
        <a:lstStyle/>
        <a:p>
          <a:endParaRPr lang="ru-RU"/>
        </a:p>
      </dgm:t>
    </dgm:pt>
    <dgm:pt modelId="{D8C66F9A-3553-4001-8363-1CF69FB5E5B0}" type="pres">
      <dgm:prSet presAssocID="{7A505CAE-386E-4DE4-8DB2-4C3565CDD6AC}" presName="vertSpace3" presStyleLbl="node1" presStyleIdx="1" presStyleCnt="3"/>
      <dgm:spPr/>
    </dgm:pt>
    <dgm:pt modelId="{9AE8E7BD-99AF-44C7-BED2-354201D3BF8E}" type="pres">
      <dgm:prSet presAssocID="{7A505CAE-386E-4DE4-8DB2-4C3565CDD6AC}" presName="circle3" presStyleLbl="node1" presStyleIdx="2" presStyleCnt="3"/>
      <dgm:spPr/>
    </dgm:pt>
    <dgm:pt modelId="{0CF9F598-E70E-418D-ACB3-C5A60E766FC7}" type="pres">
      <dgm:prSet presAssocID="{7A505CAE-386E-4DE4-8DB2-4C3565CDD6AC}" presName="rect3" presStyleLbl="alignAcc1" presStyleIdx="2" presStyleCnt="3"/>
      <dgm:spPr/>
      <dgm:t>
        <a:bodyPr/>
        <a:lstStyle/>
        <a:p>
          <a:endParaRPr lang="ru-RU"/>
        </a:p>
      </dgm:t>
    </dgm:pt>
    <dgm:pt modelId="{1CA2F5ED-45D7-4A4F-9B17-CD44B5F32197}" type="pres">
      <dgm:prSet presAssocID="{78F82659-5639-427C-85BF-99EB48F34E1D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3772DC-1958-4718-95B7-4E7741F55C90}" type="pres">
      <dgm:prSet presAssocID="{66C50D3F-2119-4D15-B732-539743E4A372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E6FA99-CB14-4925-A014-D80D98C5AE88}" type="pres">
      <dgm:prSet presAssocID="{7A505CAE-386E-4DE4-8DB2-4C3565CDD6AC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E1D42D-38BD-466E-9F56-F672F225588A}" srcId="{F0044732-5986-4A80-AD35-A6C52A0E32F7}" destId="{7A505CAE-386E-4DE4-8DB2-4C3565CDD6AC}" srcOrd="2" destOrd="0" parTransId="{20F427BB-07B9-4BA7-9C44-5BEF9822E3B1}" sibTransId="{61DEC5A8-3E57-43CE-875B-827FB3B2D69C}"/>
    <dgm:cxn modelId="{50801555-A57D-4125-90FB-E860209D09E2}" type="presOf" srcId="{66C50D3F-2119-4D15-B732-539743E4A372}" destId="{853772DC-1958-4718-95B7-4E7741F55C90}" srcOrd="1" destOrd="0" presId="urn:microsoft.com/office/officeart/2005/8/layout/target3"/>
    <dgm:cxn modelId="{A2CE9BDC-925E-478D-8D1A-297BE408FD60}" srcId="{F0044732-5986-4A80-AD35-A6C52A0E32F7}" destId="{78F82659-5639-427C-85BF-99EB48F34E1D}" srcOrd="0" destOrd="0" parTransId="{59BAA9E3-653A-4CEC-80DA-979DE5087C4B}" sibTransId="{4EAF9B45-FE23-491F-80D9-0296EAA78955}"/>
    <dgm:cxn modelId="{E40544F1-DD21-410A-A074-3AEC85D75D94}" type="presOf" srcId="{66C50D3F-2119-4D15-B732-539743E4A372}" destId="{750A1DEA-01C2-4477-81FC-35B211DEF9FD}" srcOrd="0" destOrd="0" presId="urn:microsoft.com/office/officeart/2005/8/layout/target3"/>
    <dgm:cxn modelId="{505BEA8B-D864-4F1C-8C60-8B48628F0DDB}" type="presOf" srcId="{F0044732-5986-4A80-AD35-A6C52A0E32F7}" destId="{F6B99E9A-72DF-44E7-A91E-CC52EA16C158}" srcOrd="0" destOrd="0" presId="urn:microsoft.com/office/officeart/2005/8/layout/target3"/>
    <dgm:cxn modelId="{7619A30A-268F-4584-A88F-5CCFEA02BFF2}" type="presOf" srcId="{78F82659-5639-427C-85BF-99EB48F34E1D}" destId="{1CA2F5ED-45D7-4A4F-9B17-CD44B5F32197}" srcOrd="1" destOrd="0" presId="urn:microsoft.com/office/officeart/2005/8/layout/target3"/>
    <dgm:cxn modelId="{CF16414A-640E-43D3-B44F-42FBF4B2C104}" type="presOf" srcId="{78F82659-5639-427C-85BF-99EB48F34E1D}" destId="{3C8393D9-A8B5-456E-B4C6-F245E706086B}" srcOrd="0" destOrd="0" presId="urn:microsoft.com/office/officeart/2005/8/layout/target3"/>
    <dgm:cxn modelId="{75216457-863D-42BD-A0B8-A898EFF3FE9E}" type="presOf" srcId="{7A505CAE-386E-4DE4-8DB2-4C3565CDD6AC}" destId="{F2E6FA99-CB14-4925-A014-D80D98C5AE88}" srcOrd="1" destOrd="0" presId="urn:microsoft.com/office/officeart/2005/8/layout/target3"/>
    <dgm:cxn modelId="{76A489C0-F3F7-4B47-8EC9-03C202CFEE53}" type="presOf" srcId="{7A505CAE-386E-4DE4-8DB2-4C3565CDD6AC}" destId="{0CF9F598-E70E-418D-ACB3-C5A60E766FC7}" srcOrd="0" destOrd="0" presId="urn:microsoft.com/office/officeart/2005/8/layout/target3"/>
    <dgm:cxn modelId="{E0F815BD-064E-4E0E-A215-7DEE571AB023}" srcId="{F0044732-5986-4A80-AD35-A6C52A0E32F7}" destId="{66C50D3F-2119-4D15-B732-539743E4A372}" srcOrd="1" destOrd="0" parTransId="{95BA4CE2-4C10-4FD5-A770-3891175F5322}" sibTransId="{6BA367FD-747A-4EDD-A92E-9D1797A7A61B}"/>
    <dgm:cxn modelId="{30CDE6FB-F0E1-4307-9798-214C335684D8}" type="presParOf" srcId="{F6B99E9A-72DF-44E7-A91E-CC52EA16C158}" destId="{4A2CB011-A97A-4F6D-899A-A13A10153E9D}" srcOrd="0" destOrd="0" presId="urn:microsoft.com/office/officeart/2005/8/layout/target3"/>
    <dgm:cxn modelId="{F0419434-E6D5-4C8C-827E-2D70F76271B4}" type="presParOf" srcId="{F6B99E9A-72DF-44E7-A91E-CC52EA16C158}" destId="{C9F0B3A1-9E24-47AE-8431-F0778A229E8E}" srcOrd="1" destOrd="0" presId="urn:microsoft.com/office/officeart/2005/8/layout/target3"/>
    <dgm:cxn modelId="{00805289-B385-48E1-BD7D-7CA62FD4C0C6}" type="presParOf" srcId="{F6B99E9A-72DF-44E7-A91E-CC52EA16C158}" destId="{3C8393D9-A8B5-456E-B4C6-F245E706086B}" srcOrd="2" destOrd="0" presId="urn:microsoft.com/office/officeart/2005/8/layout/target3"/>
    <dgm:cxn modelId="{9AB99AC4-83E4-4FEE-BC49-0CEFED56DF90}" type="presParOf" srcId="{F6B99E9A-72DF-44E7-A91E-CC52EA16C158}" destId="{583104BA-1B09-4470-B64C-33262D0F591D}" srcOrd="3" destOrd="0" presId="urn:microsoft.com/office/officeart/2005/8/layout/target3"/>
    <dgm:cxn modelId="{B63EE727-5426-4821-A7E3-6734FD34D825}" type="presParOf" srcId="{F6B99E9A-72DF-44E7-A91E-CC52EA16C158}" destId="{E2694000-02A1-4268-8C9C-2ABBC65AF836}" srcOrd="4" destOrd="0" presId="urn:microsoft.com/office/officeart/2005/8/layout/target3"/>
    <dgm:cxn modelId="{9BBAA4EE-9B4D-4C53-8B2C-202AE1098C6C}" type="presParOf" srcId="{F6B99E9A-72DF-44E7-A91E-CC52EA16C158}" destId="{750A1DEA-01C2-4477-81FC-35B211DEF9FD}" srcOrd="5" destOrd="0" presId="urn:microsoft.com/office/officeart/2005/8/layout/target3"/>
    <dgm:cxn modelId="{1EC833FA-BB47-4362-B64E-C5A5821F6AFA}" type="presParOf" srcId="{F6B99E9A-72DF-44E7-A91E-CC52EA16C158}" destId="{D8C66F9A-3553-4001-8363-1CF69FB5E5B0}" srcOrd="6" destOrd="0" presId="urn:microsoft.com/office/officeart/2005/8/layout/target3"/>
    <dgm:cxn modelId="{4A918A81-EED8-4E9E-B036-9C53A55FF7BF}" type="presParOf" srcId="{F6B99E9A-72DF-44E7-A91E-CC52EA16C158}" destId="{9AE8E7BD-99AF-44C7-BED2-354201D3BF8E}" srcOrd="7" destOrd="0" presId="urn:microsoft.com/office/officeart/2005/8/layout/target3"/>
    <dgm:cxn modelId="{6936B652-0633-4981-B7C9-64EAC9D78A9C}" type="presParOf" srcId="{F6B99E9A-72DF-44E7-A91E-CC52EA16C158}" destId="{0CF9F598-E70E-418D-ACB3-C5A60E766FC7}" srcOrd="8" destOrd="0" presId="urn:microsoft.com/office/officeart/2005/8/layout/target3"/>
    <dgm:cxn modelId="{27AAF104-E30A-4EDC-B9E6-C145D67D5B92}" type="presParOf" srcId="{F6B99E9A-72DF-44E7-A91E-CC52EA16C158}" destId="{1CA2F5ED-45D7-4A4F-9B17-CD44B5F32197}" srcOrd="9" destOrd="0" presId="urn:microsoft.com/office/officeart/2005/8/layout/target3"/>
    <dgm:cxn modelId="{B590EE67-E39A-4600-B47C-44098F539C68}" type="presParOf" srcId="{F6B99E9A-72DF-44E7-A91E-CC52EA16C158}" destId="{853772DC-1958-4718-95B7-4E7741F55C90}" srcOrd="10" destOrd="0" presId="urn:microsoft.com/office/officeart/2005/8/layout/target3"/>
    <dgm:cxn modelId="{972D6B26-13A2-491C-8665-C9912CBF21D9}" type="presParOf" srcId="{F6B99E9A-72DF-44E7-A91E-CC52EA16C158}" destId="{F2E6FA99-CB14-4925-A014-D80D98C5AE8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F16341-14A7-436E-936F-8135C80A3ED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C84F4F-65BB-4E03-A3D1-74434C3C40A9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86A6D322-6F6F-4C39-8A5B-2FD44C18AAE3}" type="parTrans" cxnId="{C3141AFF-9F54-4610-8338-A54EC478EBEB}">
      <dgm:prSet/>
      <dgm:spPr/>
      <dgm:t>
        <a:bodyPr/>
        <a:lstStyle/>
        <a:p>
          <a:endParaRPr lang="ru-RU"/>
        </a:p>
      </dgm:t>
    </dgm:pt>
    <dgm:pt modelId="{7FFFC07E-0C11-4F28-BFE8-063C96263421}" type="sibTrans" cxnId="{C3141AFF-9F54-4610-8338-A54EC478EBEB}">
      <dgm:prSet/>
      <dgm:spPr/>
      <dgm:t>
        <a:bodyPr/>
        <a:lstStyle/>
        <a:p>
          <a:endParaRPr lang="ru-RU"/>
        </a:p>
      </dgm:t>
    </dgm:pt>
    <dgm:pt modelId="{FA16C4F2-A984-47D6-8F78-485C607831E3}">
      <dgm:prSet phldrT="[Текст]"/>
      <dgm:spPr/>
      <dgm:t>
        <a:bodyPr/>
        <a:lstStyle/>
        <a:p>
          <a:r>
            <a:rPr lang="ru-RU" dirty="0" smtClean="0"/>
            <a:t>Дополнить УП индивидуальными проектами</a:t>
          </a:r>
          <a:endParaRPr lang="ru-RU" dirty="0"/>
        </a:p>
      </dgm:t>
    </dgm:pt>
    <dgm:pt modelId="{A9D284BC-3AC1-415E-A899-9A5C165C1B2D}" type="parTrans" cxnId="{35FFEA01-2EA3-48FA-B3E8-A13B6E2EABA6}">
      <dgm:prSet/>
      <dgm:spPr/>
      <dgm:t>
        <a:bodyPr/>
        <a:lstStyle/>
        <a:p>
          <a:endParaRPr lang="ru-RU"/>
        </a:p>
      </dgm:t>
    </dgm:pt>
    <dgm:pt modelId="{0CAF755A-683A-4FC5-9B9A-C1501F827D10}" type="sibTrans" cxnId="{35FFEA01-2EA3-48FA-B3E8-A13B6E2EABA6}">
      <dgm:prSet/>
      <dgm:spPr/>
      <dgm:t>
        <a:bodyPr/>
        <a:lstStyle/>
        <a:p>
          <a:endParaRPr lang="ru-RU"/>
        </a:p>
      </dgm:t>
    </dgm:pt>
    <dgm:pt modelId="{0A026659-7516-40BE-9BFF-5701176E7125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4864BF81-A0F7-42F4-83E2-C4B3E9A09337}" type="parTrans" cxnId="{39DD748E-C2B0-4A90-9C51-BCF875F2FDC4}">
      <dgm:prSet/>
      <dgm:spPr/>
      <dgm:t>
        <a:bodyPr/>
        <a:lstStyle/>
        <a:p>
          <a:endParaRPr lang="ru-RU"/>
        </a:p>
      </dgm:t>
    </dgm:pt>
    <dgm:pt modelId="{DE42FCE7-DDC2-4D4F-BD1C-1898AB97D2DA}" type="sibTrans" cxnId="{39DD748E-C2B0-4A90-9C51-BCF875F2FDC4}">
      <dgm:prSet/>
      <dgm:spPr/>
      <dgm:t>
        <a:bodyPr/>
        <a:lstStyle/>
        <a:p>
          <a:endParaRPr lang="ru-RU"/>
        </a:p>
      </dgm:t>
    </dgm:pt>
    <dgm:pt modelId="{3F0F4038-48A7-4E30-A32E-41C6B04273A0}">
      <dgm:prSet phldrT="[Текст]"/>
      <dgm:spPr/>
      <dgm:t>
        <a:bodyPr/>
        <a:lstStyle/>
        <a:p>
          <a:r>
            <a:rPr lang="ru-RU" dirty="0" smtClean="0"/>
            <a:t>Если сумма часов меньше 2170, увеличить или кол-во предметов или добавить  элективные и факультативные курсы</a:t>
          </a:r>
          <a:endParaRPr lang="ru-RU" dirty="0"/>
        </a:p>
      </dgm:t>
    </dgm:pt>
    <dgm:pt modelId="{75584C01-6BA7-4748-BC8A-D8FBEC64AE89}" type="parTrans" cxnId="{35468BBE-9351-403E-9BE7-D40EBC8AAF69}">
      <dgm:prSet/>
      <dgm:spPr/>
      <dgm:t>
        <a:bodyPr/>
        <a:lstStyle/>
        <a:p>
          <a:endParaRPr lang="ru-RU"/>
        </a:p>
      </dgm:t>
    </dgm:pt>
    <dgm:pt modelId="{9AB2311A-8ED6-470F-847A-995A64C1E251}" type="sibTrans" cxnId="{35468BBE-9351-403E-9BE7-D40EBC8AAF69}">
      <dgm:prSet/>
      <dgm:spPr/>
      <dgm:t>
        <a:bodyPr/>
        <a:lstStyle/>
        <a:p>
          <a:endParaRPr lang="ru-RU"/>
        </a:p>
      </dgm:t>
    </dgm:pt>
    <dgm:pt modelId="{D8BEF23F-6AC9-42E3-B42E-05CE98FC77D6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338FAD2A-514E-4AB1-8516-5219CD426EF0}" type="parTrans" cxnId="{DAA6BB33-772F-4B8B-9F0C-92B1F8B3B7EC}">
      <dgm:prSet/>
      <dgm:spPr/>
      <dgm:t>
        <a:bodyPr/>
        <a:lstStyle/>
        <a:p>
          <a:endParaRPr lang="ru-RU"/>
        </a:p>
      </dgm:t>
    </dgm:pt>
    <dgm:pt modelId="{7904D407-058E-4C8A-93D5-DC170F536C4F}" type="sibTrans" cxnId="{DAA6BB33-772F-4B8B-9F0C-92B1F8B3B7EC}">
      <dgm:prSet/>
      <dgm:spPr/>
      <dgm:t>
        <a:bodyPr/>
        <a:lstStyle/>
        <a:p>
          <a:endParaRPr lang="ru-RU"/>
        </a:p>
      </dgm:t>
    </dgm:pt>
    <dgm:pt modelId="{13FDB275-658E-40BB-A53A-16A8CC9A578A}">
      <dgm:prSet phldrT="[Текст]"/>
      <dgm:spPr/>
      <dgm:t>
        <a:bodyPr/>
        <a:lstStyle/>
        <a:p>
          <a:r>
            <a:rPr lang="ru-RU" dirty="0" smtClean="0"/>
            <a:t>Если сумма больше 2170 ч, но меньше 2590 ч, то либо добавить ЭК и ФК,  либо завершить формирование УП</a:t>
          </a:r>
          <a:endParaRPr lang="ru-RU" dirty="0"/>
        </a:p>
      </dgm:t>
    </dgm:pt>
    <dgm:pt modelId="{7073D50F-3884-4656-B0DF-9BA9126407DE}" type="parTrans" cxnId="{FA524CFE-6F30-4D20-B2CB-A2CE2999435F}">
      <dgm:prSet/>
      <dgm:spPr/>
      <dgm:t>
        <a:bodyPr/>
        <a:lstStyle/>
        <a:p>
          <a:endParaRPr lang="ru-RU"/>
        </a:p>
      </dgm:t>
    </dgm:pt>
    <dgm:pt modelId="{B6953D80-734F-4911-90EB-C95EB6F24CA0}" type="sibTrans" cxnId="{FA524CFE-6F30-4D20-B2CB-A2CE2999435F}">
      <dgm:prSet/>
      <dgm:spPr/>
      <dgm:t>
        <a:bodyPr/>
        <a:lstStyle/>
        <a:p>
          <a:endParaRPr lang="ru-RU"/>
        </a:p>
      </dgm:t>
    </dgm:pt>
    <dgm:pt modelId="{19C18E0F-8C0D-4964-995E-7027CBECF4DF}">
      <dgm:prSet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F770AE76-402C-40EA-A761-4E32943C3169}" type="parTrans" cxnId="{C48C6959-A324-4A86-8E73-D2D8057F2EC4}">
      <dgm:prSet/>
      <dgm:spPr/>
      <dgm:t>
        <a:bodyPr/>
        <a:lstStyle/>
        <a:p>
          <a:endParaRPr lang="ru-RU"/>
        </a:p>
      </dgm:t>
    </dgm:pt>
    <dgm:pt modelId="{BCD0B248-048F-4DF3-90D6-A208F6D6FD98}" type="sibTrans" cxnId="{C48C6959-A324-4A86-8E73-D2D8057F2EC4}">
      <dgm:prSet/>
      <dgm:spPr/>
      <dgm:t>
        <a:bodyPr/>
        <a:lstStyle/>
        <a:p>
          <a:endParaRPr lang="ru-RU"/>
        </a:p>
      </dgm:t>
    </dgm:pt>
    <dgm:pt modelId="{921B72E1-8E70-47A8-A4CC-F60F505AC713}">
      <dgm:prSet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80D44C51-647E-4229-953B-CBE7F286FFB8}" type="parTrans" cxnId="{899B205D-A995-4554-B144-C047E63BE590}">
      <dgm:prSet/>
      <dgm:spPr/>
      <dgm:t>
        <a:bodyPr/>
        <a:lstStyle/>
        <a:p>
          <a:endParaRPr lang="ru-RU"/>
        </a:p>
      </dgm:t>
    </dgm:pt>
    <dgm:pt modelId="{20C6B4AB-A2BB-4552-B498-F9F95EE9E51F}" type="sibTrans" cxnId="{899B205D-A995-4554-B144-C047E63BE590}">
      <dgm:prSet/>
      <dgm:spPr/>
      <dgm:t>
        <a:bodyPr/>
        <a:lstStyle/>
        <a:p>
          <a:endParaRPr lang="ru-RU"/>
        </a:p>
      </dgm:t>
    </dgm:pt>
    <dgm:pt modelId="{7162111A-BE3F-46FA-B648-C76536F241ED}">
      <dgm:prSet/>
      <dgm:spPr/>
      <dgm:t>
        <a:bodyPr/>
        <a:lstStyle/>
        <a:p>
          <a:r>
            <a:rPr lang="ru-RU" dirty="0" smtClean="0"/>
            <a:t>Выбрать профиль</a:t>
          </a:r>
          <a:endParaRPr lang="ru-RU" dirty="0"/>
        </a:p>
      </dgm:t>
    </dgm:pt>
    <dgm:pt modelId="{25008EB3-0097-4414-8128-73B807FFDAB5}" type="parTrans" cxnId="{8E75FA12-E465-4FC7-A3FD-40B9AF2A19CA}">
      <dgm:prSet/>
      <dgm:spPr/>
      <dgm:t>
        <a:bodyPr/>
        <a:lstStyle/>
        <a:p>
          <a:endParaRPr lang="ru-RU"/>
        </a:p>
      </dgm:t>
    </dgm:pt>
    <dgm:pt modelId="{19E7EEFE-B8DF-419D-A85A-82652E7D187F}" type="sibTrans" cxnId="{8E75FA12-E465-4FC7-A3FD-40B9AF2A19CA}">
      <dgm:prSet/>
      <dgm:spPr/>
      <dgm:t>
        <a:bodyPr/>
        <a:lstStyle/>
        <a:p>
          <a:endParaRPr lang="ru-RU"/>
        </a:p>
      </dgm:t>
    </dgm:pt>
    <dgm:pt modelId="{31382745-844A-4505-B2C5-D2CEDD7342C4}">
      <dgm:prSet/>
      <dgm:spPr/>
      <dgm:t>
        <a:bodyPr/>
        <a:lstStyle/>
        <a:p>
          <a:r>
            <a:rPr lang="ru-RU" dirty="0" smtClean="0"/>
            <a:t>Выбрать предметы </a:t>
          </a:r>
          <a:r>
            <a:rPr lang="ru-RU" dirty="0" err="1" smtClean="0"/>
            <a:t>БазУ</a:t>
          </a:r>
          <a:r>
            <a:rPr lang="ru-RU" dirty="0" smtClean="0"/>
            <a:t> из каждой образовательной области</a:t>
          </a:r>
          <a:endParaRPr lang="ru-RU" dirty="0"/>
        </a:p>
      </dgm:t>
    </dgm:pt>
    <dgm:pt modelId="{8FC34A4C-537E-4944-B551-89AA82DCD674}" type="parTrans" cxnId="{29DBCE87-6A53-42FD-A083-8E20A1F2701A}">
      <dgm:prSet/>
      <dgm:spPr/>
      <dgm:t>
        <a:bodyPr/>
        <a:lstStyle/>
        <a:p>
          <a:endParaRPr lang="ru-RU"/>
        </a:p>
      </dgm:t>
    </dgm:pt>
    <dgm:pt modelId="{24DEFB1A-22B7-47EB-B112-7785D6A18F83}" type="sibTrans" cxnId="{29DBCE87-6A53-42FD-A083-8E20A1F2701A}">
      <dgm:prSet/>
      <dgm:spPr/>
      <dgm:t>
        <a:bodyPr/>
        <a:lstStyle/>
        <a:p>
          <a:endParaRPr lang="ru-RU"/>
        </a:p>
      </dgm:t>
    </dgm:pt>
    <dgm:pt modelId="{C85E63DE-993B-4A49-A331-9F00EA30B3EF}">
      <dgm:prSet/>
      <dgm:spPr/>
      <dgm:t>
        <a:bodyPr/>
        <a:lstStyle/>
        <a:p>
          <a:r>
            <a:rPr lang="ru-RU" dirty="0" smtClean="0"/>
            <a:t> Выбрать не менее 3 предметов </a:t>
          </a:r>
          <a:r>
            <a:rPr lang="ru-RU" dirty="0" err="1" smtClean="0"/>
            <a:t>УглУ</a:t>
          </a:r>
          <a:r>
            <a:rPr lang="ru-RU" dirty="0" smtClean="0"/>
            <a:t> (кроме универсального профиля)</a:t>
          </a:r>
          <a:endParaRPr lang="ru-RU" dirty="0"/>
        </a:p>
      </dgm:t>
    </dgm:pt>
    <dgm:pt modelId="{489BE369-A176-411D-B1BF-15F5E50C88D1}" type="parTrans" cxnId="{1E78DCB2-67E0-48C4-806B-966765E952B9}">
      <dgm:prSet/>
      <dgm:spPr/>
      <dgm:t>
        <a:bodyPr/>
        <a:lstStyle/>
        <a:p>
          <a:endParaRPr lang="ru-RU"/>
        </a:p>
      </dgm:t>
    </dgm:pt>
    <dgm:pt modelId="{871F860D-F9F3-494A-B4DC-5A988E2C2F3C}" type="sibTrans" cxnId="{1E78DCB2-67E0-48C4-806B-966765E952B9}">
      <dgm:prSet/>
      <dgm:spPr/>
      <dgm:t>
        <a:bodyPr/>
        <a:lstStyle/>
        <a:p>
          <a:endParaRPr lang="ru-RU"/>
        </a:p>
      </dgm:t>
    </dgm:pt>
    <dgm:pt modelId="{62982AEB-532D-4E8B-9F04-C862116EBFC6}" type="pres">
      <dgm:prSet presAssocID="{ABF16341-14A7-436E-936F-8135C80A3ED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198357-887C-450E-A6F0-1A64181135F2}" type="pres">
      <dgm:prSet presAssocID="{19C18E0F-8C0D-4964-995E-7027CBECF4DF}" presName="composite" presStyleCnt="0"/>
      <dgm:spPr/>
    </dgm:pt>
    <dgm:pt modelId="{E439434D-3790-48F7-A361-30E16284C564}" type="pres">
      <dgm:prSet presAssocID="{19C18E0F-8C0D-4964-995E-7027CBECF4DF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ECC9CA-BE44-44DC-80E5-BCA5D178323B}" type="pres">
      <dgm:prSet presAssocID="{19C18E0F-8C0D-4964-995E-7027CBECF4DF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13CBE-2AD3-4BDF-BDC8-6ABDD125CD35}" type="pres">
      <dgm:prSet presAssocID="{BCD0B248-048F-4DF3-90D6-A208F6D6FD98}" presName="sp" presStyleCnt="0"/>
      <dgm:spPr/>
    </dgm:pt>
    <dgm:pt modelId="{FF39F900-18F1-49DE-B628-B4B39D2114C3}" type="pres">
      <dgm:prSet presAssocID="{921B72E1-8E70-47A8-A4CC-F60F505AC713}" presName="composite" presStyleCnt="0"/>
      <dgm:spPr/>
    </dgm:pt>
    <dgm:pt modelId="{3E53E834-3E4B-4B11-A410-EC5BAE1E54E6}" type="pres">
      <dgm:prSet presAssocID="{921B72E1-8E70-47A8-A4CC-F60F505AC713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B2C70-FF77-4405-95BC-020035ADCA35}" type="pres">
      <dgm:prSet presAssocID="{921B72E1-8E70-47A8-A4CC-F60F505AC713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5D8D22-6C5A-4D42-AB74-D67EEB6BB6C4}" type="pres">
      <dgm:prSet presAssocID="{20C6B4AB-A2BB-4552-B498-F9F95EE9E51F}" presName="sp" presStyleCnt="0"/>
      <dgm:spPr/>
    </dgm:pt>
    <dgm:pt modelId="{69C26C3F-1DE6-4BFB-A107-82D1FF54121C}" type="pres">
      <dgm:prSet presAssocID="{E1C84F4F-65BB-4E03-A3D1-74434C3C40A9}" presName="composite" presStyleCnt="0"/>
      <dgm:spPr/>
    </dgm:pt>
    <dgm:pt modelId="{B4E76729-F9AA-4E53-B19D-74C96B26235E}" type="pres">
      <dgm:prSet presAssocID="{E1C84F4F-65BB-4E03-A3D1-74434C3C40A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7C3C0-7059-47AE-A5A4-70B90A00CC32}" type="pres">
      <dgm:prSet presAssocID="{E1C84F4F-65BB-4E03-A3D1-74434C3C40A9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BE0CE-C98D-415B-BBBA-0D42A3B7D886}" type="pres">
      <dgm:prSet presAssocID="{7FFFC07E-0C11-4F28-BFE8-063C96263421}" presName="sp" presStyleCnt="0"/>
      <dgm:spPr/>
    </dgm:pt>
    <dgm:pt modelId="{92AED99C-5B3A-406D-B480-748B7553A53F}" type="pres">
      <dgm:prSet presAssocID="{0A026659-7516-40BE-9BFF-5701176E7125}" presName="composite" presStyleCnt="0"/>
      <dgm:spPr/>
    </dgm:pt>
    <dgm:pt modelId="{92A0EEF9-6645-4BC8-93C7-C56B80B8AB56}" type="pres">
      <dgm:prSet presAssocID="{0A026659-7516-40BE-9BFF-5701176E7125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6969DB-C372-4B64-A904-D747E334687E}" type="pres">
      <dgm:prSet presAssocID="{0A026659-7516-40BE-9BFF-5701176E7125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07308B-2CFA-48E8-8718-CD8136795019}" type="pres">
      <dgm:prSet presAssocID="{DE42FCE7-DDC2-4D4F-BD1C-1898AB97D2DA}" presName="sp" presStyleCnt="0"/>
      <dgm:spPr/>
    </dgm:pt>
    <dgm:pt modelId="{3424BEB3-B5B7-46E7-B545-32C0B6B41084}" type="pres">
      <dgm:prSet presAssocID="{D8BEF23F-6AC9-42E3-B42E-05CE98FC77D6}" presName="composite" presStyleCnt="0"/>
      <dgm:spPr/>
    </dgm:pt>
    <dgm:pt modelId="{39996019-FB16-41AB-93B2-E8F038B207A1}" type="pres">
      <dgm:prSet presAssocID="{D8BEF23F-6AC9-42E3-B42E-05CE98FC77D6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DED39A-A763-4662-9BCB-0A780EF37F86}" type="pres">
      <dgm:prSet presAssocID="{D8BEF23F-6AC9-42E3-B42E-05CE98FC77D6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A6BB33-772F-4B8B-9F0C-92B1F8B3B7EC}" srcId="{ABF16341-14A7-436E-936F-8135C80A3ED7}" destId="{D8BEF23F-6AC9-42E3-B42E-05CE98FC77D6}" srcOrd="4" destOrd="0" parTransId="{338FAD2A-514E-4AB1-8516-5219CD426EF0}" sibTransId="{7904D407-058E-4C8A-93D5-DC170F536C4F}"/>
    <dgm:cxn modelId="{35468BBE-9351-403E-9BE7-D40EBC8AAF69}" srcId="{0A026659-7516-40BE-9BFF-5701176E7125}" destId="{3F0F4038-48A7-4E30-A32E-41C6B04273A0}" srcOrd="0" destOrd="0" parTransId="{75584C01-6BA7-4748-BC8A-D8FBEC64AE89}" sibTransId="{9AB2311A-8ED6-470F-847A-995A64C1E251}"/>
    <dgm:cxn modelId="{899B205D-A995-4554-B144-C047E63BE590}" srcId="{ABF16341-14A7-436E-936F-8135C80A3ED7}" destId="{921B72E1-8E70-47A8-A4CC-F60F505AC713}" srcOrd="1" destOrd="0" parTransId="{80D44C51-647E-4229-953B-CBE7F286FFB8}" sibTransId="{20C6B4AB-A2BB-4552-B498-F9F95EE9E51F}"/>
    <dgm:cxn modelId="{39DD748E-C2B0-4A90-9C51-BCF875F2FDC4}" srcId="{ABF16341-14A7-436E-936F-8135C80A3ED7}" destId="{0A026659-7516-40BE-9BFF-5701176E7125}" srcOrd="3" destOrd="0" parTransId="{4864BF81-A0F7-42F4-83E2-C4B3E9A09337}" sibTransId="{DE42FCE7-DDC2-4D4F-BD1C-1898AB97D2DA}"/>
    <dgm:cxn modelId="{6A09FF84-30FA-4FC9-997B-CB86FCD1A1DB}" type="presOf" srcId="{13FDB275-658E-40BB-A53A-16A8CC9A578A}" destId="{E1DED39A-A763-4662-9BCB-0A780EF37F86}" srcOrd="0" destOrd="0" presId="urn:microsoft.com/office/officeart/2005/8/layout/chevron2"/>
    <dgm:cxn modelId="{FA524CFE-6F30-4D20-B2CB-A2CE2999435F}" srcId="{D8BEF23F-6AC9-42E3-B42E-05CE98FC77D6}" destId="{13FDB275-658E-40BB-A53A-16A8CC9A578A}" srcOrd="0" destOrd="0" parTransId="{7073D50F-3884-4656-B0DF-9BA9126407DE}" sibTransId="{B6953D80-734F-4911-90EB-C95EB6F24CA0}"/>
    <dgm:cxn modelId="{935831C9-E9FD-40A4-9540-37FDACE4A0F4}" type="presOf" srcId="{E1C84F4F-65BB-4E03-A3D1-74434C3C40A9}" destId="{B4E76729-F9AA-4E53-B19D-74C96B26235E}" srcOrd="0" destOrd="0" presId="urn:microsoft.com/office/officeart/2005/8/layout/chevron2"/>
    <dgm:cxn modelId="{1E78DCB2-67E0-48C4-806B-966765E952B9}" srcId="{921B72E1-8E70-47A8-A4CC-F60F505AC713}" destId="{C85E63DE-993B-4A49-A331-9F00EA30B3EF}" srcOrd="1" destOrd="0" parTransId="{489BE369-A176-411D-B1BF-15F5E50C88D1}" sibTransId="{871F860D-F9F3-494A-B4DC-5A988E2C2F3C}"/>
    <dgm:cxn modelId="{4B607F50-6BC4-4778-A2C5-FD7B0D8A4846}" type="presOf" srcId="{921B72E1-8E70-47A8-A4CC-F60F505AC713}" destId="{3E53E834-3E4B-4B11-A410-EC5BAE1E54E6}" srcOrd="0" destOrd="0" presId="urn:microsoft.com/office/officeart/2005/8/layout/chevron2"/>
    <dgm:cxn modelId="{29DBCE87-6A53-42FD-A083-8E20A1F2701A}" srcId="{921B72E1-8E70-47A8-A4CC-F60F505AC713}" destId="{31382745-844A-4505-B2C5-D2CEDD7342C4}" srcOrd="0" destOrd="0" parTransId="{8FC34A4C-537E-4944-B551-89AA82DCD674}" sibTransId="{24DEFB1A-22B7-47EB-B112-7785D6A18F83}"/>
    <dgm:cxn modelId="{C3141AFF-9F54-4610-8338-A54EC478EBEB}" srcId="{ABF16341-14A7-436E-936F-8135C80A3ED7}" destId="{E1C84F4F-65BB-4E03-A3D1-74434C3C40A9}" srcOrd="2" destOrd="0" parTransId="{86A6D322-6F6F-4C39-8A5B-2FD44C18AAE3}" sibTransId="{7FFFC07E-0C11-4F28-BFE8-063C96263421}"/>
    <dgm:cxn modelId="{3EE1C23C-1644-4445-8BDE-F1DB0F79F220}" type="presOf" srcId="{ABF16341-14A7-436E-936F-8135C80A3ED7}" destId="{62982AEB-532D-4E8B-9F04-C862116EBFC6}" srcOrd="0" destOrd="0" presId="urn:microsoft.com/office/officeart/2005/8/layout/chevron2"/>
    <dgm:cxn modelId="{B133BA09-A7D8-4C6F-A6E5-609B4A8D2B51}" type="presOf" srcId="{3F0F4038-48A7-4E30-A32E-41C6B04273A0}" destId="{A96969DB-C372-4B64-A904-D747E334687E}" srcOrd="0" destOrd="0" presId="urn:microsoft.com/office/officeart/2005/8/layout/chevron2"/>
    <dgm:cxn modelId="{6D50E5AB-D77A-45B4-8B94-4528B35DB6BE}" type="presOf" srcId="{7162111A-BE3F-46FA-B648-C76536F241ED}" destId="{4CECC9CA-BE44-44DC-80E5-BCA5D178323B}" srcOrd="0" destOrd="0" presId="urn:microsoft.com/office/officeart/2005/8/layout/chevron2"/>
    <dgm:cxn modelId="{86AD33CE-E0E7-4C72-AEB8-0232F53A7485}" type="presOf" srcId="{C85E63DE-993B-4A49-A331-9F00EA30B3EF}" destId="{D78B2C70-FF77-4405-95BC-020035ADCA35}" srcOrd="0" destOrd="1" presId="urn:microsoft.com/office/officeart/2005/8/layout/chevron2"/>
    <dgm:cxn modelId="{8E75FA12-E465-4FC7-A3FD-40B9AF2A19CA}" srcId="{19C18E0F-8C0D-4964-995E-7027CBECF4DF}" destId="{7162111A-BE3F-46FA-B648-C76536F241ED}" srcOrd="0" destOrd="0" parTransId="{25008EB3-0097-4414-8128-73B807FFDAB5}" sibTransId="{19E7EEFE-B8DF-419D-A85A-82652E7D187F}"/>
    <dgm:cxn modelId="{AC7CE50E-A252-4C03-A995-941AE3776101}" type="presOf" srcId="{0A026659-7516-40BE-9BFF-5701176E7125}" destId="{92A0EEF9-6645-4BC8-93C7-C56B80B8AB56}" srcOrd="0" destOrd="0" presId="urn:microsoft.com/office/officeart/2005/8/layout/chevron2"/>
    <dgm:cxn modelId="{233FB9F8-5567-4DE6-9872-73DDDDC581B3}" type="presOf" srcId="{31382745-844A-4505-B2C5-D2CEDD7342C4}" destId="{D78B2C70-FF77-4405-95BC-020035ADCA35}" srcOrd="0" destOrd="0" presId="urn:microsoft.com/office/officeart/2005/8/layout/chevron2"/>
    <dgm:cxn modelId="{92948A78-374B-4394-BC75-753A326B3A82}" type="presOf" srcId="{D8BEF23F-6AC9-42E3-B42E-05CE98FC77D6}" destId="{39996019-FB16-41AB-93B2-E8F038B207A1}" srcOrd="0" destOrd="0" presId="urn:microsoft.com/office/officeart/2005/8/layout/chevron2"/>
    <dgm:cxn modelId="{35FFEA01-2EA3-48FA-B3E8-A13B6E2EABA6}" srcId="{E1C84F4F-65BB-4E03-A3D1-74434C3C40A9}" destId="{FA16C4F2-A984-47D6-8F78-485C607831E3}" srcOrd="0" destOrd="0" parTransId="{A9D284BC-3AC1-415E-A899-9A5C165C1B2D}" sibTransId="{0CAF755A-683A-4FC5-9B9A-C1501F827D10}"/>
    <dgm:cxn modelId="{C48C6959-A324-4A86-8E73-D2D8057F2EC4}" srcId="{ABF16341-14A7-436E-936F-8135C80A3ED7}" destId="{19C18E0F-8C0D-4964-995E-7027CBECF4DF}" srcOrd="0" destOrd="0" parTransId="{F770AE76-402C-40EA-A761-4E32943C3169}" sibTransId="{BCD0B248-048F-4DF3-90D6-A208F6D6FD98}"/>
    <dgm:cxn modelId="{F2821A46-573A-44AD-9B2F-5383EBF500E6}" type="presOf" srcId="{FA16C4F2-A984-47D6-8F78-485C607831E3}" destId="{1CC7C3C0-7059-47AE-A5A4-70B90A00CC32}" srcOrd="0" destOrd="0" presId="urn:microsoft.com/office/officeart/2005/8/layout/chevron2"/>
    <dgm:cxn modelId="{A3CBD483-4296-4583-A301-839DF4085840}" type="presOf" srcId="{19C18E0F-8C0D-4964-995E-7027CBECF4DF}" destId="{E439434D-3790-48F7-A361-30E16284C564}" srcOrd="0" destOrd="0" presId="urn:microsoft.com/office/officeart/2005/8/layout/chevron2"/>
    <dgm:cxn modelId="{9B213136-21DD-4D66-8E4A-9407784BCABE}" type="presParOf" srcId="{62982AEB-532D-4E8B-9F04-C862116EBFC6}" destId="{74198357-887C-450E-A6F0-1A64181135F2}" srcOrd="0" destOrd="0" presId="urn:microsoft.com/office/officeart/2005/8/layout/chevron2"/>
    <dgm:cxn modelId="{745FBF34-03BE-4E0B-9528-69878D7AE50D}" type="presParOf" srcId="{74198357-887C-450E-A6F0-1A64181135F2}" destId="{E439434D-3790-48F7-A361-30E16284C564}" srcOrd="0" destOrd="0" presId="urn:microsoft.com/office/officeart/2005/8/layout/chevron2"/>
    <dgm:cxn modelId="{C068C6C5-C4CB-4602-939E-A44B4B9E920E}" type="presParOf" srcId="{74198357-887C-450E-A6F0-1A64181135F2}" destId="{4CECC9CA-BE44-44DC-80E5-BCA5D178323B}" srcOrd="1" destOrd="0" presId="urn:microsoft.com/office/officeart/2005/8/layout/chevron2"/>
    <dgm:cxn modelId="{2D698934-260B-4B2E-954A-0AB7D8C658E6}" type="presParOf" srcId="{62982AEB-532D-4E8B-9F04-C862116EBFC6}" destId="{C1413CBE-2AD3-4BDF-BDC8-6ABDD125CD35}" srcOrd="1" destOrd="0" presId="urn:microsoft.com/office/officeart/2005/8/layout/chevron2"/>
    <dgm:cxn modelId="{47B8DD6A-4E56-403E-914C-73B67C12127C}" type="presParOf" srcId="{62982AEB-532D-4E8B-9F04-C862116EBFC6}" destId="{FF39F900-18F1-49DE-B628-B4B39D2114C3}" srcOrd="2" destOrd="0" presId="urn:microsoft.com/office/officeart/2005/8/layout/chevron2"/>
    <dgm:cxn modelId="{E9489BFA-F83A-439E-B658-5F38BA0255B6}" type="presParOf" srcId="{FF39F900-18F1-49DE-B628-B4B39D2114C3}" destId="{3E53E834-3E4B-4B11-A410-EC5BAE1E54E6}" srcOrd="0" destOrd="0" presId="urn:microsoft.com/office/officeart/2005/8/layout/chevron2"/>
    <dgm:cxn modelId="{3BAD94AD-79D5-4857-A242-EE3ABB83DEE5}" type="presParOf" srcId="{FF39F900-18F1-49DE-B628-B4B39D2114C3}" destId="{D78B2C70-FF77-4405-95BC-020035ADCA35}" srcOrd="1" destOrd="0" presId="urn:microsoft.com/office/officeart/2005/8/layout/chevron2"/>
    <dgm:cxn modelId="{C7DCFD87-6753-48B3-A4CB-22B254CDA150}" type="presParOf" srcId="{62982AEB-532D-4E8B-9F04-C862116EBFC6}" destId="{3F5D8D22-6C5A-4D42-AB74-D67EEB6BB6C4}" srcOrd="3" destOrd="0" presId="urn:microsoft.com/office/officeart/2005/8/layout/chevron2"/>
    <dgm:cxn modelId="{4206814A-A572-4A15-B732-9D1016C5DCC0}" type="presParOf" srcId="{62982AEB-532D-4E8B-9F04-C862116EBFC6}" destId="{69C26C3F-1DE6-4BFB-A107-82D1FF54121C}" srcOrd="4" destOrd="0" presId="urn:microsoft.com/office/officeart/2005/8/layout/chevron2"/>
    <dgm:cxn modelId="{B0BEAC05-EF85-4DF1-A52C-81B51747C1DB}" type="presParOf" srcId="{69C26C3F-1DE6-4BFB-A107-82D1FF54121C}" destId="{B4E76729-F9AA-4E53-B19D-74C96B26235E}" srcOrd="0" destOrd="0" presId="urn:microsoft.com/office/officeart/2005/8/layout/chevron2"/>
    <dgm:cxn modelId="{1E716730-EB1A-45D6-A393-4EBB9593DAC0}" type="presParOf" srcId="{69C26C3F-1DE6-4BFB-A107-82D1FF54121C}" destId="{1CC7C3C0-7059-47AE-A5A4-70B90A00CC32}" srcOrd="1" destOrd="0" presId="urn:microsoft.com/office/officeart/2005/8/layout/chevron2"/>
    <dgm:cxn modelId="{05993EFA-3948-4E6F-8614-9F2696B8B674}" type="presParOf" srcId="{62982AEB-532D-4E8B-9F04-C862116EBFC6}" destId="{1E4BE0CE-C98D-415B-BBBA-0D42A3B7D886}" srcOrd="5" destOrd="0" presId="urn:microsoft.com/office/officeart/2005/8/layout/chevron2"/>
    <dgm:cxn modelId="{BA9B9B5F-5C9F-4224-9B21-A7640C6498EC}" type="presParOf" srcId="{62982AEB-532D-4E8B-9F04-C862116EBFC6}" destId="{92AED99C-5B3A-406D-B480-748B7553A53F}" srcOrd="6" destOrd="0" presId="urn:microsoft.com/office/officeart/2005/8/layout/chevron2"/>
    <dgm:cxn modelId="{39C8EEE4-6E96-4691-AD6E-2D8263BBB7B2}" type="presParOf" srcId="{92AED99C-5B3A-406D-B480-748B7553A53F}" destId="{92A0EEF9-6645-4BC8-93C7-C56B80B8AB56}" srcOrd="0" destOrd="0" presId="urn:microsoft.com/office/officeart/2005/8/layout/chevron2"/>
    <dgm:cxn modelId="{5DA0B0BC-8687-4610-AF7C-5911CAD90023}" type="presParOf" srcId="{92AED99C-5B3A-406D-B480-748B7553A53F}" destId="{A96969DB-C372-4B64-A904-D747E334687E}" srcOrd="1" destOrd="0" presId="urn:microsoft.com/office/officeart/2005/8/layout/chevron2"/>
    <dgm:cxn modelId="{95EB81FA-6ED1-4036-8C8E-B11127712178}" type="presParOf" srcId="{62982AEB-532D-4E8B-9F04-C862116EBFC6}" destId="{1007308B-2CFA-48E8-8718-CD8136795019}" srcOrd="7" destOrd="0" presId="urn:microsoft.com/office/officeart/2005/8/layout/chevron2"/>
    <dgm:cxn modelId="{B2B311CC-AD9E-4713-930A-72850DAA3B07}" type="presParOf" srcId="{62982AEB-532D-4E8B-9F04-C862116EBFC6}" destId="{3424BEB3-B5B7-46E7-B545-32C0B6B41084}" srcOrd="8" destOrd="0" presId="urn:microsoft.com/office/officeart/2005/8/layout/chevron2"/>
    <dgm:cxn modelId="{B4BE97E1-69FB-470D-9A6D-CE54FD8FD17E}" type="presParOf" srcId="{3424BEB3-B5B7-46E7-B545-32C0B6B41084}" destId="{39996019-FB16-41AB-93B2-E8F038B207A1}" srcOrd="0" destOrd="0" presId="urn:microsoft.com/office/officeart/2005/8/layout/chevron2"/>
    <dgm:cxn modelId="{B8DC00D3-9B69-4A50-95FD-897639E23C5E}" type="presParOf" srcId="{3424BEB3-B5B7-46E7-B545-32C0B6B41084}" destId="{E1DED39A-A763-4662-9BCB-0A780EF37F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CB011-A97A-4F6D-899A-A13A10153E9D}">
      <dsp:nvSpPr>
        <dsp:cNvPr id="0" name=""/>
        <dsp:cNvSpPr/>
      </dsp:nvSpPr>
      <dsp:spPr>
        <a:xfrm>
          <a:off x="0" y="22701"/>
          <a:ext cx="4480560" cy="44805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393D9-A8B5-456E-B4C6-F245E706086B}">
      <dsp:nvSpPr>
        <dsp:cNvPr id="0" name=""/>
        <dsp:cNvSpPr/>
      </dsp:nvSpPr>
      <dsp:spPr>
        <a:xfrm>
          <a:off x="2240280" y="22701"/>
          <a:ext cx="5227319" cy="44805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400" kern="1200" dirty="0" smtClean="0"/>
            <a:t>ИОТ и ИУП</a:t>
          </a:r>
          <a:endParaRPr lang="ru-RU" sz="6400" kern="1200" dirty="0"/>
        </a:p>
      </dsp:txBody>
      <dsp:txXfrm>
        <a:off x="2240280" y="22701"/>
        <a:ext cx="5227319" cy="1344170"/>
      </dsp:txXfrm>
    </dsp:sp>
    <dsp:sp modelId="{E2694000-02A1-4268-8C9C-2ABBC65AF836}">
      <dsp:nvSpPr>
        <dsp:cNvPr id="0" name=""/>
        <dsp:cNvSpPr/>
      </dsp:nvSpPr>
      <dsp:spPr>
        <a:xfrm>
          <a:off x="784099" y="1366872"/>
          <a:ext cx="2912361" cy="291236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0A1DEA-01C2-4477-81FC-35B211DEF9FD}">
      <dsp:nvSpPr>
        <dsp:cNvPr id="0" name=""/>
        <dsp:cNvSpPr/>
      </dsp:nvSpPr>
      <dsp:spPr>
        <a:xfrm>
          <a:off x="2240280" y="1366872"/>
          <a:ext cx="5227319" cy="29123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400" kern="1200" dirty="0" smtClean="0"/>
            <a:t>Профиль</a:t>
          </a:r>
          <a:endParaRPr lang="ru-RU" sz="6400" kern="1200" dirty="0"/>
        </a:p>
      </dsp:txBody>
      <dsp:txXfrm>
        <a:off x="2240280" y="1366872"/>
        <a:ext cx="5227319" cy="1344166"/>
      </dsp:txXfrm>
    </dsp:sp>
    <dsp:sp modelId="{9AE8E7BD-99AF-44C7-BED2-354201D3BF8E}">
      <dsp:nvSpPr>
        <dsp:cNvPr id="0" name=""/>
        <dsp:cNvSpPr/>
      </dsp:nvSpPr>
      <dsp:spPr>
        <a:xfrm>
          <a:off x="1568196" y="2711038"/>
          <a:ext cx="1344166" cy="134416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F9F598-E70E-418D-ACB3-C5A60E766FC7}">
      <dsp:nvSpPr>
        <dsp:cNvPr id="0" name=""/>
        <dsp:cNvSpPr/>
      </dsp:nvSpPr>
      <dsp:spPr>
        <a:xfrm>
          <a:off x="2240280" y="2711038"/>
          <a:ext cx="5227319" cy="13441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400" kern="1200" dirty="0" err="1" smtClean="0"/>
            <a:t>Непрофиль</a:t>
          </a:r>
          <a:endParaRPr lang="ru-RU" sz="6400" kern="1200" dirty="0"/>
        </a:p>
      </dsp:txBody>
      <dsp:txXfrm>
        <a:off x="2240280" y="2711038"/>
        <a:ext cx="5227319" cy="1344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9434D-3790-48F7-A361-30E16284C564}">
      <dsp:nvSpPr>
        <dsp:cNvPr id="0" name=""/>
        <dsp:cNvSpPr/>
      </dsp:nvSpPr>
      <dsp:spPr>
        <a:xfrm rot="5400000">
          <a:off x="-167635" y="170313"/>
          <a:ext cx="1117570" cy="7822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1</a:t>
          </a:r>
          <a:endParaRPr lang="ru-RU" sz="2300" kern="1200" dirty="0"/>
        </a:p>
      </dsp:txBody>
      <dsp:txXfrm rot="-5400000">
        <a:off x="1" y="393828"/>
        <a:ext cx="782299" cy="335271"/>
      </dsp:txXfrm>
    </dsp:sp>
    <dsp:sp modelId="{4CECC9CA-BE44-44DC-80E5-BCA5D178323B}">
      <dsp:nvSpPr>
        <dsp:cNvPr id="0" name=""/>
        <dsp:cNvSpPr/>
      </dsp:nvSpPr>
      <dsp:spPr>
        <a:xfrm rot="5400000">
          <a:off x="4157041" y="-3372064"/>
          <a:ext cx="726420" cy="74759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Выбрать профиль</a:t>
          </a:r>
          <a:endParaRPr lang="ru-RU" sz="1600" kern="1200" dirty="0"/>
        </a:p>
      </dsp:txBody>
      <dsp:txXfrm rot="-5400000">
        <a:off x="782300" y="38138"/>
        <a:ext cx="7440443" cy="655498"/>
      </dsp:txXfrm>
    </dsp:sp>
    <dsp:sp modelId="{3E53E834-3E4B-4B11-A410-EC5BAE1E54E6}">
      <dsp:nvSpPr>
        <dsp:cNvPr id="0" name=""/>
        <dsp:cNvSpPr/>
      </dsp:nvSpPr>
      <dsp:spPr>
        <a:xfrm rot="5400000">
          <a:off x="-167635" y="1171095"/>
          <a:ext cx="1117570" cy="7822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2</a:t>
          </a:r>
          <a:endParaRPr lang="ru-RU" sz="2300" kern="1200" dirty="0"/>
        </a:p>
      </dsp:txBody>
      <dsp:txXfrm rot="-5400000">
        <a:off x="1" y="1394610"/>
        <a:ext cx="782299" cy="335271"/>
      </dsp:txXfrm>
    </dsp:sp>
    <dsp:sp modelId="{D78B2C70-FF77-4405-95BC-020035ADCA35}">
      <dsp:nvSpPr>
        <dsp:cNvPr id="0" name=""/>
        <dsp:cNvSpPr/>
      </dsp:nvSpPr>
      <dsp:spPr>
        <a:xfrm rot="5400000">
          <a:off x="4157041" y="-2371282"/>
          <a:ext cx="726420" cy="74759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Выбрать предметы </a:t>
          </a:r>
          <a:r>
            <a:rPr lang="ru-RU" sz="1600" kern="1200" dirty="0" err="1" smtClean="0"/>
            <a:t>БазУ</a:t>
          </a:r>
          <a:r>
            <a:rPr lang="ru-RU" sz="1600" kern="1200" dirty="0" smtClean="0"/>
            <a:t> из каждой образовательной области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 Выбрать не менее 3 предметов </a:t>
          </a:r>
          <a:r>
            <a:rPr lang="ru-RU" sz="1600" kern="1200" dirty="0" err="1" smtClean="0"/>
            <a:t>УглУ</a:t>
          </a:r>
          <a:r>
            <a:rPr lang="ru-RU" sz="1600" kern="1200" dirty="0" smtClean="0"/>
            <a:t> (кроме универсального профиля)</a:t>
          </a:r>
          <a:endParaRPr lang="ru-RU" sz="1600" kern="1200" dirty="0"/>
        </a:p>
      </dsp:txBody>
      <dsp:txXfrm rot="-5400000">
        <a:off x="782300" y="1038920"/>
        <a:ext cx="7440443" cy="655498"/>
      </dsp:txXfrm>
    </dsp:sp>
    <dsp:sp modelId="{B4E76729-F9AA-4E53-B19D-74C96B26235E}">
      <dsp:nvSpPr>
        <dsp:cNvPr id="0" name=""/>
        <dsp:cNvSpPr/>
      </dsp:nvSpPr>
      <dsp:spPr>
        <a:xfrm rot="5400000">
          <a:off x="-167635" y="2171877"/>
          <a:ext cx="1117570" cy="7822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3</a:t>
          </a:r>
          <a:endParaRPr lang="ru-RU" sz="2300" kern="1200" dirty="0"/>
        </a:p>
      </dsp:txBody>
      <dsp:txXfrm rot="-5400000">
        <a:off x="1" y="2395392"/>
        <a:ext cx="782299" cy="335271"/>
      </dsp:txXfrm>
    </dsp:sp>
    <dsp:sp modelId="{1CC7C3C0-7059-47AE-A5A4-70B90A00CC32}">
      <dsp:nvSpPr>
        <dsp:cNvPr id="0" name=""/>
        <dsp:cNvSpPr/>
      </dsp:nvSpPr>
      <dsp:spPr>
        <a:xfrm rot="5400000">
          <a:off x="4157041" y="-1370499"/>
          <a:ext cx="726420" cy="74759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Дополнить УП индивидуальными проектами</a:t>
          </a:r>
          <a:endParaRPr lang="ru-RU" sz="1600" kern="1200" dirty="0"/>
        </a:p>
      </dsp:txBody>
      <dsp:txXfrm rot="-5400000">
        <a:off x="782300" y="2039703"/>
        <a:ext cx="7440443" cy="655498"/>
      </dsp:txXfrm>
    </dsp:sp>
    <dsp:sp modelId="{92A0EEF9-6645-4BC8-93C7-C56B80B8AB56}">
      <dsp:nvSpPr>
        <dsp:cNvPr id="0" name=""/>
        <dsp:cNvSpPr/>
      </dsp:nvSpPr>
      <dsp:spPr>
        <a:xfrm rot="5400000">
          <a:off x="-167635" y="3172660"/>
          <a:ext cx="1117570" cy="7822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4</a:t>
          </a:r>
          <a:endParaRPr lang="ru-RU" sz="2300" kern="1200" dirty="0"/>
        </a:p>
      </dsp:txBody>
      <dsp:txXfrm rot="-5400000">
        <a:off x="1" y="3396175"/>
        <a:ext cx="782299" cy="335271"/>
      </dsp:txXfrm>
    </dsp:sp>
    <dsp:sp modelId="{A96969DB-C372-4B64-A904-D747E334687E}">
      <dsp:nvSpPr>
        <dsp:cNvPr id="0" name=""/>
        <dsp:cNvSpPr/>
      </dsp:nvSpPr>
      <dsp:spPr>
        <a:xfrm rot="5400000">
          <a:off x="4157041" y="-369717"/>
          <a:ext cx="726420" cy="74759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Если сумма часов меньше 2170, увеличить или кол-во предметов или добавить  элективные и факультативные курсы</a:t>
          </a:r>
          <a:endParaRPr lang="ru-RU" sz="1600" kern="1200" dirty="0"/>
        </a:p>
      </dsp:txBody>
      <dsp:txXfrm rot="-5400000">
        <a:off x="782300" y="3040485"/>
        <a:ext cx="7440443" cy="655498"/>
      </dsp:txXfrm>
    </dsp:sp>
    <dsp:sp modelId="{39996019-FB16-41AB-93B2-E8F038B207A1}">
      <dsp:nvSpPr>
        <dsp:cNvPr id="0" name=""/>
        <dsp:cNvSpPr/>
      </dsp:nvSpPr>
      <dsp:spPr>
        <a:xfrm rot="5400000">
          <a:off x="-167635" y="4173442"/>
          <a:ext cx="1117570" cy="7822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5</a:t>
          </a:r>
          <a:endParaRPr lang="ru-RU" sz="2300" kern="1200" dirty="0"/>
        </a:p>
      </dsp:txBody>
      <dsp:txXfrm rot="-5400000">
        <a:off x="1" y="4396957"/>
        <a:ext cx="782299" cy="335271"/>
      </dsp:txXfrm>
    </dsp:sp>
    <dsp:sp modelId="{E1DED39A-A763-4662-9BCB-0A780EF37F86}">
      <dsp:nvSpPr>
        <dsp:cNvPr id="0" name=""/>
        <dsp:cNvSpPr/>
      </dsp:nvSpPr>
      <dsp:spPr>
        <a:xfrm rot="5400000">
          <a:off x="4157041" y="631065"/>
          <a:ext cx="726420" cy="74759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Если сумма больше 2170 ч, но меньше 2590 ч, то либо добавить ЭК и ФК,  либо завершить формирование УП</a:t>
          </a:r>
          <a:endParaRPr lang="ru-RU" sz="1600" kern="1200" dirty="0"/>
        </a:p>
      </dsp:txBody>
      <dsp:txXfrm rot="-5400000">
        <a:off x="782300" y="4041268"/>
        <a:ext cx="7440443" cy="655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AE58F-6E55-4301-80D4-7D15DF04A890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1E5C-1482-4AED-AB02-F8B11DE6D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AE58F-6E55-4301-80D4-7D15DF04A890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1E5C-1482-4AED-AB02-F8B11DE6D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AE58F-6E55-4301-80D4-7D15DF04A890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1E5C-1482-4AED-AB02-F8B11DE6D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AE58F-6E55-4301-80D4-7D15DF04A890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1E5C-1482-4AED-AB02-F8B11DE6D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AE58F-6E55-4301-80D4-7D15DF04A890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1E5C-1482-4AED-AB02-F8B11DE6D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AE58F-6E55-4301-80D4-7D15DF04A890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1E5C-1482-4AED-AB02-F8B11DE6D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AE58F-6E55-4301-80D4-7D15DF04A890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1E5C-1482-4AED-AB02-F8B11DE6D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AE58F-6E55-4301-80D4-7D15DF04A890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3D1E5C-1482-4AED-AB02-F8B11DE6DB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AE58F-6E55-4301-80D4-7D15DF04A890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1E5C-1482-4AED-AB02-F8B11DE6D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AE58F-6E55-4301-80D4-7D15DF04A890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B3D1E5C-1482-4AED-AB02-F8B11DE6D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C5AE58F-6E55-4301-80D4-7D15DF04A890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1E5C-1482-4AED-AB02-F8B11DE6D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C5AE58F-6E55-4301-80D4-7D15DF04A890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B3D1E5C-1482-4AED-AB02-F8B11DE6D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58;&#1077;&#1093;&#1085;&#1086;&#1083;&#1086;&#1075;&#1080;&#1095;&#1077;&#1089;&#1082;&#1080;&#1081;%20&#1087;&#1088;&#1086;&#1092;&#1080;&#1083;&#1100;.docx" TargetMode="External"/><Relationship Id="rId2" Type="http://schemas.openxmlformats.org/officeDocument/2006/relationships/hyperlink" Target="&#1056;&#1072;&#1089;&#1087;&#1088;&#1077;&#1076;&#1077;&#1083;&#1077;&#1085;&#1080;&#1077;%20&#1095;&#1072;&#1089;&#1086;&#1074;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59;&#1085;&#1080;&#1074;&#1077;&#1088;&#1089;&#1074;&#1072;&#1083;&#1100;&#1085;&#1099;&#1081;%20&#1087;&#1088;&#1086;&#1092;&#1080;&#1083;&#1100;.docx" TargetMode="External"/><Relationship Id="rId4" Type="http://schemas.openxmlformats.org/officeDocument/2006/relationships/hyperlink" Target="&#1057;&#1086;&#1094;-&#1101;&#1082;%20&#1087;&#1088;&#1086;&#1092;&#1080;&#1083;&#1100;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00109"/>
            <a:ext cx="7815290" cy="26003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Примерные учебные планы среднего общего образования в условиях ФГОС: подходы к формированию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4000504"/>
            <a:ext cx="6480048" cy="17526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Цыганкова П.В., зав. отделом ФГОС ГАУ ДПО СОИРО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УП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Пример распределения часов</a:t>
            </a:r>
            <a:endParaRPr lang="ru-RU" dirty="0" smtClean="0"/>
          </a:p>
          <a:p>
            <a:r>
              <a:rPr lang="ru-RU" dirty="0" smtClean="0">
                <a:hlinkClick r:id="rId3" action="ppaction://hlinkfile"/>
              </a:rPr>
              <a:t>Пример УП технологического профиля</a:t>
            </a:r>
            <a:endParaRPr lang="ru-RU" dirty="0" smtClean="0"/>
          </a:p>
          <a:p>
            <a:r>
              <a:rPr lang="ru-RU" dirty="0" smtClean="0">
                <a:hlinkClick r:id="rId4" action="ppaction://hlinkfile"/>
              </a:rPr>
              <a:t>Пример УП социально-экономического профиля</a:t>
            </a:r>
            <a:endParaRPr lang="ru-RU" dirty="0" smtClean="0"/>
          </a:p>
          <a:p>
            <a:r>
              <a:rPr lang="ru-RU" dirty="0" smtClean="0">
                <a:hlinkClick r:id="rId5" action="ppaction://hlinkfile"/>
              </a:rPr>
              <a:t>Пример УП универсального профиля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Реестр программ </a:t>
            </a:r>
            <a:r>
              <a:rPr lang="en-US" dirty="0" smtClean="0"/>
              <a:t>fgosreestr.ru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6957" y="1285860"/>
            <a:ext cx="8050085" cy="484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Статус ООП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1763944"/>
            <a:ext cx="7467600" cy="41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Обсуждение </a:t>
            </a:r>
            <a:r>
              <a:rPr lang="en-US" dirty="0" smtClean="0"/>
              <a:t>edu.crowdexpert.ru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1763944"/>
            <a:ext cx="7467600" cy="41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Учебный план (УП)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П.22 ст.2 №273-ФЗ – документ, который определяет перечень, трудоёмкость, последовательность и распределение по периодам обучения учебных предметов, курсов (модулей), практики, иных видов учебной деятельности</a:t>
            </a:r>
          </a:p>
          <a:p>
            <a:r>
              <a:rPr lang="ru-RU" dirty="0" smtClean="0"/>
              <a:t>П.23 ст.2 №273-ФЗ: ИУП – УП, обеспечивающий освоение ООП на основе индивидуализации с учётом особенностей и потребностей конкретного обучающегося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обучающегося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УП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2170 – 2590 часов за 2 года (31 – 37 ч в </a:t>
            </a:r>
            <a:r>
              <a:rPr lang="ru-RU" dirty="0" err="1" smtClean="0"/>
              <a:t>нед</a:t>
            </a:r>
            <a:r>
              <a:rPr lang="ru-RU" dirty="0" smtClean="0"/>
              <a:t>)</a:t>
            </a:r>
          </a:p>
          <a:p>
            <a:r>
              <a:rPr lang="ru-RU" dirty="0" smtClean="0"/>
              <a:t>9 (10) учебных предметов</a:t>
            </a:r>
          </a:p>
          <a:p>
            <a:r>
              <a:rPr lang="ru-RU" dirty="0" smtClean="0"/>
              <a:t>Выполнение индивидуального (</a:t>
            </a:r>
            <a:r>
              <a:rPr lang="ru-RU" dirty="0" err="1" smtClean="0"/>
              <a:t>ых</a:t>
            </a:r>
            <a:r>
              <a:rPr lang="ru-RU" dirty="0" smtClean="0"/>
              <a:t>) проекта (</a:t>
            </a:r>
            <a:r>
              <a:rPr lang="ru-RU" dirty="0" err="1" smtClean="0"/>
              <a:t>ов</a:t>
            </a:r>
            <a:r>
              <a:rPr lang="ru-RU" dirty="0" smtClean="0"/>
              <a:t>) в течение 1 – 2 лет</a:t>
            </a:r>
          </a:p>
          <a:p>
            <a:r>
              <a:rPr lang="ru-RU" dirty="0" smtClean="0"/>
              <a:t>Могут быть: факультативы, </a:t>
            </a:r>
            <a:r>
              <a:rPr lang="ru-RU" dirty="0" err="1" smtClean="0"/>
              <a:t>элективы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Обязательные предметы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Русский язык и литература</a:t>
            </a:r>
          </a:p>
          <a:p>
            <a:r>
              <a:rPr lang="ru-RU" dirty="0" smtClean="0"/>
              <a:t>Иностранный язык</a:t>
            </a:r>
          </a:p>
          <a:p>
            <a:r>
              <a:rPr lang="ru-RU" dirty="0" smtClean="0"/>
              <a:t>Математика</a:t>
            </a:r>
          </a:p>
          <a:p>
            <a:r>
              <a:rPr lang="ru-RU" dirty="0" smtClean="0"/>
              <a:t>История или Россия в мире</a:t>
            </a:r>
          </a:p>
          <a:p>
            <a:r>
              <a:rPr lang="ru-RU" dirty="0" smtClean="0"/>
              <a:t>Физическая культура</a:t>
            </a:r>
          </a:p>
          <a:p>
            <a:r>
              <a:rPr lang="ru-RU" dirty="0" smtClean="0"/>
              <a:t>ОБЖ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96908"/>
          </a:xfrm>
        </p:spPr>
        <p:txBody>
          <a:bodyPr/>
          <a:lstStyle/>
          <a:p>
            <a:r>
              <a:rPr lang="ru-RU" dirty="0" smtClean="0"/>
              <a:t>Формирование УП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00108"/>
          <a:ext cx="8258204" cy="512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72</TotalTime>
  <Words>244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Примерные учебные планы среднего общего образования в условиях ФГОС: подходы к формированию</vt:lpstr>
      <vt:lpstr>Реестр программ fgosreestr.ru</vt:lpstr>
      <vt:lpstr>Статус ООП</vt:lpstr>
      <vt:lpstr>Обсуждение edu.crowdexpert.ru</vt:lpstr>
      <vt:lpstr>Учебный план (УП)</vt:lpstr>
      <vt:lpstr>Выбор обучающегося</vt:lpstr>
      <vt:lpstr>Структура УП</vt:lpstr>
      <vt:lpstr>Обязательные предметы</vt:lpstr>
      <vt:lpstr>Формирование УП</vt:lpstr>
      <vt:lpstr>Примеры УП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Цыганкова Полина Владимировна</dc:creator>
  <cp:lastModifiedBy>Алёнка</cp:lastModifiedBy>
  <cp:revision>7</cp:revision>
  <dcterms:created xsi:type="dcterms:W3CDTF">2016-02-29T12:46:52Z</dcterms:created>
  <dcterms:modified xsi:type="dcterms:W3CDTF">2016-04-01T10:57:27Z</dcterms:modified>
</cp:coreProperties>
</file>