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08920" y="1988840"/>
            <a:ext cx="7056784" cy="1894362"/>
          </a:xfrm>
        </p:spPr>
        <p:txBody>
          <a:bodyPr>
            <a:noAutofit/>
          </a:bodyPr>
          <a:lstStyle/>
          <a:p>
            <a:r>
              <a:rPr lang="ru-RU" sz="4000" dirty="0"/>
              <a:t>«Индивидуальный учебный проект в старшей школе: опыт реализации»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013176"/>
            <a:ext cx="6172200" cy="1371600"/>
          </a:xfrm>
        </p:spPr>
        <p:txBody>
          <a:bodyPr/>
          <a:lstStyle/>
          <a:p>
            <a:pPr algn="r"/>
            <a:r>
              <a:rPr lang="ru-RU" dirty="0" smtClean="0"/>
              <a:t>Подготовила </a:t>
            </a:r>
          </a:p>
          <a:p>
            <a:pPr algn="r"/>
            <a:r>
              <a:rPr lang="ru-RU" dirty="0" smtClean="0"/>
              <a:t>Трефилова Алёна Витальевна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русского языка и литературы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646430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Смоленск, 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315416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Что такое проект?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67744" y="836712"/>
            <a:ext cx="6387480" cy="118072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000" i="1" dirty="0" smtClean="0"/>
              <a:t>«Наиболее глубокий след оставляет то, что тебе удалось открыть самому».</a:t>
            </a:r>
          </a:p>
          <a:p>
            <a:pPr marL="0" indent="0" algn="r">
              <a:buNone/>
            </a:pPr>
            <a:r>
              <a:rPr lang="ru-RU" sz="2000" dirty="0" smtClean="0"/>
              <a:t>Джордж Пойа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132856"/>
            <a:ext cx="7704856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Индивидуальный итоговый проект представляет собой учебный проект, выполняемый обучающимся в рамках одного или нескольких учебных предметов с целью продемонстрировать свои достижения в самостоятельном освоении содержания и методов избранных областей знаний </a:t>
            </a:r>
            <a:r>
              <a:rPr lang="ru-RU" sz="2400" dirty="0" smtClean="0"/>
              <a:t>и видов </a:t>
            </a:r>
            <a:r>
              <a:rPr lang="ru-RU" sz="2400" dirty="0"/>
              <a:t>деятельности и способность проектировать и осуществлять целесообразную и результативную деятельность .</a:t>
            </a:r>
          </a:p>
        </p:txBody>
      </p:sp>
    </p:spTree>
    <p:extLst>
      <p:ext uri="{BB962C8B-B14F-4D97-AF65-F5344CB8AC3E}">
        <p14:creationId xmlns:p14="http://schemas.microsoft.com/office/powerpoint/2010/main" val="78196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944216"/>
          </a:xfrm>
        </p:spPr>
        <p:txBody>
          <a:bodyPr>
            <a:normAutofit/>
          </a:bodyPr>
          <a:lstStyle/>
          <a:p>
            <a:r>
              <a:rPr lang="ru-RU" b="1" dirty="0"/>
              <a:t>Отличие образовательного проекта от </a:t>
            </a:r>
            <a:r>
              <a:rPr lang="ru-RU" b="1" dirty="0" smtClean="0"/>
              <a:t>реферата и доклада.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7467600" cy="38164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Доклады и рефераты как виды самостоятельной работы несут информационную суть вопроса, не представляют доказательств по той или иной проблеме. Проект же может включать элементы докладов, рефератов, исследований и любых других видов самостоятельной творческой работы учащихся, но только как способов достижения результата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235586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Роль учителя в </a:t>
            </a:r>
            <a:r>
              <a:rPr lang="ru-RU" dirty="0" smtClean="0"/>
              <a:t>организации проектной </a:t>
            </a:r>
            <a:r>
              <a:rPr lang="ru-RU" dirty="0"/>
              <a:t>деятельности ученика.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0448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Педагог должен повести себя так, чтобы дать ученику почувствовать, что проект – это его работа, его изобретение, его создание, реализация его собственных идей и замыслов.</a:t>
            </a:r>
          </a:p>
        </p:txBody>
      </p:sp>
      <p:pic>
        <p:nvPicPr>
          <p:cNvPr id="1026" name="Picture 2" descr="https://image.jimcdn.com/app/cms/image/transf/dimension=680x10000:format=jpg/path/sbfa824f9a8ac1a09/image/idcf6e645b195e31e/version/1448010094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60052"/>
            <a:ext cx="3097948" cy="309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mitchougule.com/wp-content/uploads/2013/08/team-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3" y="3835807"/>
            <a:ext cx="3312368" cy="302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33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1143000"/>
          </a:xfrm>
        </p:spPr>
        <p:txBody>
          <a:bodyPr/>
          <a:lstStyle/>
          <a:p>
            <a:r>
              <a:rPr lang="ru-RU" dirty="0"/>
              <a:t>Этапы работы над учебным проектом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1628799"/>
            <a:ext cx="7344816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1. Организационно-подготовительный </a:t>
            </a:r>
            <a:endParaRPr lang="ru-RU" sz="36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3851920" y="2829128"/>
            <a:ext cx="1080120" cy="8158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75656" y="3665628"/>
            <a:ext cx="5832648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Выбор темы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Определение цели, задач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Составление плана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Определение формы проекта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4656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работы над учебным проектом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7704" y="1772816"/>
            <a:ext cx="5184576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2. Исследовательский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3334010"/>
            <a:ext cx="6120679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Работа с литературой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Проведение исследования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Консультации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139952" y="2419147"/>
            <a:ext cx="756084" cy="937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5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работы над учебным проектом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1844824"/>
            <a:ext cx="4824536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3. Заключительный</a:t>
            </a:r>
            <a:endParaRPr lang="ru-RU" sz="36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085946" y="2517764"/>
            <a:ext cx="756084" cy="9832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91680" y="3501008"/>
            <a:ext cx="5688632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Оформление результатов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Предварительная защита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Подготовка к публичной защите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Публичная защита проекта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6942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258</TotalTime>
  <Words>233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«Индивидуальный учебный проект в старшей школе: опыт реализации» </vt:lpstr>
      <vt:lpstr>Что такое проект?</vt:lpstr>
      <vt:lpstr>Отличие образовательного проекта от реферата и доклада. </vt:lpstr>
      <vt:lpstr>Роль учителя в организации проектной деятельности ученика.</vt:lpstr>
      <vt:lpstr>Этапы работы над учебным проектом</vt:lpstr>
      <vt:lpstr>Этапы работы над учебным проектом</vt:lpstr>
      <vt:lpstr>Этапы работы над учебным проектом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«Индивидуальный учебный проект в старшей школе: опыт реализации»</dc:title>
  <dc:creator>wqeas</dc:creator>
  <cp:lastModifiedBy>ФГОС-2</cp:lastModifiedBy>
  <cp:revision>11</cp:revision>
  <dcterms:created xsi:type="dcterms:W3CDTF">2018-10-22T10:24:47Z</dcterms:created>
  <dcterms:modified xsi:type="dcterms:W3CDTF">2018-10-25T08:17:24Z</dcterms:modified>
</cp:coreProperties>
</file>