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70" r:id="rId4"/>
    <p:sldId id="267" r:id="rId5"/>
    <p:sldId id="271" r:id="rId6"/>
    <p:sldId id="272" r:id="rId7"/>
    <p:sldId id="27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242" y="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9E838AB-5BCB-47AE-B1DA-01758FCD967C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87705F6-761A-4EC8-AC3B-A04EDFEB1B5D}">
      <dgm:prSet phldrT="[Текст]"/>
      <dgm:spPr/>
      <dgm:t>
        <a:bodyPr/>
        <a:lstStyle/>
        <a:p>
          <a:r>
            <a:rPr lang="ru-RU" dirty="0" smtClean="0"/>
            <a:t>1 этап. Выбор темы</a:t>
          </a:r>
          <a:endParaRPr lang="ru-RU" dirty="0"/>
        </a:p>
      </dgm:t>
    </dgm:pt>
    <dgm:pt modelId="{71DE5DCC-C5F3-4B0B-BD41-D78AF8A64D9D}" type="parTrans" cxnId="{F2FF4A9E-BD7E-482C-B21C-CFE3BFA51697}">
      <dgm:prSet/>
      <dgm:spPr/>
      <dgm:t>
        <a:bodyPr/>
        <a:lstStyle/>
        <a:p>
          <a:endParaRPr lang="ru-RU"/>
        </a:p>
      </dgm:t>
    </dgm:pt>
    <dgm:pt modelId="{35F8E008-95B7-451A-994F-BF69712AAB7D}" type="sibTrans" cxnId="{F2FF4A9E-BD7E-482C-B21C-CFE3BFA51697}">
      <dgm:prSet/>
      <dgm:spPr/>
      <dgm:t>
        <a:bodyPr/>
        <a:lstStyle/>
        <a:p>
          <a:endParaRPr lang="ru-RU"/>
        </a:p>
      </dgm:t>
    </dgm:pt>
    <dgm:pt modelId="{9E30CEE6-9041-4EC8-9C00-418FDF708DA9}">
      <dgm:prSet phldrT="[Текст]" custT="1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sz="2000" dirty="0" smtClean="0">
              <a:solidFill>
                <a:schemeClr val="tx1"/>
              </a:solidFill>
            </a:rPr>
            <a:t>Самостоятельный выбор темы. (Возможна корректировка)</a:t>
          </a:r>
          <a:endParaRPr lang="ru-RU" sz="2000" dirty="0">
            <a:solidFill>
              <a:schemeClr val="tx1"/>
            </a:solidFill>
          </a:endParaRPr>
        </a:p>
      </dgm:t>
    </dgm:pt>
    <dgm:pt modelId="{DF1104AF-1793-498F-A248-E26A379063AD}" type="parTrans" cxnId="{DB4C0CAB-98BB-413D-ACE8-AACED2AF8A93}">
      <dgm:prSet/>
      <dgm:spPr/>
      <dgm:t>
        <a:bodyPr/>
        <a:lstStyle/>
        <a:p>
          <a:endParaRPr lang="ru-RU"/>
        </a:p>
      </dgm:t>
    </dgm:pt>
    <dgm:pt modelId="{ED200CF1-D618-492D-9FA5-8F21C43901BB}" type="sibTrans" cxnId="{DB4C0CAB-98BB-413D-ACE8-AACED2AF8A93}">
      <dgm:prSet/>
      <dgm:spPr/>
      <dgm:t>
        <a:bodyPr/>
        <a:lstStyle/>
        <a:p>
          <a:endParaRPr lang="ru-RU"/>
        </a:p>
      </dgm:t>
    </dgm:pt>
    <dgm:pt modelId="{EB710A32-1DCD-4E35-A8C0-88844345599A}">
      <dgm:prSet phldrT="[Текст]" custT="1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sz="2000" dirty="0" smtClean="0"/>
            <a:t>Почему выбрал эту тему?  Что заинтересовало? Что знаешь по этой проблеме? </a:t>
          </a:r>
          <a:endParaRPr lang="ru-RU" sz="2000" dirty="0"/>
        </a:p>
      </dgm:t>
    </dgm:pt>
    <dgm:pt modelId="{1EC8AAA7-3CC5-4BDA-8716-AD2245813D3F}" type="parTrans" cxnId="{2869ADD7-2D15-4507-88EF-271D5653B9CF}">
      <dgm:prSet/>
      <dgm:spPr/>
      <dgm:t>
        <a:bodyPr/>
        <a:lstStyle/>
        <a:p>
          <a:endParaRPr lang="ru-RU"/>
        </a:p>
      </dgm:t>
    </dgm:pt>
    <dgm:pt modelId="{A6C0789F-543D-444E-96C9-17BED7D75F97}" type="sibTrans" cxnId="{2869ADD7-2D15-4507-88EF-271D5653B9CF}">
      <dgm:prSet/>
      <dgm:spPr/>
      <dgm:t>
        <a:bodyPr/>
        <a:lstStyle/>
        <a:p>
          <a:endParaRPr lang="ru-RU"/>
        </a:p>
      </dgm:t>
    </dgm:pt>
    <dgm:pt modelId="{425BB9E8-C088-4C66-BC4A-34621692F646}">
      <dgm:prSet phldrT="[Текст]"/>
      <dgm:spPr/>
      <dgm:t>
        <a:bodyPr/>
        <a:lstStyle/>
        <a:p>
          <a:r>
            <a:rPr lang="ru-RU" dirty="0" smtClean="0"/>
            <a:t>2 этап. Определение задач, которые необходимо решить для создания продукта</a:t>
          </a:r>
          <a:endParaRPr lang="ru-RU" dirty="0"/>
        </a:p>
      </dgm:t>
    </dgm:pt>
    <dgm:pt modelId="{C7DAFE02-6BAD-4011-B822-9251191AAA1A}" type="parTrans" cxnId="{9695BD03-07F6-4084-AAF1-519BA1E785AA}">
      <dgm:prSet/>
      <dgm:spPr/>
      <dgm:t>
        <a:bodyPr/>
        <a:lstStyle/>
        <a:p>
          <a:endParaRPr lang="ru-RU"/>
        </a:p>
      </dgm:t>
    </dgm:pt>
    <dgm:pt modelId="{67457ABC-F800-4820-8404-67592432A61B}" type="sibTrans" cxnId="{9695BD03-07F6-4084-AAF1-519BA1E785AA}">
      <dgm:prSet/>
      <dgm:spPr/>
      <dgm:t>
        <a:bodyPr/>
        <a:lstStyle/>
        <a:p>
          <a:endParaRPr lang="ru-RU"/>
        </a:p>
      </dgm:t>
    </dgm:pt>
    <dgm:pt modelId="{8F4FF723-D0AE-48FE-9645-CF9248B10193}">
      <dgm:prSet phldrT="[Текст]" custT="1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dirty="0" smtClean="0">
              <a:solidFill>
                <a:schemeClr val="tx1"/>
              </a:solidFill>
              <a:ea typeface="Calibri" pitchFamily="34" charset="0"/>
              <a:cs typeface="Times New Roman" pitchFamily="18" charset="0"/>
            </a:rPr>
            <a:t>Изучение теоретического материала, определение цели, объекта и предмета исследования , постановка задач, формулировка гипотезы</a:t>
          </a:r>
          <a:endParaRPr lang="ru-RU" sz="2000" dirty="0" smtClean="0">
            <a:solidFill>
              <a:schemeClr val="tx1"/>
            </a:solidFill>
          </a:endParaRPr>
        </a:p>
        <a:p>
          <a:pPr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dirty="0"/>
        </a:p>
      </dgm:t>
    </dgm:pt>
    <dgm:pt modelId="{7248E06B-6B8D-4DE5-BC3F-C54B954AE85C}" type="parTrans" cxnId="{F59A256D-8C6E-4570-9528-EA6BD8E207D1}">
      <dgm:prSet/>
      <dgm:spPr/>
      <dgm:t>
        <a:bodyPr/>
        <a:lstStyle/>
        <a:p>
          <a:endParaRPr lang="ru-RU"/>
        </a:p>
      </dgm:t>
    </dgm:pt>
    <dgm:pt modelId="{1F710D1C-6312-48EF-A2FE-2C30030627FD}" type="sibTrans" cxnId="{F59A256D-8C6E-4570-9528-EA6BD8E207D1}">
      <dgm:prSet/>
      <dgm:spPr/>
      <dgm:t>
        <a:bodyPr/>
        <a:lstStyle/>
        <a:p>
          <a:endParaRPr lang="ru-RU"/>
        </a:p>
      </dgm:t>
    </dgm:pt>
    <dgm:pt modelId="{C0040B95-259B-4453-BBCA-4A74AA740FFE}">
      <dgm:prSet phldrT="[Текст]" custT="1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sz="1800" dirty="0" smtClean="0"/>
            <a:t>Чего ты хочешь достичь? Что ты хочешь узнать? Как ты будешь это делать?</a:t>
          </a:r>
          <a:endParaRPr lang="ru-RU" sz="1800" dirty="0"/>
        </a:p>
      </dgm:t>
    </dgm:pt>
    <dgm:pt modelId="{FBB471E8-19A8-449E-8ED6-51119CBC3E79}" type="parTrans" cxnId="{E6B7D0CD-5C4A-462D-939C-0165CAAE3262}">
      <dgm:prSet/>
      <dgm:spPr/>
      <dgm:t>
        <a:bodyPr/>
        <a:lstStyle/>
        <a:p>
          <a:endParaRPr lang="ru-RU"/>
        </a:p>
      </dgm:t>
    </dgm:pt>
    <dgm:pt modelId="{7F37F6E3-F5BB-4266-BB6E-D16DFB5C5FF9}" type="sibTrans" cxnId="{E6B7D0CD-5C4A-462D-939C-0165CAAE3262}">
      <dgm:prSet/>
      <dgm:spPr/>
      <dgm:t>
        <a:bodyPr/>
        <a:lstStyle/>
        <a:p>
          <a:endParaRPr lang="ru-RU"/>
        </a:p>
      </dgm:t>
    </dgm:pt>
    <dgm:pt modelId="{8E27B9CF-6514-414D-B3A9-F21B4759378D}" type="pres">
      <dgm:prSet presAssocID="{C9E838AB-5BCB-47AE-B1DA-01758FCD967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2084344-565E-4D22-A97A-DB0755B31576}" type="pres">
      <dgm:prSet presAssocID="{425BB9E8-C088-4C66-BC4A-34621692F646}" presName="boxAndChildren" presStyleCnt="0"/>
      <dgm:spPr/>
    </dgm:pt>
    <dgm:pt modelId="{01076100-BAB3-46C4-AFE5-012BACB477A3}" type="pres">
      <dgm:prSet presAssocID="{425BB9E8-C088-4C66-BC4A-34621692F646}" presName="parentTextBox" presStyleLbl="node1" presStyleIdx="0" presStyleCnt="2"/>
      <dgm:spPr/>
      <dgm:t>
        <a:bodyPr/>
        <a:lstStyle/>
        <a:p>
          <a:endParaRPr lang="ru-RU"/>
        </a:p>
      </dgm:t>
    </dgm:pt>
    <dgm:pt modelId="{3D2FF8FA-62A1-4D14-B9B5-7C4BF02F44EA}" type="pres">
      <dgm:prSet presAssocID="{425BB9E8-C088-4C66-BC4A-34621692F646}" presName="entireBox" presStyleLbl="node1" presStyleIdx="0" presStyleCnt="2" custScaleY="87014"/>
      <dgm:spPr/>
      <dgm:t>
        <a:bodyPr/>
        <a:lstStyle/>
        <a:p>
          <a:endParaRPr lang="ru-RU"/>
        </a:p>
      </dgm:t>
    </dgm:pt>
    <dgm:pt modelId="{BD84D440-DA82-4EA9-91C3-B0296B2940B1}" type="pres">
      <dgm:prSet presAssocID="{425BB9E8-C088-4C66-BC4A-34621692F646}" presName="descendantBox" presStyleCnt="0"/>
      <dgm:spPr/>
    </dgm:pt>
    <dgm:pt modelId="{F8AB0D52-6FF0-457E-AC95-E0DD90D94565}" type="pres">
      <dgm:prSet presAssocID="{8F4FF723-D0AE-48FE-9645-CF9248B10193}" presName="childTextBox" presStyleLbl="fgAccFollowNode1" presStyleIdx="0" presStyleCnt="4" custScaleX="1141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C7542F-38F7-493E-89C2-7BB86C10C79B}" type="pres">
      <dgm:prSet presAssocID="{C0040B95-259B-4453-BBCA-4A74AA740FFE}" presName="childTextBox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670790-6177-47BB-8F8E-8995FF8A2988}" type="pres">
      <dgm:prSet presAssocID="{35F8E008-95B7-451A-994F-BF69712AAB7D}" presName="sp" presStyleCnt="0"/>
      <dgm:spPr/>
    </dgm:pt>
    <dgm:pt modelId="{A6EA31AC-FE79-4A35-87B5-1F81C7128FAB}" type="pres">
      <dgm:prSet presAssocID="{387705F6-761A-4EC8-AC3B-A04EDFEB1B5D}" presName="arrowAndChildren" presStyleCnt="0"/>
      <dgm:spPr/>
    </dgm:pt>
    <dgm:pt modelId="{FBCA477C-F29C-44F1-B209-BDDC00EA9807}" type="pres">
      <dgm:prSet presAssocID="{387705F6-761A-4EC8-AC3B-A04EDFEB1B5D}" presName="parentTextArrow" presStyleLbl="node1" presStyleIdx="0" presStyleCnt="2"/>
      <dgm:spPr/>
      <dgm:t>
        <a:bodyPr/>
        <a:lstStyle/>
        <a:p>
          <a:endParaRPr lang="ru-RU"/>
        </a:p>
      </dgm:t>
    </dgm:pt>
    <dgm:pt modelId="{2F088494-2EEC-451A-8108-B74FD61F4912}" type="pres">
      <dgm:prSet presAssocID="{387705F6-761A-4EC8-AC3B-A04EDFEB1B5D}" presName="arrow" presStyleLbl="node1" presStyleIdx="1" presStyleCnt="2" custScaleY="59904" custLinFactNeighborX="820" custLinFactNeighborY="-96"/>
      <dgm:spPr/>
      <dgm:t>
        <a:bodyPr/>
        <a:lstStyle/>
        <a:p>
          <a:endParaRPr lang="ru-RU"/>
        </a:p>
      </dgm:t>
    </dgm:pt>
    <dgm:pt modelId="{2274E29A-7672-4F77-87D3-B4E95CF54EBA}" type="pres">
      <dgm:prSet presAssocID="{387705F6-761A-4EC8-AC3B-A04EDFEB1B5D}" presName="descendantArrow" presStyleCnt="0"/>
      <dgm:spPr/>
    </dgm:pt>
    <dgm:pt modelId="{D6EA3C88-248A-4C30-BC95-4850F6A82EAA}" type="pres">
      <dgm:prSet presAssocID="{9E30CEE6-9041-4EC8-9C00-418FDF708DA9}" presName="childTextArrow" presStyleLbl="fgAccFollowNode1" presStyleIdx="2" presStyleCnt="4" custScaleX="275287" custScaleY="864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23BE49-2C27-4836-8631-9BEFAF2D6E1C}" type="pres">
      <dgm:prSet presAssocID="{EB710A32-1DCD-4E35-A8C0-88844345599A}" presName="childTextArrow" presStyleLbl="fgAccFollowNode1" presStyleIdx="3" presStyleCnt="4" custScaleX="236603" custScaleY="864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71F7244-4C01-4ABE-865D-23F8524AA85B}" type="presOf" srcId="{8F4FF723-D0AE-48FE-9645-CF9248B10193}" destId="{F8AB0D52-6FF0-457E-AC95-E0DD90D94565}" srcOrd="0" destOrd="0" presId="urn:microsoft.com/office/officeart/2005/8/layout/process4"/>
    <dgm:cxn modelId="{9695BD03-07F6-4084-AAF1-519BA1E785AA}" srcId="{C9E838AB-5BCB-47AE-B1DA-01758FCD967C}" destId="{425BB9E8-C088-4C66-BC4A-34621692F646}" srcOrd="1" destOrd="0" parTransId="{C7DAFE02-6BAD-4011-B822-9251191AAA1A}" sibTransId="{67457ABC-F800-4820-8404-67592432A61B}"/>
    <dgm:cxn modelId="{C6628E19-AC53-46FF-88BD-DE1C928BAC34}" type="presOf" srcId="{EB710A32-1DCD-4E35-A8C0-88844345599A}" destId="{D823BE49-2C27-4836-8631-9BEFAF2D6E1C}" srcOrd="0" destOrd="0" presId="urn:microsoft.com/office/officeart/2005/8/layout/process4"/>
    <dgm:cxn modelId="{2869ADD7-2D15-4507-88EF-271D5653B9CF}" srcId="{387705F6-761A-4EC8-AC3B-A04EDFEB1B5D}" destId="{EB710A32-1DCD-4E35-A8C0-88844345599A}" srcOrd="1" destOrd="0" parTransId="{1EC8AAA7-3CC5-4BDA-8716-AD2245813D3F}" sibTransId="{A6C0789F-543D-444E-96C9-17BED7D75F97}"/>
    <dgm:cxn modelId="{455B5D00-1578-490D-B9EF-2C860B4E9984}" type="presOf" srcId="{387705F6-761A-4EC8-AC3B-A04EDFEB1B5D}" destId="{FBCA477C-F29C-44F1-B209-BDDC00EA9807}" srcOrd="0" destOrd="0" presId="urn:microsoft.com/office/officeart/2005/8/layout/process4"/>
    <dgm:cxn modelId="{E6B7D0CD-5C4A-462D-939C-0165CAAE3262}" srcId="{425BB9E8-C088-4C66-BC4A-34621692F646}" destId="{C0040B95-259B-4453-BBCA-4A74AA740FFE}" srcOrd="1" destOrd="0" parTransId="{FBB471E8-19A8-449E-8ED6-51119CBC3E79}" sibTransId="{7F37F6E3-F5BB-4266-BB6E-D16DFB5C5FF9}"/>
    <dgm:cxn modelId="{3C5F7D3F-C15F-4267-A01C-A5B851CF322E}" type="presOf" srcId="{425BB9E8-C088-4C66-BC4A-34621692F646}" destId="{3D2FF8FA-62A1-4D14-B9B5-7C4BF02F44EA}" srcOrd="1" destOrd="0" presId="urn:microsoft.com/office/officeart/2005/8/layout/process4"/>
    <dgm:cxn modelId="{053406F8-810F-4622-8CB0-341A055470D0}" type="presOf" srcId="{387705F6-761A-4EC8-AC3B-A04EDFEB1B5D}" destId="{2F088494-2EEC-451A-8108-B74FD61F4912}" srcOrd="1" destOrd="0" presId="urn:microsoft.com/office/officeart/2005/8/layout/process4"/>
    <dgm:cxn modelId="{F59A256D-8C6E-4570-9528-EA6BD8E207D1}" srcId="{425BB9E8-C088-4C66-BC4A-34621692F646}" destId="{8F4FF723-D0AE-48FE-9645-CF9248B10193}" srcOrd="0" destOrd="0" parTransId="{7248E06B-6B8D-4DE5-BC3F-C54B954AE85C}" sibTransId="{1F710D1C-6312-48EF-A2FE-2C30030627FD}"/>
    <dgm:cxn modelId="{AC4DAFC3-053D-47B7-B4EF-A1378B18AF96}" type="presOf" srcId="{425BB9E8-C088-4C66-BC4A-34621692F646}" destId="{01076100-BAB3-46C4-AFE5-012BACB477A3}" srcOrd="0" destOrd="0" presId="urn:microsoft.com/office/officeart/2005/8/layout/process4"/>
    <dgm:cxn modelId="{DB4C0CAB-98BB-413D-ACE8-AACED2AF8A93}" srcId="{387705F6-761A-4EC8-AC3B-A04EDFEB1B5D}" destId="{9E30CEE6-9041-4EC8-9C00-418FDF708DA9}" srcOrd="0" destOrd="0" parTransId="{DF1104AF-1793-498F-A248-E26A379063AD}" sibTransId="{ED200CF1-D618-492D-9FA5-8F21C43901BB}"/>
    <dgm:cxn modelId="{6BEFF047-66A4-4C9E-A3BF-F30D231CF878}" type="presOf" srcId="{C9E838AB-5BCB-47AE-B1DA-01758FCD967C}" destId="{8E27B9CF-6514-414D-B3A9-F21B4759378D}" srcOrd="0" destOrd="0" presId="urn:microsoft.com/office/officeart/2005/8/layout/process4"/>
    <dgm:cxn modelId="{F2FF4A9E-BD7E-482C-B21C-CFE3BFA51697}" srcId="{C9E838AB-5BCB-47AE-B1DA-01758FCD967C}" destId="{387705F6-761A-4EC8-AC3B-A04EDFEB1B5D}" srcOrd="0" destOrd="0" parTransId="{71DE5DCC-C5F3-4B0B-BD41-D78AF8A64D9D}" sibTransId="{35F8E008-95B7-451A-994F-BF69712AAB7D}"/>
    <dgm:cxn modelId="{01D00659-70FC-4EBC-89AF-F4D08ACA3116}" type="presOf" srcId="{C0040B95-259B-4453-BBCA-4A74AA740FFE}" destId="{EDC7542F-38F7-493E-89C2-7BB86C10C79B}" srcOrd="0" destOrd="0" presId="urn:microsoft.com/office/officeart/2005/8/layout/process4"/>
    <dgm:cxn modelId="{EE7CDF84-4A20-46C3-97F4-BD9D8EF4AE0F}" type="presOf" srcId="{9E30CEE6-9041-4EC8-9C00-418FDF708DA9}" destId="{D6EA3C88-248A-4C30-BC95-4850F6A82EAA}" srcOrd="0" destOrd="0" presId="urn:microsoft.com/office/officeart/2005/8/layout/process4"/>
    <dgm:cxn modelId="{D928B54C-7FF2-404F-B646-24AD420A421A}" type="presParOf" srcId="{8E27B9CF-6514-414D-B3A9-F21B4759378D}" destId="{12084344-565E-4D22-A97A-DB0755B31576}" srcOrd="0" destOrd="0" presId="urn:microsoft.com/office/officeart/2005/8/layout/process4"/>
    <dgm:cxn modelId="{FED0CD43-CC4D-4934-AFD6-D41C3E8D9BB3}" type="presParOf" srcId="{12084344-565E-4D22-A97A-DB0755B31576}" destId="{01076100-BAB3-46C4-AFE5-012BACB477A3}" srcOrd="0" destOrd="0" presId="urn:microsoft.com/office/officeart/2005/8/layout/process4"/>
    <dgm:cxn modelId="{002A3B81-856C-47F1-954A-580901809E9D}" type="presParOf" srcId="{12084344-565E-4D22-A97A-DB0755B31576}" destId="{3D2FF8FA-62A1-4D14-B9B5-7C4BF02F44EA}" srcOrd="1" destOrd="0" presId="urn:microsoft.com/office/officeart/2005/8/layout/process4"/>
    <dgm:cxn modelId="{3D3929D9-E121-4BA6-8CEF-391C31F343BC}" type="presParOf" srcId="{12084344-565E-4D22-A97A-DB0755B31576}" destId="{BD84D440-DA82-4EA9-91C3-B0296B2940B1}" srcOrd="2" destOrd="0" presId="urn:microsoft.com/office/officeart/2005/8/layout/process4"/>
    <dgm:cxn modelId="{108109BD-6D45-4BC0-B89C-381AB1190E4F}" type="presParOf" srcId="{BD84D440-DA82-4EA9-91C3-B0296B2940B1}" destId="{F8AB0D52-6FF0-457E-AC95-E0DD90D94565}" srcOrd="0" destOrd="0" presId="urn:microsoft.com/office/officeart/2005/8/layout/process4"/>
    <dgm:cxn modelId="{E78A479F-3F1F-45CB-AB2F-E6BE70A4865D}" type="presParOf" srcId="{BD84D440-DA82-4EA9-91C3-B0296B2940B1}" destId="{EDC7542F-38F7-493E-89C2-7BB86C10C79B}" srcOrd="1" destOrd="0" presId="urn:microsoft.com/office/officeart/2005/8/layout/process4"/>
    <dgm:cxn modelId="{69908AF9-E7CF-4F67-BFB6-E300A146C093}" type="presParOf" srcId="{8E27B9CF-6514-414D-B3A9-F21B4759378D}" destId="{78670790-6177-47BB-8F8E-8995FF8A2988}" srcOrd="1" destOrd="0" presId="urn:microsoft.com/office/officeart/2005/8/layout/process4"/>
    <dgm:cxn modelId="{2D8D770D-76C2-419D-809B-53EA9F04B58D}" type="presParOf" srcId="{8E27B9CF-6514-414D-B3A9-F21B4759378D}" destId="{A6EA31AC-FE79-4A35-87B5-1F81C7128FAB}" srcOrd="2" destOrd="0" presId="urn:microsoft.com/office/officeart/2005/8/layout/process4"/>
    <dgm:cxn modelId="{F559CD33-3677-44B0-AC6A-083AA4382DED}" type="presParOf" srcId="{A6EA31AC-FE79-4A35-87B5-1F81C7128FAB}" destId="{FBCA477C-F29C-44F1-B209-BDDC00EA9807}" srcOrd="0" destOrd="0" presId="urn:microsoft.com/office/officeart/2005/8/layout/process4"/>
    <dgm:cxn modelId="{8000FBD9-CB01-4AEA-8CF7-58DA39B82DCC}" type="presParOf" srcId="{A6EA31AC-FE79-4A35-87B5-1F81C7128FAB}" destId="{2F088494-2EEC-451A-8108-B74FD61F4912}" srcOrd="1" destOrd="0" presId="urn:microsoft.com/office/officeart/2005/8/layout/process4"/>
    <dgm:cxn modelId="{818C9FE4-17FC-49A1-A34F-24F189A0A0CC}" type="presParOf" srcId="{A6EA31AC-FE79-4A35-87B5-1F81C7128FAB}" destId="{2274E29A-7672-4F77-87D3-B4E95CF54EBA}" srcOrd="2" destOrd="0" presId="urn:microsoft.com/office/officeart/2005/8/layout/process4"/>
    <dgm:cxn modelId="{083C3160-D6CA-4543-8199-DD0109A12602}" type="presParOf" srcId="{2274E29A-7672-4F77-87D3-B4E95CF54EBA}" destId="{D6EA3C88-248A-4C30-BC95-4850F6A82EAA}" srcOrd="0" destOrd="0" presId="urn:microsoft.com/office/officeart/2005/8/layout/process4"/>
    <dgm:cxn modelId="{2029BB89-25DF-49F4-A13C-1684B201C585}" type="presParOf" srcId="{2274E29A-7672-4F77-87D3-B4E95CF54EBA}" destId="{D823BE49-2C27-4836-8631-9BEFAF2D6E1C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417877E-6D81-4A4B-8A4C-C8E7A53B8669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55C547D-11E7-447F-8698-B1E4C844BFF1}">
      <dgm:prSet phldrT="[Текст]" custT="1"/>
      <dgm:spPr/>
      <dgm:t>
        <a:bodyPr/>
        <a:lstStyle/>
        <a:p>
          <a:r>
            <a:rPr lang="ru-RU" sz="3200" dirty="0" smtClean="0"/>
            <a:t>3-4 этап. Поиск путей достижения цели и реализация проекта</a:t>
          </a:r>
          <a:endParaRPr lang="ru-RU" sz="3200" dirty="0"/>
        </a:p>
      </dgm:t>
    </dgm:pt>
    <dgm:pt modelId="{CC077401-0825-4EA3-A416-607F3A8561BC}" type="parTrans" cxnId="{2A938AB4-2514-4D8E-89ED-2C03D472003D}">
      <dgm:prSet/>
      <dgm:spPr/>
      <dgm:t>
        <a:bodyPr/>
        <a:lstStyle/>
        <a:p>
          <a:endParaRPr lang="ru-RU"/>
        </a:p>
      </dgm:t>
    </dgm:pt>
    <dgm:pt modelId="{95D14E48-6F7A-42F4-94B6-A988F9A3CAAC}" type="sibTrans" cxnId="{2A938AB4-2514-4D8E-89ED-2C03D472003D}">
      <dgm:prSet/>
      <dgm:spPr/>
      <dgm:t>
        <a:bodyPr/>
        <a:lstStyle/>
        <a:p>
          <a:endParaRPr lang="ru-RU"/>
        </a:p>
      </dgm:t>
    </dgm:pt>
    <dgm:pt modelId="{2427FD7C-4B91-48C9-9D75-020CFA7C3902}">
      <dgm:prSet phldrT="[Текст]" custT="1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sz="1800" dirty="0" smtClean="0">
              <a:solidFill>
                <a:schemeClr val="tx1"/>
              </a:solidFill>
            </a:rPr>
            <a:t>Обработка  информации. Формулирование выводов</a:t>
          </a:r>
          <a:endParaRPr lang="ru-RU" sz="1800" dirty="0">
            <a:solidFill>
              <a:schemeClr val="tx1"/>
            </a:solidFill>
          </a:endParaRPr>
        </a:p>
      </dgm:t>
    </dgm:pt>
    <dgm:pt modelId="{72AB2807-5DBB-4E9D-9738-674082B5698C}" type="parTrans" cxnId="{0FD91E19-EB3E-4D30-BC86-EBBC5C069E94}">
      <dgm:prSet/>
      <dgm:spPr/>
      <dgm:t>
        <a:bodyPr/>
        <a:lstStyle/>
        <a:p>
          <a:endParaRPr lang="ru-RU"/>
        </a:p>
      </dgm:t>
    </dgm:pt>
    <dgm:pt modelId="{085418E9-853E-4D22-B94B-7677CF98BABB}" type="sibTrans" cxnId="{0FD91E19-EB3E-4D30-BC86-EBBC5C069E94}">
      <dgm:prSet/>
      <dgm:spPr/>
      <dgm:t>
        <a:bodyPr/>
        <a:lstStyle/>
        <a:p>
          <a:endParaRPr lang="ru-RU"/>
        </a:p>
      </dgm:t>
    </dgm:pt>
    <dgm:pt modelId="{6837DDD5-15E6-438E-8438-AC776B5EEA0C}">
      <dgm:prSet phldrT="[Текст]"/>
      <dgm:spPr/>
      <dgm:t>
        <a:bodyPr/>
        <a:lstStyle/>
        <a:p>
          <a:r>
            <a:rPr lang="ru-RU" dirty="0" smtClean="0"/>
            <a:t>5 этап. Оформление результатов работы</a:t>
          </a:r>
          <a:endParaRPr lang="ru-RU" dirty="0"/>
        </a:p>
      </dgm:t>
    </dgm:pt>
    <dgm:pt modelId="{E32A177E-A7EA-4FF4-9AFD-9676F8007223}" type="parTrans" cxnId="{E46305B5-2E1D-4CAE-8D41-FCBFC6EC2FDE}">
      <dgm:prSet/>
      <dgm:spPr/>
      <dgm:t>
        <a:bodyPr/>
        <a:lstStyle/>
        <a:p>
          <a:endParaRPr lang="ru-RU"/>
        </a:p>
      </dgm:t>
    </dgm:pt>
    <dgm:pt modelId="{22852DFC-B2F8-4BCB-AAAF-D01D561EFC55}" type="sibTrans" cxnId="{E46305B5-2E1D-4CAE-8D41-FCBFC6EC2FDE}">
      <dgm:prSet/>
      <dgm:spPr/>
      <dgm:t>
        <a:bodyPr/>
        <a:lstStyle/>
        <a:p>
          <a:endParaRPr lang="ru-RU"/>
        </a:p>
      </dgm:t>
    </dgm:pt>
    <dgm:pt modelId="{A458B203-7C59-4E43-8994-589119E7022E}">
      <dgm:prSet phldrT="[Текст]" custT="1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sz="1800" dirty="0" smtClean="0"/>
            <a:t>Проверка оформления работы в соответствии с Положением о проектной деятельности. (Рекомендации по устранению недостатков)</a:t>
          </a:r>
          <a:endParaRPr lang="ru-RU" sz="1800" dirty="0"/>
        </a:p>
      </dgm:t>
    </dgm:pt>
    <dgm:pt modelId="{BD02F88D-07AA-42C4-A9CB-6921A60B09E5}" type="parTrans" cxnId="{A286540C-BCF1-442B-990C-85BDCEF73C54}">
      <dgm:prSet/>
      <dgm:spPr/>
      <dgm:t>
        <a:bodyPr/>
        <a:lstStyle/>
        <a:p>
          <a:endParaRPr lang="ru-RU"/>
        </a:p>
      </dgm:t>
    </dgm:pt>
    <dgm:pt modelId="{E0C4BEAE-6EE2-410C-B227-9EE700FBFE48}" type="sibTrans" cxnId="{A286540C-BCF1-442B-990C-85BDCEF73C54}">
      <dgm:prSet/>
      <dgm:spPr/>
      <dgm:t>
        <a:bodyPr/>
        <a:lstStyle/>
        <a:p>
          <a:endParaRPr lang="ru-RU"/>
        </a:p>
      </dgm:t>
    </dgm:pt>
    <dgm:pt modelId="{630BB661-B1D4-41C8-91F0-37DAA8FA05F1}">
      <dgm:prSet custT="1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800" dirty="0" smtClean="0"/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dirty="0" smtClean="0"/>
            <a:t>Наблюдение, анализ, описание, анкетирование, сравнение, эксперимент</a:t>
          </a:r>
        </a:p>
        <a:p>
          <a:pPr marL="0" marR="0" indent="0" defTabSz="2222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endParaRPr lang="ru-RU" sz="900" dirty="0" smtClean="0"/>
        </a:p>
        <a:p>
          <a:pPr marL="0" marR="0" indent="0" defTabSz="2222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endParaRPr lang="ru-RU" sz="900" dirty="0" smtClean="0"/>
        </a:p>
        <a:p>
          <a:pPr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dirty="0"/>
        </a:p>
      </dgm:t>
    </dgm:pt>
    <dgm:pt modelId="{6744F091-5C64-4A04-9319-4FC4978EF218}" type="parTrans" cxnId="{AF2B6E42-27A3-4DA8-82BC-9DB3FA56A91F}">
      <dgm:prSet/>
      <dgm:spPr/>
      <dgm:t>
        <a:bodyPr/>
        <a:lstStyle/>
        <a:p>
          <a:endParaRPr lang="ru-RU"/>
        </a:p>
      </dgm:t>
    </dgm:pt>
    <dgm:pt modelId="{6DCD8F83-333C-4B71-8FD2-030908DF7A60}" type="sibTrans" cxnId="{AF2B6E42-27A3-4DA8-82BC-9DB3FA56A91F}">
      <dgm:prSet/>
      <dgm:spPr/>
      <dgm:t>
        <a:bodyPr/>
        <a:lstStyle/>
        <a:p>
          <a:endParaRPr lang="ru-RU"/>
        </a:p>
      </dgm:t>
    </dgm:pt>
    <dgm:pt modelId="{C8910F20-5D1E-43D6-B56C-E07024744766}">
      <dgm:prSet custT="1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sz="1800" dirty="0" smtClean="0"/>
            <a:t>Давай подумаем, каким образом…</a:t>
          </a:r>
        </a:p>
        <a:p>
          <a:r>
            <a:rPr lang="ru-RU" sz="1800" dirty="0" smtClean="0"/>
            <a:t>Давай размышлять, как..</a:t>
          </a:r>
          <a:endParaRPr lang="ru-RU" sz="1800" dirty="0"/>
        </a:p>
      </dgm:t>
    </dgm:pt>
    <dgm:pt modelId="{85ADBACB-3150-417B-9CC0-D7FBB03D2111}" type="parTrans" cxnId="{9EEE601A-B963-4B78-B8A8-5A3401792884}">
      <dgm:prSet/>
      <dgm:spPr/>
      <dgm:t>
        <a:bodyPr/>
        <a:lstStyle/>
        <a:p>
          <a:endParaRPr lang="ru-RU"/>
        </a:p>
      </dgm:t>
    </dgm:pt>
    <dgm:pt modelId="{B8E23F3E-F914-4604-BEBE-D9DBA6CDDEE7}" type="sibTrans" cxnId="{9EEE601A-B963-4B78-B8A8-5A3401792884}">
      <dgm:prSet/>
      <dgm:spPr/>
      <dgm:t>
        <a:bodyPr/>
        <a:lstStyle/>
        <a:p>
          <a:endParaRPr lang="ru-RU"/>
        </a:p>
      </dgm:t>
    </dgm:pt>
    <dgm:pt modelId="{F71D0E02-16EB-405C-ADF5-5116249618C0}">
      <dgm:prSet/>
      <dgm:spPr/>
      <dgm:t>
        <a:bodyPr/>
        <a:lstStyle/>
        <a:p>
          <a:r>
            <a:rPr lang="ru-RU" dirty="0" smtClean="0"/>
            <a:t>6 Этап. Презентация проекта</a:t>
          </a:r>
          <a:endParaRPr lang="ru-RU" dirty="0"/>
        </a:p>
      </dgm:t>
    </dgm:pt>
    <dgm:pt modelId="{8A07A960-4EE3-4002-A7F6-5970E06BF42B}" type="parTrans" cxnId="{9A0DCE96-1E90-4706-9D0D-969F219139F0}">
      <dgm:prSet/>
      <dgm:spPr/>
      <dgm:t>
        <a:bodyPr/>
        <a:lstStyle/>
        <a:p>
          <a:endParaRPr lang="ru-RU"/>
        </a:p>
      </dgm:t>
    </dgm:pt>
    <dgm:pt modelId="{C32AB9EB-D902-429F-932B-B60998D86CC2}" type="sibTrans" cxnId="{9A0DCE96-1E90-4706-9D0D-969F219139F0}">
      <dgm:prSet/>
      <dgm:spPr/>
      <dgm:t>
        <a:bodyPr/>
        <a:lstStyle/>
        <a:p>
          <a:endParaRPr lang="ru-RU"/>
        </a:p>
      </dgm:t>
    </dgm:pt>
    <dgm:pt modelId="{29CF0446-FEC5-4699-8073-F89CA256C653}">
      <dgm:prSet custT="1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sz="1800" dirty="0" smtClean="0"/>
            <a:t>Проработка материала для защиты выполненной работы. </a:t>
          </a:r>
          <a:endParaRPr lang="ru-RU" sz="1800" dirty="0"/>
        </a:p>
      </dgm:t>
    </dgm:pt>
    <dgm:pt modelId="{39A4ABE9-2A36-4E30-9261-04C1EC0254AA}" type="parTrans" cxnId="{BCF63771-C106-412F-AC09-288636FA5541}">
      <dgm:prSet/>
      <dgm:spPr/>
      <dgm:t>
        <a:bodyPr/>
        <a:lstStyle/>
        <a:p>
          <a:endParaRPr lang="ru-RU"/>
        </a:p>
      </dgm:t>
    </dgm:pt>
    <dgm:pt modelId="{0D76309D-5424-4767-885B-12278707B282}" type="sibTrans" cxnId="{BCF63771-C106-412F-AC09-288636FA5541}">
      <dgm:prSet/>
      <dgm:spPr/>
      <dgm:t>
        <a:bodyPr/>
        <a:lstStyle/>
        <a:p>
          <a:endParaRPr lang="ru-RU"/>
        </a:p>
      </dgm:t>
    </dgm:pt>
    <dgm:pt modelId="{9196C101-C4F1-4DF7-BA67-5A159541A2C1}" type="pres">
      <dgm:prSet presAssocID="{A417877E-6D81-4A4B-8A4C-C8E7A53B866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8D31C49-A22C-4A8A-AF25-3575C0BDA514}" type="pres">
      <dgm:prSet presAssocID="{F71D0E02-16EB-405C-ADF5-5116249618C0}" presName="boxAndChildren" presStyleCnt="0"/>
      <dgm:spPr/>
    </dgm:pt>
    <dgm:pt modelId="{DA5845F9-961B-4864-B3DA-9156ED587834}" type="pres">
      <dgm:prSet presAssocID="{F71D0E02-16EB-405C-ADF5-5116249618C0}" presName="parentTextBox" presStyleLbl="node1" presStyleIdx="0" presStyleCnt="3"/>
      <dgm:spPr/>
      <dgm:t>
        <a:bodyPr/>
        <a:lstStyle/>
        <a:p>
          <a:endParaRPr lang="ru-RU"/>
        </a:p>
      </dgm:t>
    </dgm:pt>
    <dgm:pt modelId="{5D0C738F-09CD-4C0B-B295-7655717B6245}" type="pres">
      <dgm:prSet presAssocID="{F71D0E02-16EB-405C-ADF5-5116249618C0}" presName="entireBox" presStyleLbl="node1" presStyleIdx="0" presStyleCnt="3"/>
      <dgm:spPr/>
      <dgm:t>
        <a:bodyPr/>
        <a:lstStyle/>
        <a:p>
          <a:endParaRPr lang="ru-RU"/>
        </a:p>
      </dgm:t>
    </dgm:pt>
    <dgm:pt modelId="{E574C967-209C-47EC-A4E0-32A64A36D558}" type="pres">
      <dgm:prSet presAssocID="{F71D0E02-16EB-405C-ADF5-5116249618C0}" presName="descendantBox" presStyleCnt="0"/>
      <dgm:spPr/>
    </dgm:pt>
    <dgm:pt modelId="{4CDC7597-812C-4A1F-91D9-7DDF03FD3360}" type="pres">
      <dgm:prSet presAssocID="{29CF0446-FEC5-4699-8073-F89CA256C653}" presName="childTextBox" presStyleLbl="fg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A906C0-5022-45E4-97C8-4ECA5E30C61F}" type="pres">
      <dgm:prSet presAssocID="{22852DFC-B2F8-4BCB-AAAF-D01D561EFC55}" presName="sp" presStyleCnt="0"/>
      <dgm:spPr/>
    </dgm:pt>
    <dgm:pt modelId="{50723DDF-C4AF-4180-BE41-222737143551}" type="pres">
      <dgm:prSet presAssocID="{6837DDD5-15E6-438E-8438-AC776B5EEA0C}" presName="arrowAndChildren" presStyleCnt="0"/>
      <dgm:spPr/>
    </dgm:pt>
    <dgm:pt modelId="{4DC0EA05-356B-4627-8B3A-0C5555936F55}" type="pres">
      <dgm:prSet presAssocID="{6837DDD5-15E6-438E-8438-AC776B5EEA0C}" presName="parentTextArrow" presStyleLbl="node1" presStyleIdx="0" presStyleCnt="3"/>
      <dgm:spPr/>
      <dgm:t>
        <a:bodyPr/>
        <a:lstStyle/>
        <a:p>
          <a:endParaRPr lang="ru-RU"/>
        </a:p>
      </dgm:t>
    </dgm:pt>
    <dgm:pt modelId="{96C58829-CE53-4F28-8895-1DB4F105E537}" type="pres">
      <dgm:prSet presAssocID="{6837DDD5-15E6-438E-8438-AC776B5EEA0C}" presName="arrow" presStyleLbl="node1" presStyleIdx="1" presStyleCnt="3" custScaleY="93809"/>
      <dgm:spPr/>
      <dgm:t>
        <a:bodyPr/>
        <a:lstStyle/>
        <a:p>
          <a:endParaRPr lang="ru-RU"/>
        </a:p>
      </dgm:t>
    </dgm:pt>
    <dgm:pt modelId="{D3D72FE7-0A41-4328-9618-207B3F3F6FAE}" type="pres">
      <dgm:prSet presAssocID="{6837DDD5-15E6-438E-8438-AC776B5EEA0C}" presName="descendantArrow" presStyleCnt="0"/>
      <dgm:spPr/>
    </dgm:pt>
    <dgm:pt modelId="{39CEC9D8-EAC8-46C4-BCD0-B38B49233313}" type="pres">
      <dgm:prSet presAssocID="{A458B203-7C59-4E43-8994-589119E7022E}" presName="childTextArrow" presStyleLbl="fg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2979DE-AD45-48BE-A63E-6041B5F4B2BB}" type="pres">
      <dgm:prSet presAssocID="{95D14E48-6F7A-42F4-94B6-A988F9A3CAAC}" presName="sp" presStyleCnt="0"/>
      <dgm:spPr/>
    </dgm:pt>
    <dgm:pt modelId="{5C06AD95-BAAF-438B-A14F-60069C2A601D}" type="pres">
      <dgm:prSet presAssocID="{F55C547D-11E7-447F-8698-B1E4C844BFF1}" presName="arrowAndChildren" presStyleCnt="0"/>
      <dgm:spPr/>
    </dgm:pt>
    <dgm:pt modelId="{E149E4C7-1D61-4E45-80DA-EC1D76D4FA9B}" type="pres">
      <dgm:prSet presAssocID="{F55C547D-11E7-447F-8698-B1E4C844BFF1}" presName="parentTextArrow" presStyleLbl="node1" presStyleIdx="1" presStyleCnt="3"/>
      <dgm:spPr/>
      <dgm:t>
        <a:bodyPr/>
        <a:lstStyle/>
        <a:p>
          <a:endParaRPr lang="ru-RU"/>
        </a:p>
      </dgm:t>
    </dgm:pt>
    <dgm:pt modelId="{D5CFE06E-D497-47B0-A002-CE9F9651E9C4}" type="pres">
      <dgm:prSet presAssocID="{F55C547D-11E7-447F-8698-B1E4C844BFF1}" presName="arrow" presStyleLbl="node1" presStyleIdx="2" presStyleCnt="3" custScaleY="123583"/>
      <dgm:spPr/>
      <dgm:t>
        <a:bodyPr/>
        <a:lstStyle/>
        <a:p>
          <a:endParaRPr lang="ru-RU"/>
        </a:p>
      </dgm:t>
    </dgm:pt>
    <dgm:pt modelId="{05571EDD-77A4-4B96-A83D-64F6E8FAA247}" type="pres">
      <dgm:prSet presAssocID="{F55C547D-11E7-447F-8698-B1E4C844BFF1}" presName="descendantArrow" presStyleCnt="0"/>
      <dgm:spPr/>
    </dgm:pt>
    <dgm:pt modelId="{5B4960B5-A3CC-4C2D-B3AF-DECE4E575FEE}" type="pres">
      <dgm:prSet presAssocID="{2427FD7C-4B91-48C9-9D75-020CFA7C3902}" presName="childTextArrow" presStyleLbl="fgAccFollowNode1" presStyleIdx="2" presStyleCnt="5" custScaleX="103825" custScaleY="138920" custLinFactX="19507" custLinFactNeighborX="100000" custLinFactNeighborY="-5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285F4C-7A75-4750-982C-719E7F5C86AC}" type="pres">
      <dgm:prSet presAssocID="{630BB661-B1D4-41C8-91F0-37DAA8FA05F1}" presName="childTextArrow" presStyleLbl="fgAccFollowNode1" presStyleIdx="3" presStyleCnt="5" custScaleX="120186" custScaleY="138920" custLinFactX="-3845" custLinFactNeighborX="-100000" custLinFactNeighborY="-5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C6FCA2-2A29-444B-A304-F48CBFF93E9E}" type="pres">
      <dgm:prSet presAssocID="{C8910F20-5D1E-43D6-B56C-E07024744766}" presName="childTextArrow" presStyleLbl="fgAccFollowNode1" presStyleIdx="4" presStyleCnt="5" custScaleY="1377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1A582A1-7EC7-4282-8362-A4899550BE09}" type="presOf" srcId="{F55C547D-11E7-447F-8698-B1E4C844BFF1}" destId="{D5CFE06E-D497-47B0-A002-CE9F9651E9C4}" srcOrd="1" destOrd="0" presId="urn:microsoft.com/office/officeart/2005/8/layout/process4"/>
    <dgm:cxn modelId="{2616D826-32F6-431E-A692-539BBD8BD895}" type="presOf" srcId="{29CF0446-FEC5-4699-8073-F89CA256C653}" destId="{4CDC7597-812C-4A1F-91D9-7DDF03FD3360}" srcOrd="0" destOrd="0" presId="urn:microsoft.com/office/officeart/2005/8/layout/process4"/>
    <dgm:cxn modelId="{26068E72-4FF7-45D8-9311-09205078F671}" type="presOf" srcId="{2427FD7C-4B91-48C9-9D75-020CFA7C3902}" destId="{5B4960B5-A3CC-4C2D-B3AF-DECE4E575FEE}" srcOrd="0" destOrd="0" presId="urn:microsoft.com/office/officeart/2005/8/layout/process4"/>
    <dgm:cxn modelId="{D141E91A-6C53-4593-B533-C019D9E0BE84}" type="presOf" srcId="{F71D0E02-16EB-405C-ADF5-5116249618C0}" destId="{DA5845F9-961B-4864-B3DA-9156ED587834}" srcOrd="0" destOrd="0" presId="urn:microsoft.com/office/officeart/2005/8/layout/process4"/>
    <dgm:cxn modelId="{866F84F8-22B1-4C48-9AF5-CFCD6D4C7912}" type="presOf" srcId="{F55C547D-11E7-447F-8698-B1E4C844BFF1}" destId="{E149E4C7-1D61-4E45-80DA-EC1D76D4FA9B}" srcOrd="0" destOrd="0" presId="urn:microsoft.com/office/officeart/2005/8/layout/process4"/>
    <dgm:cxn modelId="{BCF63771-C106-412F-AC09-288636FA5541}" srcId="{F71D0E02-16EB-405C-ADF5-5116249618C0}" destId="{29CF0446-FEC5-4699-8073-F89CA256C653}" srcOrd="0" destOrd="0" parTransId="{39A4ABE9-2A36-4E30-9261-04C1EC0254AA}" sibTransId="{0D76309D-5424-4767-885B-12278707B282}"/>
    <dgm:cxn modelId="{0FD91E19-EB3E-4D30-BC86-EBBC5C069E94}" srcId="{F55C547D-11E7-447F-8698-B1E4C844BFF1}" destId="{2427FD7C-4B91-48C9-9D75-020CFA7C3902}" srcOrd="0" destOrd="0" parTransId="{72AB2807-5DBB-4E9D-9738-674082B5698C}" sibTransId="{085418E9-853E-4D22-B94B-7677CF98BABB}"/>
    <dgm:cxn modelId="{E46305B5-2E1D-4CAE-8D41-FCBFC6EC2FDE}" srcId="{A417877E-6D81-4A4B-8A4C-C8E7A53B8669}" destId="{6837DDD5-15E6-438E-8438-AC776B5EEA0C}" srcOrd="1" destOrd="0" parTransId="{E32A177E-A7EA-4FF4-9AFD-9676F8007223}" sibTransId="{22852DFC-B2F8-4BCB-AAAF-D01D561EFC55}"/>
    <dgm:cxn modelId="{9A0DCE96-1E90-4706-9D0D-969F219139F0}" srcId="{A417877E-6D81-4A4B-8A4C-C8E7A53B8669}" destId="{F71D0E02-16EB-405C-ADF5-5116249618C0}" srcOrd="2" destOrd="0" parTransId="{8A07A960-4EE3-4002-A7F6-5970E06BF42B}" sibTransId="{C32AB9EB-D902-429F-932B-B60998D86CC2}"/>
    <dgm:cxn modelId="{F85D11C3-8D17-4404-A36D-96CF7B5FB2E4}" type="presOf" srcId="{A458B203-7C59-4E43-8994-589119E7022E}" destId="{39CEC9D8-EAC8-46C4-BCD0-B38B49233313}" srcOrd="0" destOrd="0" presId="urn:microsoft.com/office/officeart/2005/8/layout/process4"/>
    <dgm:cxn modelId="{0EED991F-2958-4439-8750-30CA2700AA48}" type="presOf" srcId="{C8910F20-5D1E-43D6-B56C-E07024744766}" destId="{B5C6FCA2-2A29-444B-A304-F48CBFF93E9E}" srcOrd="0" destOrd="0" presId="urn:microsoft.com/office/officeart/2005/8/layout/process4"/>
    <dgm:cxn modelId="{2A938AB4-2514-4D8E-89ED-2C03D472003D}" srcId="{A417877E-6D81-4A4B-8A4C-C8E7A53B8669}" destId="{F55C547D-11E7-447F-8698-B1E4C844BFF1}" srcOrd="0" destOrd="0" parTransId="{CC077401-0825-4EA3-A416-607F3A8561BC}" sibTransId="{95D14E48-6F7A-42F4-94B6-A988F9A3CAAC}"/>
    <dgm:cxn modelId="{AF2B6E42-27A3-4DA8-82BC-9DB3FA56A91F}" srcId="{F55C547D-11E7-447F-8698-B1E4C844BFF1}" destId="{630BB661-B1D4-41C8-91F0-37DAA8FA05F1}" srcOrd="1" destOrd="0" parTransId="{6744F091-5C64-4A04-9319-4FC4978EF218}" sibTransId="{6DCD8F83-333C-4B71-8FD2-030908DF7A60}"/>
    <dgm:cxn modelId="{F93DFD68-E8E3-4FBD-94B2-7D9DC1BB9A28}" type="presOf" srcId="{6837DDD5-15E6-438E-8438-AC776B5EEA0C}" destId="{4DC0EA05-356B-4627-8B3A-0C5555936F55}" srcOrd="0" destOrd="0" presId="urn:microsoft.com/office/officeart/2005/8/layout/process4"/>
    <dgm:cxn modelId="{4C13E9BD-75A6-4AC4-9488-B768F1CC1F27}" type="presOf" srcId="{6837DDD5-15E6-438E-8438-AC776B5EEA0C}" destId="{96C58829-CE53-4F28-8895-1DB4F105E537}" srcOrd="1" destOrd="0" presId="urn:microsoft.com/office/officeart/2005/8/layout/process4"/>
    <dgm:cxn modelId="{89CF6143-BE6E-4361-97F9-5ABC7777E369}" type="presOf" srcId="{630BB661-B1D4-41C8-91F0-37DAA8FA05F1}" destId="{80285F4C-7A75-4750-982C-719E7F5C86AC}" srcOrd="0" destOrd="0" presId="urn:microsoft.com/office/officeart/2005/8/layout/process4"/>
    <dgm:cxn modelId="{A8ACB55C-87E7-4AD8-B373-C9D07C7430ED}" type="presOf" srcId="{A417877E-6D81-4A4B-8A4C-C8E7A53B8669}" destId="{9196C101-C4F1-4DF7-BA67-5A159541A2C1}" srcOrd="0" destOrd="0" presId="urn:microsoft.com/office/officeart/2005/8/layout/process4"/>
    <dgm:cxn modelId="{A286540C-BCF1-442B-990C-85BDCEF73C54}" srcId="{6837DDD5-15E6-438E-8438-AC776B5EEA0C}" destId="{A458B203-7C59-4E43-8994-589119E7022E}" srcOrd="0" destOrd="0" parTransId="{BD02F88D-07AA-42C4-A9CB-6921A60B09E5}" sibTransId="{E0C4BEAE-6EE2-410C-B227-9EE700FBFE48}"/>
    <dgm:cxn modelId="{D473B7F0-FF12-453F-949E-9E6E871BA1DD}" type="presOf" srcId="{F71D0E02-16EB-405C-ADF5-5116249618C0}" destId="{5D0C738F-09CD-4C0B-B295-7655717B6245}" srcOrd="1" destOrd="0" presId="urn:microsoft.com/office/officeart/2005/8/layout/process4"/>
    <dgm:cxn modelId="{9EEE601A-B963-4B78-B8A8-5A3401792884}" srcId="{F55C547D-11E7-447F-8698-B1E4C844BFF1}" destId="{C8910F20-5D1E-43D6-B56C-E07024744766}" srcOrd="2" destOrd="0" parTransId="{85ADBACB-3150-417B-9CC0-D7FBB03D2111}" sibTransId="{B8E23F3E-F914-4604-BEBE-D9DBA6CDDEE7}"/>
    <dgm:cxn modelId="{CFB7210F-40FC-4651-B35A-4C6344006EC0}" type="presParOf" srcId="{9196C101-C4F1-4DF7-BA67-5A159541A2C1}" destId="{A8D31C49-A22C-4A8A-AF25-3575C0BDA514}" srcOrd="0" destOrd="0" presId="urn:microsoft.com/office/officeart/2005/8/layout/process4"/>
    <dgm:cxn modelId="{83279D22-82B9-4CE5-8ECB-3BE14FE3A59B}" type="presParOf" srcId="{A8D31C49-A22C-4A8A-AF25-3575C0BDA514}" destId="{DA5845F9-961B-4864-B3DA-9156ED587834}" srcOrd="0" destOrd="0" presId="urn:microsoft.com/office/officeart/2005/8/layout/process4"/>
    <dgm:cxn modelId="{0758BBD0-E83E-4C44-8B8E-C860CD592625}" type="presParOf" srcId="{A8D31C49-A22C-4A8A-AF25-3575C0BDA514}" destId="{5D0C738F-09CD-4C0B-B295-7655717B6245}" srcOrd="1" destOrd="0" presId="urn:microsoft.com/office/officeart/2005/8/layout/process4"/>
    <dgm:cxn modelId="{621CF114-96F7-40CF-866E-01A7B1836BDB}" type="presParOf" srcId="{A8D31C49-A22C-4A8A-AF25-3575C0BDA514}" destId="{E574C967-209C-47EC-A4E0-32A64A36D558}" srcOrd="2" destOrd="0" presId="urn:microsoft.com/office/officeart/2005/8/layout/process4"/>
    <dgm:cxn modelId="{2B71BA6D-6E6A-4650-8E2C-DC5B4DDA796D}" type="presParOf" srcId="{E574C967-209C-47EC-A4E0-32A64A36D558}" destId="{4CDC7597-812C-4A1F-91D9-7DDF03FD3360}" srcOrd="0" destOrd="0" presId="urn:microsoft.com/office/officeart/2005/8/layout/process4"/>
    <dgm:cxn modelId="{B77A8891-F462-4E1F-BD2A-4ECDD832E31F}" type="presParOf" srcId="{9196C101-C4F1-4DF7-BA67-5A159541A2C1}" destId="{EDA906C0-5022-45E4-97C8-4ECA5E30C61F}" srcOrd="1" destOrd="0" presId="urn:microsoft.com/office/officeart/2005/8/layout/process4"/>
    <dgm:cxn modelId="{F4010A93-9E19-4FAB-BAAA-D78F6B82F36F}" type="presParOf" srcId="{9196C101-C4F1-4DF7-BA67-5A159541A2C1}" destId="{50723DDF-C4AF-4180-BE41-222737143551}" srcOrd="2" destOrd="0" presId="urn:microsoft.com/office/officeart/2005/8/layout/process4"/>
    <dgm:cxn modelId="{D2C828D6-5044-47A2-AED9-711C0D83D762}" type="presParOf" srcId="{50723DDF-C4AF-4180-BE41-222737143551}" destId="{4DC0EA05-356B-4627-8B3A-0C5555936F55}" srcOrd="0" destOrd="0" presId="urn:microsoft.com/office/officeart/2005/8/layout/process4"/>
    <dgm:cxn modelId="{D288AFC4-3208-466F-A031-285610EED637}" type="presParOf" srcId="{50723DDF-C4AF-4180-BE41-222737143551}" destId="{96C58829-CE53-4F28-8895-1DB4F105E537}" srcOrd="1" destOrd="0" presId="urn:microsoft.com/office/officeart/2005/8/layout/process4"/>
    <dgm:cxn modelId="{4F43B057-2968-4EE0-96DD-F2405ACD8444}" type="presParOf" srcId="{50723DDF-C4AF-4180-BE41-222737143551}" destId="{D3D72FE7-0A41-4328-9618-207B3F3F6FAE}" srcOrd="2" destOrd="0" presId="urn:microsoft.com/office/officeart/2005/8/layout/process4"/>
    <dgm:cxn modelId="{5396FC32-D191-4B61-A7D6-52017111F797}" type="presParOf" srcId="{D3D72FE7-0A41-4328-9618-207B3F3F6FAE}" destId="{39CEC9D8-EAC8-46C4-BCD0-B38B49233313}" srcOrd="0" destOrd="0" presId="urn:microsoft.com/office/officeart/2005/8/layout/process4"/>
    <dgm:cxn modelId="{60AD35AA-3F91-42E0-9087-92151A17F92C}" type="presParOf" srcId="{9196C101-C4F1-4DF7-BA67-5A159541A2C1}" destId="{8A2979DE-AD45-48BE-A63E-6041B5F4B2BB}" srcOrd="3" destOrd="0" presId="urn:microsoft.com/office/officeart/2005/8/layout/process4"/>
    <dgm:cxn modelId="{6560C842-DE9B-44DD-AAEC-0833A56EF38B}" type="presParOf" srcId="{9196C101-C4F1-4DF7-BA67-5A159541A2C1}" destId="{5C06AD95-BAAF-438B-A14F-60069C2A601D}" srcOrd="4" destOrd="0" presId="urn:microsoft.com/office/officeart/2005/8/layout/process4"/>
    <dgm:cxn modelId="{0378E821-1E8E-4712-84E1-08F8FF01405E}" type="presParOf" srcId="{5C06AD95-BAAF-438B-A14F-60069C2A601D}" destId="{E149E4C7-1D61-4E45-80DA-EC1D76D4FA9B}" srcOrd="0" destOrd="0" presId="urn:microsoft.com/office/officeart/2005/8/layout/process4"/>
    <dgm:cxn modelId="{C735454E-6A25-4780-BD58-5ADA501A2F31}" type="presParOf" srcId="{5C06AD95-BAAF-438B-A14F-60069C2A601D}" destId="{D5CFE06E-D497-47B0-A002-CE9F9651E9C4}" srcOrd="1" destOrd="0" presId="urn:microsoft.com/office/officeart/2005/8/layout/process4"/>
    <dgm:cxn modelId="{F8B7E3A9-3DA8-4C20-9657-D1A3D9BCC74C}" type="presParOf" srcId="{5C06AD95-BAAF-438B-A14F-60069C2A601D}" destId="{05571EDD-77A4-4B96-A83D-64F6E8FAA247}" srcOrd="2" destOrd="0" presId="urn:microsoft.com/office/officeart/2005/8/layout/process4"/>
    <dgm:cxn modelId="{E56AE5CB-42BC-4C62-91E0-1570D5961451}" type="presParOf" srcId="{05571EDD-77A4-4B96-A83D-64F6E8FAA247}" destId="{5B4960B5-A3CC-4C2D-B3AF-DECE4E575FEE}" srcOrd="0" destOrd="0" presId="urn:microsoft.com/office/officeart/2005/8/layout/process4"/>
    <dgm:cxn modelId="{CF6A8E2A-B304-4936-8B16-9BE9BA0E29D8}" type="presParOf" srcId="{05571EDD-77A4-4B96-A83D-64F6E8FAA247}" destId="{80285F4C-7A75-4750-982C-719E7F5C86AC}" srcOrd="1" destOrd="0" presId="urn:microsoft.com/office/officeart/2005/8/layout/process4"/>
    <dgm:cxn modelId="{3E72CC02-483F-45F0-BC84-A51D4048BEFE}" type="presParOf" srcId="{05571EDD-77A4-4B96-A83D-64F6E8FAA247}" destId="{B5C6FCA2-2A29-444B-A304-F48CBFF93E9E}" srcOrd="2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DD65B43-1E00-4A16-8F00-AE4076A02F9E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114E3CD-02C8-49DB-8038-B485B07AC787}">
      <dgm:prSet phldrT="[Текст]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dirty="0" smtClean="0"/>
            <a:t>Познавательные УУД</a:t>
          </a:r>
          <a:endParaRPr lang="ru-RU" dirty="0"/>
        </a:p>
      </dgm:t>
    </dgm:pt>
    <dgm:pt modelId="{032E4E13-5A22-4346-A4C2-2D2FB739285A}" type="parTrans" cxnId="{363EBBA2-1AD3-4AC0-8F82-1D47C49117B1}">
      <dgm:prSet/>
      <dgm:spPr/>
      <dgm:t>
        <a:bodyPr/>
        <a:lstStyle/>
        <a:p>
          <a:endParaRPr lang="ru-RU"/>
        </a:p>
      </dgm:t>
    </dgm:pt>
    <dgm:pt modelId="{29FE0184-3B90-4958-872A-A7B21F17D4F6}" type="sibTrans" cxnId="{363EBBA2-1AD3-4AC0-8F82-1D47C49117B1}">
      <dgm:prSet/>
      <dgm:spPr/>
      <dgm:t>
        <a:bodyPr/>
        <a:lstStyle/>
        <a:p>
          <a:endParaRPr lang="ru-RU"/>
        </a:p>
      </dgm:t>
    </dgm:pt>
    <dgm:pt modelId="{7537DC68-A724-48C5-8824-1CCFB536BB35}">
      <dgm:prSet phldrT="[Текст]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dirty="0" smtClean="0"/>
            <a:t>Постановка цели</a:t>
          </a:r>
          <a:endParaRPr lang="ru-RU" dirty="0"/>
        </a:p>
      </dgm:t>
    </dgm:pt>
    <dgm:pt modelId="{E134FB3C-87CE-4068-9677-5161105D9EB2}" type="parTrans" cxnId="{842A3767-46E1-40AF-8F70-4A2FC9D78DD5}">
      <dgm:prSet/>
      <dgm:spPr/>
      <dgm:t>
        <a:bodyPr/>
        <a:lstStyle/>
        <a:p>
          <a:endParaRPr lang="ru-RU"/>
        </a:p>
      </dgm:t>
    </dgm:pt>
    <dgm:pt modelId="{A944B833-CD7D-46C2-8803-A21B87542CF8}" type="sibTrans" cxnId="{842A3767-46E1-40AF-8F70-4A2FC9D78DD5}">
      <dgm:prSet/>
      <dgm:spPr/>
      <dgm:t>
        <a:bodyPr/>
        <a:lstStyle/>
        <a:p>
          <a:endParaRPr lang="ru-RU"/>
        </a:p>
      </dgm:t>
    </dgm:pt>
    <dgm:pt modelId="{2E9EF242-0290-4320-BC68-CFF61205CBC6}">
      <dgm:prSet phldrT="[Текст]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dirty="0" smtClean="0"/>
            <a:t>Коммуникативные УУД</a:t>
          </a:r>
          <a:endParaRPr lang="ru-RU" dirty="0"/>
        </a:p>
      </dgm:t>
    </dgm:pt>
    <dgm:pt modelId="{4DA883C9-476B-4401-BB3E-8C22129A0382}" type="parTrans" cxnId="{B3279ECE-DEEC-4595-8835-9E5116032F75}">
      <dgm:prSet/>
      <dgm:spPr/>
      <dgm:t>
        <a:bodyPr/>
        <a:lstStyle/>
        <a:p>
          <a:endParaRPr lang="ru-RU"/>
        </a:p>
      </dgm:t>
    </dgm:pt>
    <dgm:pt modelId="{99B75D2F-7867-4E13-B43C-974223DB06F8}" type="sibTrans" cxnId="{B3279ECE-DEEC-4595-8835-9E5116032F75}">
      <dgm:prSet/>
      <dgm:spPr/>
      <dgm:t>
        <a:bodyPr/>
        <a:lstStyle/>
        <a:p>
          <a:endParaRPr lang="ru-RU"/>
        </a:p>
      </dgm:t>
    </dgm:pt>
    <dgm:pt modelId="{8D2FDF2C-7734-43AB-9D0A-682B41B27827}">
      <dgm:prSet phldrT="[Текст]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dirty="0" smtClean="0"/>
            <a:t>Сотрудничество и взаимодействие в поиске и обработке информации</a:t>
          </a:r>
          <a:endParaRPr lang="ru-RU" dirty="0"/>
        </a:p>
      </dgm:t>
    </dgm:pt>
    <dgm:pt modelId="{DA3809F6-C1C8-4B99-ADAA-D9C64C3C028E}" type="parTrans" cxnId="{FCD4BCC8-4AA7-4C46-93BF-A40E904734CB}">
      <dgm:prSet/>
      <dgm:spPr/>
      <dgm:t>
        <a:bodyPr/>
        <a:lstStyle/>
        <a:p>
          <a:endParaRPr lang="ru-RU"/>
        </a:p>
      </dgm:t>
    </dgm:pt>
    <dgm:pt modelId="{DB521935-BA3F-4923-A45A-B9B0E019428B}" type="sibTrans" cxnId="{FCD4BCC8-4AA7-4C46-93BF-A40E904734CB}">
      <dgm:prSet/>
      <dgm:spPr/>
      <dgm:t>
        <a:bodyPr/>
        <a:lstStyle/>
        <a:p>
          <a:endParaRPr lang="ru-RU"/>
        </a:p>
      </dgm:t>
    </dgm:pt>
    <dgm:pt modelId="{C23EBB2C-3537-4B81-AD74-D5BCC3D817D1}">
      <dgm:prSet phldrT="[Текст]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dirty="0" smtClean="0"/>
            <a:t>Регулятивные УУД</a:t>
          </a:r>
          <a:endParaRPr lang="ru-RU" dirty="0"/>
        </a:p>
      </dgm:t>
    </dgm:pt>
    <dgm:pt modelId="{4FDB650F-8D96-44BA-949B-7D7A242E0431}" type="parTrans" cxnId="{E2FF2CA3-9EF3-4A50-97EF-E5797EF1E9EF}">
      <dgm:prSet/>
      <dgm:spPr/>
      <dgm:t>
        <a:bodyPr/>
        <a:lstStyle/>
        <a:p>
          <a:endParaRPr lang="ru-RU"/>
        </a:p>
      </dgm:t>
    </dgm:pt>
    <dgm:pt modelId="{8B4088CE-22F1-4829-B4EB-091420D95962}" type="sibTrans" cxnId="{E2FF2CA3-9EF3-4A50-97EF-E5797EF1E9EF}">
      <dgm:prSet/>
      <dgm:spPr/>
      <dgm:t>
        <a:bodyPr/>
        <a:lstStyle/>
        <a:p>
          <a:endParaRPr lang="ru-RU"/>
        </a:p>
      </dgm:t>
    </dgm:pt>
    <dgm:pt modelId="{3EF3E40E-D99B-4C14-98C4-159267874150}">
      <dgm:prSet phldrT="[Текст]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dirty="0" err="1" smtClean="0"/>
            <a:t>Целеполагание</a:t>
          </a:r>
          <a:endParaRPr lang="ru-RU" dirty="0"/>
        </a:p>
      </dgm:t>
    </dgm:pt>
    <dgm:pt modelId="{D75D15D6-8047-49D5-A094-BC337F365C16}" type="parTrans" cxnId="{09BEE429-5633-4560-937F-DF44FC4B05F9}">
      <dgm:prSet/>
      <dgm:spPr/>
      <dgm:t>
        <a:bodyPr/>
        <a:lstStyle/>
        <a:p>
          <a:endParaRPr lang="ru-RU"/>
        </a:p>
      </dgm:t>
    </dgm:pt>
    <dgm:pt modelId="{9BC141FC-17BC-473F-B7DD-DFBEFB73C103}" type="sibTrans" cxnId="{09BEE429-5633-4560-937F-DF44FC4B05F9}">
      <dgm:prSet/>
      <dgm:spPr/>
      <dgm:t>
        <a:bodyPr/>
        <a:lstStyle/>
        <a:p>
          <a:endParaRPr lang="ru-RU"/>
        </a:p>
      </dgm:t>
    </dgm:pt>
    <dgm:pt modelId="{582638AB-910F-441B-8EA8-B4E584444C50}">
      <dgm:prSet phldrT="[Текст]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dirty="0" smtClean="0"/>
            <a:t>Формулирование проблемы, гипотезы</a:t>
          </a:r>
          <a:endParaRPr lang="ru-RU" dirty="0"/>
        </a:p>
      </dgm:t>
    </dgm:pt>
    <dgm:pt modelId="{94613493-DCE2-45A3-A46E-641A5BADD215}" type="parTrans" cxnId="{448E697D-17BC-470F-9EF6-DF87074F13B2}">
      <dgm:prSet/>
      <dgm:spPr/>
      <dgm:t>
        <a:bodyPr/>
        <a:lstStyle/>
        <a:p>
          <a:endParaRPr lang="ru-RU"/>
        </a:p>
      </dgm:t>
    </dgm:pt>
    <dgm:pt modelId="{E2E2F7B0-FAFB-4CAF-9BFF-4D96BF2082D8}" type="sibTrans" cxnId="{448E697D-17BC-470F-9EF6-DF87074F13B2}">
      <dgm:prSet/>
      <dgm:spPr/>
      <dgm:t>
        <a:bodyPr/>
        <a:lstStyle/>
        <a:p>
          <a:endParaRPr lang="ru-RU"/>
        </a:p>
      </dgm:t>
    </dgm:pt>
    <dgm:pt modelId="{4222F313-F81A-46ED-B9BA-91495D53E99C}">
      <dgm:prSet phldrT="[Текст]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dirty="0" smtClean="0"/>
            <a:t>Обработка и интерпретация результатов</a:t>
          </a:r>
          <a:endParaRPr lang="ru-RU" dirty="0"/>
        </a:p>
      </dgm:t>
    </dgm:pt>
    <dgm:pt modelId="{6DC2FF35-4A3C-4D18-8BE6-4627027BC012}" type="parTrans" cxnId="{4293C7B9-AF21-4FE9-B11B-F08C0F6D7E94}">
      <dgm:prSet/>
      <dgm:spPr/>
      <dgm:t>
        <a:bodyPr/>
        <a:lstStyle/>
        <a:p>
          <a:endParaRPr lang="ru-RU"/>
        </a:p>
      </dgm:t>
    </dgm:pt>
    <dgm:pt modelId="{0736164B-38B3-4DCB-A3C9-B939F59058FE}" type="sibTrans" cxnId="{4293C7B9-AF21-4FE9-B11B-F08C0F6D7E94}">
      <dgm:prSet/>
      <dgm:spPr/>
      <dgm:t>
        <a:bodyPr/>
        <a:lstStyle/>
        <a:p>
          <a:endParaRPr lang="ru-RU"/>
        </a:p>
      </dgm:t>
    </dgm:pt>
    <dgm:pt modelId="{28B0AC5A-222A-435A-A1E2-A0286300CB6E}">
      <dgm:prSet phldrT="[Текст]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dirty="0" smtClean="0"/>
            <a:t> Формулирование выводов</a:t>
          </a:r>
          <a:endParaRPr lang="ru-RU" dirty="0"/>
        </a:p>
      </dgm:t>
    </dgm:pt>
    <dgm:pt modelId="{ECD7B460-40E0-41D6-A62F-5FFED5171C06}" type="parTrans" cxnId="{4A709CE9-E005-4A71-AE7D-09C79DA7CD95}">
      <dgm:prSet/>
      <dgm:spPr/>
      <dgm:t>
        <a:bodyPr/>
        <a:lstStyle/>
        <a:p>
          <a:endParaRPr lang="ru-RU"/>
        </a:p>
      </dgm:t>
    </dgm:pt>
    <dgm:pt modelId="{A74D1C79-00D3-4AE8-8360-A2F43CD1A49B}" type="sibTrans" cxnId="{4A709CE9-E005-4A71-AE7D-09C79DA7CD95}">
      <dgm:prSet/>
      <dgm:spPr/>
      <dgm:t>
        <a:bodyPr/>
        <a:lstStyle/>
        <a:p>
          <a:endParaRPr lang="ru-RU"/>
        </a:p>
      </dgm:t>
    </dgm:pt>
    <dgm:pt modelId="{F67AB5BF-1E04-486A-A688-3A76D607E37A}">
      <dgm:prSet phldrT="[Текст]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dirty="0" smtClean="0"/>
            <a:t>Монологическая речь</a:t>
          </a:r>
          <a:endParaRPr lang="ru-RU" dirty="0"/>
        </a:p>
      </dgm:t>
    </dgm:pt>
    <dgm:pt modelId="{E54A4348-3B07-4D44-88F5-4EBBB5EA840E}" type="parTrans" cxnId="{0FE4A0FC-08D0-4C54-81C6-1682B9E2B583}">
      <dgm:prSet/>
      <dgm:spPr/>
      <dgm:t>
        <a:bodyPr/>
        <a:lstStyle/>
        <a:p>
          <a:endParaRPr lang="ru-RU"/>
        </a:p>
      </dgm:t>
    </dgm:pt>
    <dgm:pt modelId="{16FCE0B4-0AD3-49D6-865D-1ADD1F1F9622}" type="sibTrans" cxnId="{0FE4A0FC-08D0-4C54-81C6-1682B9E2B583}">
      <dgm:prSet/>
      <dgm:spPr/>
      <dgm:t>
        <a:bodyPr/>
        <a:lstStyle/>
        <a:p>
          <a:endParaRPr lang="ru-RU"/>
        </a:p>
      </dgm:t>
    </dgm:pt>
    <dgm:pt modelId="{E993C9C5-63D5-411A-B25E-17F065A87482}">
      <dgm:prSet phldrT="[Текст]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dirty="0" smtClean="0"/>
            <a:t>Диалогическая речь</a:t>
          </a:r>
          <a:endParaRPr lang="ru-RU" dirty="0"/>
        </a:p>
      </dgm:t>
    </dgm:pt>
    <dgm:pt modelId="{1ED89700-6C98-4064-AF16-39FC5DCDCB4A}" type="parTrans" cxnId="{3DF54AC4-630A-4E73-A000-5B9403209F07}">
      <dgm:prSet/>
      <dgm:spPr/>
      <dgm:t>
        <a:bodyPr/>
        <a:lstStyle/>
        <a:p>
          <a:endParaRPr lang="ru-RU"/>
        </a:p>
      </dgm:t>
    </dgm:pt>
    <dgm:pt modelId="{379BB168-E9F2-4308-A620-60E759263AC4}" type="sibTrans" cxnId="{3DF54AC4-630A-4E73-A000-5B9403209F07}">
      <dgm:prSet/>
      <dgm:spPr/>
      <dgm:t>
        <a:bodyPr/>
        <a:lstStyle/>
        <a:p>
          <a:endParaRPr lang="ru-RU"/>
        </a:p>
      </dgm:t>
    </dgm:pt>
    <dgm:pt modelId="{7D8C4F0F-1DFD-4555-AD6B-A08CEBD9EFF7}">
      <dgm:prSet phldrT="[Текст]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dirty="0" smtClean="0"/>
            <a:t>Использование современных средств коммуникации</a:t>
          </a:r>
          <a:endParaRPr lang="ru-RU" dirty="0"/>
        </a:p>
      </dgm:t>
    </dgm:pt>
    <dgm:pt modelId="{4E6225EC-E9C4-4088-9A6D-524334A85F17}" type="parTrans" cxnId="{3685C4E2-9650-475A-9042-BF83CF47C9F7}">
      <dgm:prSet/>
      <dgm:spPr/>
      <dgm:t>
        <a:bodyPr/>
        <a:lstStyle/>
        <a:p>
          <a:endParaRPr lang="ru-RU"/>
        </a:p>
      </dgm:t>
    </dgm:pt>
    <dgm:pt modelId="{EE8CAD59-EB7E-4E4E-8C3B-33496E4CFAE3}" type="sibTrans" cxnId="{3685C4E2-9650-475A-9042-BF83CF47C9F7}">
      <dgm:prSet/>
      <dgm:spPr/>
      <dgm:t>
        <a:bodyPr/>
        <a:lstStyle/>
        <a:p>
          <a:endParaRPr lang="ru-RU"/>
        </a:p>
      </dgm:t>
    </dgm:pt>
    <dgm:pt modelId="{1C612D8F-D9DD-4138-BF1A-7F9F607EDC2F}">
      <dgm:prSet phldrT="[Текст]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dirty="0" smtClean="0"/>
            <a:t>Планирование и прогнозирование</a:t>
          </a:r>
          <a:endParaRPr lang="ru-RU" dirty="0"/>
        </a:p>
      </dgm:t>
    </dgm:pt>
    <dgm:pt modelId="{06B35EFB-0D4A-4995-BFF3-F683D508A613}" type="parTrans" cxnId="{157272B3-6AC3-44C5-BC2B-75667E6714F7}">
      <dgm:prSet/>
      <dgm:spPr/>
      <dgm:t>
        <a:bodyPr/>
        <a:lstStyle/>
        <a:p>
          <a:endParaRPr lang="ru-RU"/>
        </a:p>
      </dgm:t>
    </dgm:pt>
    <dgm:pt modelId="{56D13036-DA18-4D6F-8900-DD275E037EBE}" type="sibTrans" cxnId="{157272B3-6AC3-44C5-BC2B-75667E6714F7}">
      <dgm:prSet/>
      <dgm:spPr/>
      <dgm:t>
        <a:bodyPr/>
        <a:lstStyle/>
        <a:p>
          <a:endParaRPr lang="ru-RU"/>
        </a:p>
      </dgm:t>
    </dgm:pt>
    <dgm:pt modelId="{B644F3C7-FA05-49D2-98E1-2AE8B29E66F2}">
      <dgm:prSet phldrT="[Текст]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dirty="0" smtClean="0"/>
            <a:t>Контроль и коррекция</a:t>
          </a:r>
          <a:endParaRPr lang="ru-RU" dirty="0"/>
        </a:p>
      </dgm:t>
    </dgm:pt>
    <dgm:pt modelId="{831F087E-826E-47A8-8049-95E1B20CC2FA}" type="parTrans" cxnId="{7A68B608-ED75-473D-AE08-E55BE4D04764}">
      <dgm:prSet/>
      <dgm:spPr/>
      <dgm:t>
        <a:bodyPr/>
        <a:lstStyle/>
        <a:p>
          <a:endParaRPr lang="ru-RU"/>
        </a:p>
      </dgm:t>
    </dgm:pt>
    <dgm:pt modelId="{E44599F6-09BB-45F1-9680-798185F2636B}" type="sibTrans" cxnId="{7A68B608-ED75-473D-AE08-E55BE4D04764}">
      <dgm:prSet/>
      <dgm:spPr/>
      <dgm:t>
        <a:bodyPr/>
        <a:lstStyle/>
        <a:p>
          <a:endParaRPr lang="ru-RU"/>
        </a:p>
      </dgm:t>
    </dgm:pt>
    <dgm:pt modelId="{AE90A2CD-0128-4900-8B6C-338E94618696}">
      <dgm:prSet phldrT="[Текст]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dirty="0" smtClean="0"/>
            <a:t>Рефлексия, умение проводить самооценка</a:t>
          </a:r>
          <a:endParaRPr lang="ru-RU" dirty="0"/>
        </a:p>
      </dgm:t>
    </dgm:pt>
    <dgm:pt modelId="{E3B4F715-4B4C-4BEB-AB7F-E31F616BA5E9}" type="parTrans" cxnId="{7A441B6B-F6AC-4D1B-BE39-0A5FDCACDE60}">
      <dgm:prSet/>
      <dgm:spPr/>
      <dgm:t>
        <a:bodyPr/>
        <a:lstStyle/>
        <a:p>
          <a:endParaRPr lang="ru-RU"/>
        </a:p>
      </dgm:t>
    </dgm:pt>
    <dgm:pt modelId="{1F77581C-44E2-4D32-B79B-2A9F824FA09F}" type="sibTrans" cxnId="{7A441B6B-F6AC-4D1B-BE39-0A5FDCACDE60}">
      <dgm:prSet/>
      <dgm:spPr/>
      <dgm:t>
        <a:bodyPr/>
        <a:lstStyle/>
        <a:p>
          <a:endParaRPr lang="ru-RU"/>
        </a:p>
      </dgm:t>
    </dgm:pt>
    <dgm:pt modelId="{3AB96B04-C6D1-4AC4-BE7C-C98CB038D8DE}" type="pres">
      <dgm:prSet presAssocID="{8DD65B43-1E00-4A16-8F00-AE4076A02F9E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DD5360BC-F949-4428-97F0-76D306A885C5}" type="pres">
      <dgm:prSet presAssocID="{E114E3CD-02C8-49DB-8038-B485B07AC787}" presName="linNode" presStyleCnt="0"/>
      <dgm:spPr/>
    </dgm:pt>
    <dgm:pt modelId="{D9567A7E-6045-46D3-8649-D59C91B41785}" type="pres">
      <dgm:prSet presAssocID="{E114E3CD-02C8-49DB-8038-B485B07AC787}" presName="parentShp" presStyleLbl="node1" presStyleIdx="0" presStyleCnt="3" custScaleX="81220" custScaleY="745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F05AC9-8C8D-49AE-A77C-72EEF9333F4D}" type="pres">
      <dgm:prSet presAssocID="{E114E3CD-02C8-49DB-8038-B485B07AC787}" presName="childShp" presStyleLbl="bgAccFollowNode1" presStyleIdx="0" presStyleCnt="3" custScaleX="136653" custScaleY="74545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35BD4D41-350F-447D-9971-D10FF8DF9331}" type="pres">
      <dgm:prSet presAssocID="{29FE0184-3B90-4958-872A-A7B21F17D4F6}" presName="spacing" presStyleCnt="0"/>
      <dgm:spPr/>
    </dgm:pt>
    <dgm:pt modelId="{10B4915F-9683-4EDB-9BBD-29E73CD1DFD6}" type="pres">
      <dgm:prSet presAssocID="{2E9EF242-0290-4320-BC68-CFF61205CBC6}" presName="linNode" presStyleCnt="0"/>
      <dgm:spPr/>
    </dgm:pt>
    <dgm:pt modelId="{3B004C61-E3CF-4DE6-9829-B7362956247A}" type="pres">
      <dgm:prSet presAssocID="{2E9EF242-0290-4320-BC68-CFF61205CBC6}" presName="parentShp" presStyleLbl="node1" presStyleIdx="1" presStyleCnt="3" custScaleX="79962" custScaleY="778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3AA830-7435-49FF-8C49-AB4F9C59CC26}" type="pres">
      <dgm:prSet presAssocID="{2E9EF242-0290-4320-BC68-CFF61205CBC6}" presName="childShp" presStyleLbl="bgAccFollowNode1" presStyleIdx="1" presStyleCnt="3" custScaleX="136404" custScaleY="82860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45EA3799-AEF4-4DAF-B2B7-75B6414F9160}" type="pres">
      <dgm:prSet presAssocID="{99B75D2F-7867-4E13-B43C-974223DB06F8}" presName="spacing" presStyleCnt="0"/>
      <dgm:spPr/>
    </dgm:pt>
    <dgm:pt modelId="{D4E74293-146C-4ECA-AB78-8C7981B9B996}" type="pres">
      <dgm:prSet presAssocID="{C23EBB2C-3537-4B81-AD74-D5BCC3D817D1}" presName="linNode" presStyleCnt="0"/>
      <dgm:spPr/>
    </dgm:pt>
    <dgm:pt modelId="{5104940A-E00E-4BBC-8044-BFEB997B9CF4}" type="pres">
      <dgm:prSet presAssocID="{C23EBB2C-3537-4B81-AD74-D5BCC3D817D1}" presName="parentShp" presStyleLbl="node1" presStyleIdx="2" presStyleCnt="3" custScaleX="78569" custScaleY="712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B25A23-3DD7-44D3-A5D6-35E7863D7BA6}" type="pres">
      <dgm:prSet presAssocID="{C23EBB2C-3537-4B81-AD74-D5BCC3D817D1}" presName="childShp" presStyleLbl="bgAccFollowNode1" presStyleIdx="2" presStyleCnt="3" custScaleX="129433" custScaleY="63602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</dgm:ptLst>
  <dgm:cxnLst>
    <dgm:cxn modelId="{3DF54AC4-630A-4E73-A000-5B9403209F07}" srcId="{2E9EF242-0290-4320-BC68-CFF61205CBC6}" destId="{E993C9C5-63D5-411A-B25E-17F065A87482}" srcOrd="2" destOrd="0" parTransId="{1ED89700-6C98-4064-AF16-39FC5DCDCB4A}" sibTransId="{379BB168-E9F2-4308-A620-60E759263AC4}"/>
    <dgm:cxn modelId="{3546BB2F-E66F-4025-B0A2-538645E73F95}" type="presOf" srcId="{B644F3C7-FA05-49D2-98E1-2AE8B29E66F2}" destId="{3CB25A23-3DD7-44D3-A5D6-35E7863D7BA6}" srcOrd="0" destOrd="2" presId="urn:microsoft.com/office/officeart/2005/8/layout/vList6"/>
    <dgm:cxn modelId="{842A3767-46E1-40AF-8F70-4A2FC9D78DD5}" srcId="{E114E3CD-02C8-49DB-8038-B485B07AC787}" destId="{7537DC68-A724-48C5-8824-1CCFB536BB35}" srcOrd="0" destOrd="0" parTransId="{E134FB3C-87CE-4068-9677-5161105D9EB2}" sibTransId="{A944B833-CD7D-46C2-8803-A21B87542CF8}"/>
    <dgm:cxn modelId="{B3279ECE-DEEC-4595-8835-9E5116032F75}" srcId="{8DD65B43-1E00-4A16-8F00-AE4076A02F9E}" destId="{2E9EF242-0290-4320-BC68-CFF61205CBC6}" srcOrd="1" destOrd="0" parTransId="{4DA883C9-476B-4401-BB3E-8C22129A0382}" sibTransId="{99B75D2F-7867-4E13-B43C-974223DB06F8}"/>
    <dgm:cxn modelId="{C72DD577-D81A-43AE-878C-EAD8887774D5}" type="presOf" srcId="{E114E3CD-02C8-49DB-8038-B485B07AC787}" destId="{D9567A7E-6045-46D3-8649-D59C91B41785}" srcOrd="0" destOrd="0" presId="urn:microsoft.com/office/officeart/2005/8/layout/vList6"/>
    <dgm:cxn modelId="{4A709CE9-E005-4A71-AE7D-09C79DA7CD95}" srcId="{E114E3CD-02C8-49DB-8038-B485B07AC787}" destId="{28B0AC5A-222A-435A-A1E2-A0286300CB6E}" srcOrd="3" destOrd="0" parTransId="{ECD7B460-40E0-41D6-A62F-5FFED5171C06}" sibTransId="{A74D1C79-00D3-4AE8-8360-A2F43CD1A49B}"/>
    <dgm:cxn modelId="{F2F5DE0A-7CC8-4379-B94F-F49D241CD148}" type="presOf" srcId="{F67AB5BF-1E04-486A-A688-3A76D607E37A}" destId="{CE3AA830-7435-49FF-8C49-AB4F9C59CC26}" srcOrd="0" destOrd="1" presId="urn:microsoft.com/office/officeart/2005/8/layout/vList6"/>
    <dgm:cxn modelId="{3685C4E2-9650-475A-9042-BF83CF47C9F7}" srcId="{2E9EF242-0290-4320-BC68-CFF61205CBC6}" destId="{7D8C4F0F-1DFD-4555-AD6B-A08CEBD9EFF7}" srcOrd="3" destOrd="0" parTransId="{4E6225EC-E9C4-4088-9A6D-524334A85F17}" sibTransId="{EE8CAD59-EB7E-4E4E-8C3B-33496E4CFAE3}"/>
    <dgm:cxn modelId="{A3FFC25E-905D-4499-B7BA-E21B170A6AD2}" type="presOf" srcId="{AE90A2CD-0128-4900-8B6C-338E94618696}" destId="{3CB25A23-3DD7-44D3-A5D6-35E7863D7BA6}" srcOrd="0" destOrd="3" presId="urn:microsoft.com/office/officeart/2005/8/layout/vList6"/>
    <dgm:cxn modelId="{4293C7B9-AF21-4FE9-B11B-F08C0F6D7E94}" srcId="{E114E3CD-02C8-49DB-8038-B485B07AC787}" destId="{4222F313-F81A-46ED-B9BA-91495D53E99C}" srcOrd="2" destOrd="0" parTransId="{6DC2FF35-4A3C-4D18-8BE6-4627027BC012}" sibTransId="{0736164B-38B3-4DCB-A3C9-B939F59058FE}"/>
    <dgm:cxn modelId="{AA3A56D6-04D4-431A-B34A-1CF2B199F28A}" type="presOf" srcId="{7D8C4F0F-1DFD-4555-AD6B-A08CEBD9EFF7}" destId="{CE3AA830-7435-49FF-8C49-AB4F9C59CC26}" srcOrd="0" destOrd="3" presId="urn:microsoft.com/office/officeart/2005/8/layout/vList6"/>
    <dgm:cxn modelId="{659E5FBD-FFDA-4C06-9F3C-4ED955F9806C}" type="presOf" srcId="{8D2FDF2C-7734-43AB-9D0A-682B41B27827}" destId="{CE3AA830-7435-49FF-8C49-AB4F9C59CC26}" srcOrd="0" destOrd="0" presId="urn:microsoft.com/office/officeart/2005/8/layout/vList6"/>
    <dgm:cxn modelId="{E711A3BE-AC0B-4FE8-B4BD-5E84404A9A84}" type="presOf" srcId="{4222F313-F81A-46ED-B9BA-91495D53E99C}" destId="{33F05AC9-8C8D-49AE-A77C-72EEF9333F4D}" srcOrd="0" destOrd="2" presId="urn:microsoft.com/office/officeart/2005/8/layout/vList6"/>
    <dgm:cxn modelId="{5CE0360C-7599-4ADF-A141-A15734691624}" type="presOf" srcId="{3EF3E40E-D99B-4C14-98C4-159267874150}" destId="{3CB25A23-3DD7-44D3-A5D6-35E7863D7BA6}" srcOrd="0" destOrd="0" presId="urn:microsoft.com/office/officeart/2005/8/layout/vList6"/>
    <dgm:cxn modelId="{2850B437-C39C-40AF-AFE5-21EA508CB8B9}" type="presOf" srcId="{582638AB-910F-441B-8EA8-B4E584444C50}" destId="{33F05AC9-8C8D-49AE-A77C-72EEF9333F4D}" srcOrd="0" destOrd="1" presId="urn:microsoft.com/office/officeart/2005/8/layout/vList6"/>
    <dgm:cxn modelId="{7A68B608-ED75-473D-AE08-E55BE4D04764}" srcId="{C23EBB2C-3537-4B81-AD74-D5BCC3D817D1}" destId="{B644F3C7-FA05-49D2-98E1-2AE8B29E66F2}" srcOrd="2" destOrd="0" parTransId="{831F087E-826E-47A8-8049-95E1B20CC2FA}" sibTransId="{E44599F6-09BB-45F1-9680-798185F2636B}"/>
    <dgm:cxn modelId="{3CEDDCB0-9021-4C67-BA57-145203A4096F}" type="presOf" srcId="{E993C9C5-63D5-411A-B25E-17F065A87482}" destId="{CE3AA830-7435-49FF-8C49-AB4F9C59CC26}" srcOrd="0" destOrd="2" presId="urn:microsoft.com/office/officeart/2005/8/layout/vList6"/>
    <dgm:cxn modelId="{4188F30A-F3EB-4D42-BDB0-2C5CF22859AD}" type="presOf" srcId="{1C612D8F-D9DD-4138-BF1A-7F9F607EDC2F}" destId="{3CB25A23-3DD7-44D3-A5D6-35E7863D7BA6}" srcOrd="0" destOrd="1" presId="urn:microsoft.com/office/officeart/2005/8/layout/vList6"/>
    <dgm:cxn modelId="{0B5BB46F-6B8B-4A53-8E0F-07952AE784AC}" type="presOf" srcId="{2E9EF242-0290-4320-BC68-CFF61205CBC6}" destId="{3B004C61-E3CF-4DE6-9829-B7362956247A}" srcOrd="0" destOrd="0" presId="urn:microsoft.com/office/officeart/2005/8/layout/vList6"/>
    <dgm:cxn modelId="{D52B9011-DBD8-4231-BC9C-6F752B1E45BE}" type="presOf" srcId="{28B0AC5A-222A-435A-A1E2-A0286300CB6E}" destId="{33F05AC9-8C8D-49AE-A77C-72EEF9333F4D}" srcOrd="0" destOrd="3" presId="urn:microsoft.com/office/officeart/2005/8/layout/vList6"/>
    <dgm:cxn modelId="{448E697D-17BC-470F-9EF6-DF87074F13B2}" srcId="{E114E3CD-02C8-49DB-8038-B485B07AC787}" destId="{582638AB-910F-441B-8EA8-B4E584444C50}" srcOrd="1" destOrd="0" parTransId="{94613493-DCE2-45A3-A46E-641A5BADD215}" sibTransId="{E2E2F7B0-FAFB-4CAF-9BFF-4D96BF2082D8}"/>
    <dgm:cxn modelId="{0EC22450-F229-4697-A81A-60648D0F2A04}" type="presOf" srcId="{C23EBB2C-3537-4B81-AD74-D5BCC3D817D1}" destId="{5104940A-E00E-4BBC-8044-BFEB997B9CF4}" srcOrd="0" destOrd="0" presId="urn:microsoft.com/office/officeart/2005/8/layout/vList6"/>
    <dgm:cxn modelId="{363EBBA2-1AD3-4AC0-8F82-1D47C49117B1}" srcId="{8DD65B43-1E00-4A16-8F00-AE4076A02F9E}" destId="{E114E3CD-02C8-49DB-8038-B485B07AC787}" srcOrd="0" destOrd="0" parTransId="{032E4E13-5A22-4346-A4C2-2D2FB739285A}" sibTransId="{29FE0184-3B90-4958-872A-A7B21F17D4F6}"/>
    <dgm:cxn modelId="{ED502BE6-1162-49A8-8FBA-794321439C32}" type="presOf" srcId="{8DD65B43-1E00-4A16-8F00-AE4076A02F9E}" destId="{3AB96B04-C6D1-4AC4-BE7C-C98CB038D8DE}" srcOrd="0" destOrd="0" presId="urn:microsoft.com/office/officeart/2005/8/layout/vList6"/>
    <dgm:cxn modelId="{FCD4BCC8-4AA7-4C46-93BF-A40E904734CB}" srcId="{2E9EF242-0290-4320-BC68-CFF61205CBC6}" destId="{8D2FDF2C-7734-43AB-9D0A-682B41B27827}" srcOrd="0" destOrd="0" parTransId="{DA3809F6-C1C8-4B99-ADAA-D9C64C3C028E}" sibTransId="{DB521935-BA3F-4923-A45A-B9B0E019428B}"/>
    <dgm:cxn modelId="{E2FF2CA3-9EF3-4A50-97EF-E5797EF1E9EF}" srcId="{8DD65B43-1E00-4A16-8F00-AE4076A02F9E}" destId="{C23EBB2C-3537-4B81-AD74-D5BCC3D817D1}" srcOrd="2" destOrd="0" parTransId="{4FDB650F-8D96-44BA-949B-7D7A242E0431}" sibTransId="{8B4088CE-22F1-4829-B4EB-091420D95962}"/>
    <dgm:cxn modelId="{0FE4A0FC-08D0-4C54-81C6-1682B9E2B583}" srcId="{2E9EF242-0290-4320-BC68-CFF61205CBC6}" destId="{F67AB5BF-1E04-486A-A688-3A76D607E37A}" srcOrd="1" destOrd="0" parTransId="{E54A4348-3B07-4D44-88F5-4EBBB5EA840E}" sibTransId="{16FCE0B4-0AD3-49D6-865D-1ADD1F1F9622}"/>
    <dgm:cxn modelId="{6D2E78F9-4A02-4D03-AB44-234D2B5B2744}" type="presOf" srcId="{7537DC68-A724-48C5-8824-1CCFB536BB35}" destId="{33F05AC9-8C8D-49AE-A77C-72EEF9333F4D}" srcOrd="0" destOrd="0" presId="urn:microsoft.com/office/officeart/2005/8/layout/vList6"/>
    <dgm:cxn modelId="{157272B3-6AC3-44C5-BC2B-75667E6714F7}" srcId="{C23EBB2C-3537-4B81-AD74-D5BCC3D817D1}" destId="{1C612D8F-D9DD-4138-BF1A-7F9F607EDC2F}" srcOrd="1" destOrd="0" parTransId="{06B35EFB-0D4A-4995-BFF3-F683D508A613}" sibTransId="{56D13036-DA18-4D6F-8900-DD275E037EBE}"/>
    <dgm:cxn modelId="{7A441B6B-F6AC-4D1B-BE39-0A5FDCACDE60}" srcId="{C23EBB2C-3537-4B81-AD74-D5BCC3D817D1}" destId="{AE90A2CD-0128-4900-8B6C-338E94618696}" srcOrd="3" destOrd="0" parTransId="{E3B4F715-4B4C-4BEB-AB7F-E31F616BA5E9}" sibTransId="{1F77581C-44E2-4D32-B79B-2A9F824FA09F}"/>
    <dgm:cxn modelId="{09BEE429-5633-4560-937F-DF44FC4B05F9}" srcId="{C23EBB2C-3537-4B81-AD74-D5BCC3D817D1}" destId="{3EF3E40E-D99B-4C14-98C4-159267874150}" srcOrd="0" destOrd="0" parTransId="{D75D15D6-8047-49D5-A094-BC337F365C16}" sibTransId="{9BC141FC-17BC-473F-B7DD-DFBEFB73C103}"/>
    <dgm:cxn modelId="{5B6FD8F8-33DE-4A4F-872D-744ED5167429}" type="presParOf" srcId="{3AB96B04-C6D1-4AC4-BE7C-C98CB038D8DE}" destId="{DD5360BC-F949-4428-97F0-76D306A885C5}" srcOrd="0" destOrd="0" presId="urn:microsoft.com/office/officeart/2005/8/layout/vList6"/>
    <dgm:cxn modelId="{439F199B-6446-487A-BB72-576664A0EE37}" type="presParOf" srcId="{DD5360BC-F949-4428-97F0-76D306A885C5}" destId="{D9567A7E-6045-46D3-8649-D59C91B41785}" srcOrd="0" destOrd="0" presId="urn:microsoft.com/office/officeart/2005/8/layout/vList6"/>
    <dgm:cxn modelId="{95FCCD12-A0B9-4901-A86D-51BC8873EF71}" type="presParOf" srcId="{DD5360BC-F949-4428-97F0-76D306A885C5}" destId="{33F05AC9-8C8D-49AE-A77C-72EEF9333F4D}" srcOrd="1" destOrd="0" presId="urn:microsoft.com/office/officeart/2005/8/layout/vList6"/>
    <dgm:cxn modelId="{C59AD8D3-FDE2-42E1-A0EB-437034468203}" type="presParOf" srcId="{3AB96B04-C6D1-4AC4-BE7C-C98CB038D8DE}" destId="{35BD4D41-350F-447D-9971-D10FF8DF9331}" srcOrd="1" destOrd="0" presId="urn:microsoft.com/office/officeart/2005/8/layout/vList6"/>
    <dgm:cxn modelId="{1D094668-AEAB-4E16-8266-C123DC133264}" type="presParOf" srcId="{3AB96B04-C6D1-4AC4-BE7C-C98CB038D8DE}" destId="{10B4915F-9683-4EDB-9BBD-29E73CD1DFD6}" srcOrd="2" destOrd="0" presId="urn:microsoft.com/office/officeart/2005/8/layout/vList6"/>
    <dgm:cxn modelId="{6F461559-FED7-4DD4-B474-40B8F4A0A1CD}" type="presParOf" srcId="{10B4915F-9683-4EDB-9BBD-29E73CD1DFD6}" destId="{3B004C61-E3CF-4DE6-9829-B7362956247A}" srcOrd="0" destOrd="0" presId="urn:microsoft.com/office/officeart/2005/8/layout/vList6"/>
    <dgm:cxn modelId="{EC79CB48-98F9-4953-A0BF-3D0245970D7D}" type="presParOf" srcId="{10B4915F-9683-4EDB-9BBD-29E73CD1DFD6}" destId="{CE3AA830-7435-49FF-8C49-AB4F9C59CC26}" srcOrd="1" destOrd="0" presId="urn:microsoft.com/office/officeart/2005/8/layout/vList6"/>
    <dgm:cxn modelId="{B5014425-6C94-49E0-910C-437B1AC8D024}" type="presParOf" srcId="{3AB96B04-C6D1-4AC4-BE7C-C98CB038D8DE}" destId="{45EA3799-AEF4-4DAF-B2B7-75B6414F9160}" srcOrd="3" destOrd="0" presId="urn:microsoft.com/office/officeart/2005/8/layout/vList6"/>
    <dgm:cxn modelId="{4B82B60F-3F6C-465B-95AC-5C0E6C7B123C}" type="presParOf" srcId="{3AB96B04-C6D1-4AC4-BE7C-C98CB038D8DE}" destId="{D4E74293-146C-4ECA-AB78-8C7981B9B996}" srcOrd="4" destOrd="0" presId="urn:microsoft.com/office/officeart/2005/8/layout/vList6"/>
    <dgm:cxn modelId="{03624251-6458-4712-A320-D69B8E1AB74A}" type="presParOf" srcId="{D4E74293-146C-4ECA-AB78-8C7981B9B996}" destId="{5104940A-E00E-4BBC-8044-BFEB997B9CF4}" srcOrd="0" destOrd="0" presId="urn:microsoft.com/office/officeart/2005/8/layout/vList6"/>
    <dgm:cxn modelId="{7807F289-9CB1-404E-9BD0-1F5E242256DD}" type="presParOf" srcId="{D4E74293-146C-4ECA-AB78-8C7981B9B996}" destId="{3CB25A23-3DD7-44D3-A5D6-35E7863D7BA6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1EF46BF-36F1-4458-B688-F79A044BE6FC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C65DA7B-D347-44E4-948A-8821427BB18F}">
      <dgm:prSet phldrT="[Текст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dirty="0" smtClean="0">
            <a:solidFill>
              <a:schemeClr val="bg1"/>
            </a:solidFill>
          </a:endParaRP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dirty="0" smtClean="0">
              <a:solidFill>
                <a:schemeClr val="bg1"/>
              </a:solidFill>
            </a:rPr>
            <a:t>высокий 33 – 38 баллов</a:t>
          </a:r>
          <a:endParaRPr lang="ru-RU" dirty="0" smtClean="0"/>
        </a:p>
        <a:p>
          <a:pPr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12A7555C-A1F8-4F20-B473-BE73502E4F0C}" type="parTrans" cxnId="{97AA29A2-64EE-472A-B6EC-0241A2D3A3C6}">
      <dgm:prSet/>
      <dgm:spPr/>
      <dgm:t>
        <a:bodyPr/>
        <a:lstStyle/>
        <a:p>
          <a:endParaRPr lang="ru-RU"/>
        </a:p>
      </dgm:t>
    </dgm:pt>
    <dgm:pt modelId="{C643004D-5249-4A81-8956-529F6F38B686}" type="sibTrans" cxnId="{97AA29A2-64EE-472A-B6EC-0241A2D3A3C6}">
      <dgm:prSet/>
      <dgm:spPr/>
      <dgm:t>
        <a:bodyPr/>
        <a:lstStyle/>
        <a:p>
          <a:endParaRPr lang="ru-RU"/>
        </a:p>
      </dgm:t>
    </dgm:pt>
    <dgm:pt modelId="{58DCF7AF-5E04-4A10-B704-38FC7E67F158}">
      <dgm:prSet phldrT="[Текст]"/>
      <dgm:spPr/>
      <dgm:t>
        <a:bodyPr/>
        <a:lstStyle/>
        <a:p>
          <a:r>
            <a:rPr lang="ru-RU" dirty="0" smtClean="0">
              <a:solidFill>
                <a:schemeClr val="bg1"/>
              </a:solidFill>
            </a:rPr>
            <a:t>низкий  - менее 20 баллов</a:t>
          </a:r>
          <a:endParaRPr lang="ru-RU" dirty="0"/>
        </a:p>
      </dgm:t>
    </dgm:pt>
    <dgm:pt modelId="{09922B70-7109-4CFB-9C1C-6FDDA41697AC}" type="parTrans" cxnId="{C5C9EE82-929B-4813-9CE4-8E1C74047DE0}">
      <dgm:prSet/>
      <dgm:spPr/>
      <dgm:t>
        <a:bodyPr/>
        <a:lstStyle/>
        <a:p>
          <a:endParaRPr lang="ru-RU"/>
        </a:p>
      </dgm:t>
    </dgm:pt>
    <dgm:pt modelId="{30194F7F-5F4F-4852-96B9-67CF23E0BBB9}" type="sibTrans" cxnId="{C5C9EE82-929B-4813-9CE4-8E1C74047DE0}">
      <dgm:prSet/>
      <dgm:spPr/>
      <dgm:t>
        <a:bodyPr/>
        <a:lstStyle/>
        <a:p>
          <a:endParaRPr lang="ru-RU"/>
        </a:p>
      </dgm:t>
    </dgm:pt>
    <dgm:pt modelId="{CD892163-4085-4FB4-950D-5B3334F63C94}">
      <dgm:prSet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dirty="0" smtClean="0">
            <a:solidFill>
              <a:schemeClr val="bg1"/>
            </a:solidFill>
          </a:endParaRP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dirty="0" smtClean="0">
              <a:solidFill>
                <a:schemeClr val="bg1"/>
              </a:solidFill>
            </a:rPr>
            <a:t>повышенный 27 – 32 балла</a:t>
          </a:r>
          <a:endParaRPr lang="ru-RU" dirty="0" smtClean="0"/>
        </a:p>
        <a:p>
          <a:pPr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F47FFD2B-08E6-4D80-B73E-4E9282136A60}" type="parTrans" cxnId="{23899B9A-1D70-4404-B387-42055E111AA2}">
      <dgm:prSet/>
      <dgm:spPr/>
      <dgm:t>
        <a:bodyPr/>
        <a:lstStyle/>
        <a:p>
          <a:endParaRPr lang="ru-RU"/>
        </a:p>
      </dgm:t>
    </dgm:pt>
    <dgm:pt modelId="{D35EC676-5F87-4032-A241-1012499390D8}" type="sibTrans" cxnId="{23899B9A-1D70-4404-B387-42055E111AA2}">
      <dgm:prSet/>
      <dgm:spPr/>
      <dgm:t>
        <a:bodyPr/>
        <a:lstStyle/>
        <a:p>
          <a:endParaRPr lang="ru-RU"/>
        </a:p>
      </dgm:t>
    </dgm:pt>
    <dgm:pt modelId="{600B8A7B-E38E-468D-BC73-FBDCA9F67B03}">
      <dgm:prSet/>
      <dgm:spPr/>
      <dgm:t>
        <a:bodyPr/>
        <a:lstStyle/>
        <a:p>
          <a:r>
            <a:rPr lang="ru-RU" smtClean="0">
              <a:solidFill>
                <a:schemeClr val="bg1"/>
              </a:solidFill>
            </a:rPr>
            <a:t>базовый 20 – 26 баллов</a:t>
          </a:r>
          <a:endParaRPr lang="ru-RU"/>
        </a:p>
      </dgm:t>
    </dgm:pt>
    <dgm:pt modelId="{3DEC9C03-7229-4BFE-B985-9157D061A6F9}" type="parTrans" cxnId="{C6131A00-4DFE-446F-96A9-C583FEFC03A5}">
      <dgm:prSet/>
      <dgm:spPr/>
      <dgm:t>
        <a:bodyPr/>
        <a:lstStyle/>
        <a:p>
          <a:endParaRPr lang="ru-RU"/>
        </a:p>
      </dgm:t>
    </dgm:pt>
    <dgm:pt modelId="{CA50FE89-F3B3-45F9-AE29-57B733B42C1F}" type="sibTrans" cxnId="{C6131A00-4DFE-446F-96A9-C583FEFC03A5}">
      <dgm:prSet/>
      <dgm:spPr/>
      <dgm:t>
        <a:bodyPr/>
        <a:lstStyle/>
        <a:p>
          <a:endParaRPr lang="ru-RU"/>
        </a:p>
      </dgm:t>
    </dgm:pt>
    <dgm:pt modelId="{AE5A5CEE-CDA5-4215-B4BE-D99459DC5779}" type="pres">
      <dgm:prSet presAssocID="{C1EF46BF-36F1-4458-B688-F79A044BE6F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49A762F-2FE2-406F-9A0D-4DAB5CE0E911}" type="pres">
      <dgm:prSet presAssocID="{DC65DA7B-D347-44E4-948A-8821427BB18F}" presName="parentLin" presStyleCnt="0"/>
      <dgm:spPr/>
    </dgm:pt>
    <dgm:pt modelId="{931240BD-7CD6-48D4-AAB3-E865336AF327}" type="pres">
      <dgm:prSet presAssocID="{DC65DA7B-D347-44E4-948A-8821427BB18F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E9F341F4-6858-4844-BA54-F129168AB250}" type="pres">
      <dgm:prSet presAssocID="{DC65DA7B-D347-44E4-948A-8821427BB18F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556C1A-C071-499A-822A-E3E86F553993}" type="pres">
      <dgm:prSet presAssocID="{DC65DA7B-D347-44E4-948A-8821427BB18F}" presName="negativeSpace" presStyleCnt="0"/>
      <dgm:spPr/>
    </dgm:pt>
    <dgm:pt modelId="{99823C6A-862F-4D02-96F4-8C8F7DC82E13}" type="pres">
      <dgm:prSet presAssocID="{DC65DA7B-D347-44E4-948A-8821427BB18F}" presName="childText" presStyleLbl="conFgAcc1" presStyleIdx="0" presStyleCnt="4">
        <dgm:presLayoutVars>
          <dgm:bulletEnabled val="1"/>
        </dgm:presLayoutVars>
      </dgm:prSet>
      <dgm:spPr/>
    </dgm:pt>
    <dgm:pt modelId="{41EE35A4-FFC8-40C9-A5A7-862D9E878575}" type="pres">
      <dgm:prSet presAssocID="{C643004D-5249-4A81-8956-529F6F38B686}" presName="spaceBetweenRectangles" presStyleCnt="0"/>
      <dgm:spPr/>
    </dgm:pt>
    <dgm:pt modelId="{BC1ECA4F-EAD2-4B40-AABF-44AC5955AE18}" type="pres">
      <dgm:prSet presAssocID="{CD892163-4085-4FB4-950D-5B3334F63C94}" presName="parentLin" presStyleCnt="0"/>
      <dgm:spPr/>
    </dgm:pt>
    <dgm:pt modelId="{6A44A67E-4C31-423A-9C6E-D75E95842FB9}" type="pres">
      <dgm:prSet presAssocID="{CD892163-4085-4FB4-950D-5B3334F63C94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9A051707-3032-4A60-B764-753669D744E2}" type="pres">
      <dgm:prSet presAssocID="{CD892163-4085-4FB4-950D-5B3334F63C94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5050B9-2401-418C-9472-36FB8C706BB6}" type="pres">
      <dgm:prSet presAssocID="{CD892163-4085-4FB4-950D-5B3334F63C94}" presName="negativeSpace" presStyleCnt="0"/>
      <dgm:spPr/>
    </dgm:pt>
    <dgm:pt modelId="{18593AC1-AC76-4014-8E9A-80FF9E0E951B}" type="pres">
      <dgm:prSet presAssocID="{CD892163-4085-4FB4-950D-5B3334F63C94}" presName="childText" presStyleLbl="conFgAcc1" presStyleIdx="1" presStyleCnt="4">
        <dgm:presLayoutVars>
          <dgm:bulletEnabled val="1"/>
        </dgm:presLayoutVars>
      </dgm:prSet>
      <dgm:spPr/>
    </dgm:pt>
    <dgm:pt modelId="{7A954C14-B361-4AC4-8214-83B5EE8988B6}" type="pres">
      <dgm:prSet presAssocID="{D35EC676-5F87-4032-A241-1012499390D8}" presName="spaceBetweenRectangles" presStyleCnt="0"/>
      <dgm:spPr/>
    </dgm:pt>
    <dgm:pt modelId="{C30B8C0C-690A-42BD-B4C8-F39A1B9D058E}" type="pres">
      <dgm:prSet presAssocID="{600B8A7B-E38E-468D-BC73-FBDCA9F67B03}" presName="parentLin" presStyleCnt="0"/>
      <dgm:spPr/>
    </dgm:pt>
    <dgm:pt modelId="{64F84364-6E93-44D1-A64C-E1D9F9AEA277}" type="pres">
      <dgm:prSet presAssocID="{600B8A7B-E38E-468D-BC73-FBDCA9F67B03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A6050CBB-392E-4CAF-AFBB-FC96336E25FB}" type="pres">
      <dgm:prSet presAssocID="{600B8A7B-E38E-468D-BC73-FBDCA9F67B03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F6A9A9-F8E3-4637-8FF2-1A176F928648}" type="pres">
      <dgm:prSet presAssocID="{600B8A7B-E38E-468D-BC73-FBDCA9F67B03}" presName="negativeSpace" presStyleCnt="0"/>
      <dgm:spPr/>
    </dgm:pt>
    <dgm:pt modelId="{619E6759-02A9-42A7-A7D3-DEE003B3A3CD}" type="pres">
      <dgm:prSet presAssocID="{600B8A7B-E38E-468D-BC73-FBDCA9F67B03}" presName="childText" presStyleLbl="conFgAcc1" presStyleIdx="2" presStyleCnt="4">
        <dgm:presLayoutVars>
          <dgm:bulletEnabled val="1"/>
        </dgm:presLayoutVars>
      </dgm:prSet>
      <dgm:spPr/>
    </dgm:pt>
    <dgm:pt modelId="{0ABEC6FB-FD22-4B20-ADC5-C1DD742B76E0}" type="pres">
      <dgm:prSet presAssocID="{CA50FE89-F3B3-45F9-AE29-57B733B42C1F}" presName="spaceBetweenRectangles" presStyleCnt="0"/>
      <dgm:spPr/>
    </dgm:pt>
    <dgm:pt modelId="{4530CB2F-9B61-499C-83D3-A26AB1866ED6}" type="pres">
      <dgm:prSet presAssocID="{58DCF7AF-5E04-4A10-B704-38FC7E67F158}" presName="parentLin" presStyleCnt="0"/>
      <dgm:spPr/>
    </dgm:pt>
    <dgm:pt modelId="{390C0E7E-2E90-4E52-A4A7-2596066F60C2}" type="pres">
      <dgm:prSet presAssocID="{58DCF7AF-5E04-4A10-B704-38FC7E67F158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3DC49837-E50E-4FEC-A958-C76D56839309}" type="pres">
      <dgm:prSet presAssocID="{58DCF7AF-5E04-4A10-B704-38FC7E67F158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4557F0-4E76-4903-BBA1-5896BA529067}" type="pres">
      <dgm:prSet presAssocID="{58DCF7AF-5E04-4A10-B704-38FC7E67F158}" presName="negativeSpace" presStyleCnt="0"/>
      <dgm:spPr/>
    </dgm:pt>
    <dgm:pt modelId="{644F05D0-F34A-494E-AE7F-E9C256D63C8F}" type="pres">
      <dgm:prSet presAssocID="{58DCF7AF-5E04-4A10-B704-38FC7E67F158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C5C9EE82-929B-4813-9CE4-8E1C74047DE0}" srcId="{C1EF46BF-36F1-4458-B688-F79A044BE6FC}" destId="{58DCF7AF-5E04-4A10-B704-38FC7E67F158}" srcOrd="3" destOrd="0" parTransId="{09922B70-7109-4CFB-9C1C-6FDDA41697AC}" sibTransId="{30194F7F-5F4F-4852-96B9-67CF23E0BBB9}"/>
    <dgm:cxn modelId="{6117FCC9-EB44-44C2-910D-C5C146A72E23}" type="presOf" srcId="{600B8A7B-E38E-468D-BC73-FBDCA9F67B03}" destId="{A6050CBB-392E-4CAF-AFBB-FC96336E25FB}" srcOrd="1" destOrd="0" presId="urn:microsoft.com/office/officeart/2005/8/layout/list1"/>
    <dgm:cxn modelId="{A208D99F-A8BB-41D2-8FF7-8D9DFEFBF1A8}" type="presOf" srcId="{DC65DA7B-D347-44E4-948A-8821427BB18F}" destId="{931240BD-7CD6-48D4-AAB3-E865336AF327}" srcOrd="0" destOrd="0" presId="urn:microsoft.com/office/officeart/2005/8/layout/list1"/>
    <dgm:cxn modelId="{DD04E826-BA11-4CE5-8EFD-E45EEC1703FE}" type="presOf" srcId="{58DCF7AF-5E04-4A10-B704-38FC7E67F158}" destId="{390C0E7E-2E90-4E52-A4A7-2596066F60C2}" srcOrd="0" destOrd="0" presId="urn:microsoft.com/office/officeart/2005/8/layout/list1"/>
    <dgm:cxn modelId="{601FE2A5-6D00-4C70-B28E-4752ECF1376A}" type="presOf" srcId="{CD892163-4085-4FB4-950D-5B3334F63C94}" destId="{6A44A67E-4C31-423A-9C6E-D75E95842FB9}" srcOrd="0" destOrd="0" presId="urn:microsoft.com/office/officeart/2005/8/layout/list1"/>
    <dgm:cxn modelId="{994CE7F0-9BC6-449E-B9BB-31306F694A06}" type="presOf" srcId="{58DCF7AF-5E04-4A10-B704-38FC7E67F158}" destId="{3DC49837-E50E-4FEC-A958-C76D56839309}" srcOrd="1" destOrd="0" presId="urn:microsoft.com/office/officeart/2005/8/layout/list1"/>
    <dgm:cxn modelId="{2A10E1E2-A2FB-4136-83F8-217DB2E242EE}" type="presOf" srcId="{C1EF46BF-36F1-4458-B688-F79A044BE6FC}" destId="{AE5A5CEE-CDA5-4215-B4BE-D99459DC5779}" srcOrd="0" destOrd="0" presId="urn:microsoft.com/office/officeart/2005/8/layout/list1"/>
    <dgm:cxn modelId="{97AA29A2-64EE-472A-B6EC-0241A2D3A3C6}" srcId="{C1EF46BF-36F1-4458-B688-F79A044BE6FC}" destId="{DC65DA7B-D347-44E4-948A-8821427BB18F}" srcOrd="0" destOrd="0" parTransId="{12A7555C-A1F8-4F20-B473-BE73502E4F0C}" sibTransId="{C643004D-5249-4A81-8956-529F6F38B686}"/>
    <dgm:cxn modelId="{E7AADF5B-7CEC-4E51-A494-9E43EBEB4A6F}" type="presOf" srcId="{600B8A7B-E38E-468D-BC73-FBDCA9F67B03}" destId="{64F84364-6E93-44D1-A64C-E1D9F9AEA277}" srcOrd="0" destOrd="0" presId="urn:microsoft.com/office/officeart/2005/8/layout/list1"/>
    <dgm:cxn modelId="{23899B9A-1D70-4404-B387-42055E111AA2}" srcId="{C1EF46BF-36F1-4458-B688-F79A044BE6FC}" destId="{CD892163-4085-4FB4-950D-5B3334F63C94}" srcOrd="1" destOrd="0" parTransId="{F47FFD2B-08E6-4D80-B73E-4E9282136A60}" sibTransId="{D35EC676-5F87-4032-A241-1012499390D8}"/>
    <dgm:cxn modelId="{BD0C9169-0CF3-451D-9067-57F5A8A38E6C}" type="presOf" srcId="{CD892163-4085-4FB4-950D-5B3334F63C94}" destId="{9A051707-3032-4A60-B764-753669D744E2}" srcOrd="1" destOrd="0" presId="urn:microsoft.com/office/officeart/2005/8/layout/list1"/>
    <dgm:cxn modelId="{C6131A00-4DFE-446F-96A9-C583FEFC03A5}" srcId="{C1EF46BF-36F1-4458-B688-F79A044BE6FC}" destId="{600B8A7B-E38E-468D-BC73-FBDCA9F67B03}" srcOrd="2" destOrd="0" parTransId="{3DEC9C03-7229-4BFE-B985-9157D061A6F9}" sibTransId="{CA50FE89-F3B3-45F9-AE29-57B733B42C1F}"/>
    <dgm:cxn modelId="{8EF39643-E692-4C9D-AB73-866AF9DD271B}" type="presOf" srcId="{DC65DA7B-D347-44E4-948A-8821427BB18F}" destId="{E9F341F4-6858-4844-BA54-F129168AB250}" srcOrd="1" destOrd="0" presId="urn:microsoft.com/office/officeart/2005/8/layout/list1"/>
    <dgm:cxn modelId="{3D6A1EAA-2015-4434-83C0-D28233E3507C}" type="presParOf" srcId="{AE5A5CEE-CDA5-4215-B4BE-D99459DC5779}" destId="{349A762F-2FE2-406F-9A0D-4DAB5CE0E911}" srcOrd="0" destOrd="0" presId="urn:microsoft.com/office/officeart/2005/8/layout/list1"/>
    <dgm:cxn modelId="{A9D9A91E-DBD8-45D2-9D63-4DF867A94396}" type="presParOf" srcId="{349A762F-2FE2-406F-9A0D-4DAB5CE0E911}" destId="{931240BD-7CD6-48D4-AAB3-E865336AF327}" srcOrd="0" destOrd="0" presId="urn:microsoft.com/office/officeart/2005/8/layout/list1"/>
    <dgm:cxn modelId="{6FAC6DE7-D5C9-45E4-A393-44312D42D435}" type="presParOf" srcId="{349A762F-2FE2-406F-9A0D-4DAB5CE0E911}" destId="{E9F341F4-6858-4844-BA54-F129168AB250}" srcOrd="1" destOrd="0" presId="urn:microsoft.com/office/officeart/2005/8/layout/list1"/>
    <dgm:cxn modelId="{854FD3D9-90ED-4E00-B946-F9BBC6AD900C}" type="presParOf" srcId="{AE5A5CEE-CDA5-4215-B4BE-D99459DC5779}" destId="{82556C1A-C071-499A-822A-E3E86F553993}" srcOrd="1" destOrd="0" presId="urn:microsoft.com/office/officeart/2005/8/layout/list1"/>
    <dgm:cxn modelId="{01735C1E-DA80-49FA-BA2C-C6AB5215C3B3}" type="presParOf" srcId="{AE5A5CEE-CDA5-4215-B4BE-D99459DC5779}" destId="{99823C6A-862F-4D02-96F4-8C8F7DC82E13}" srcOrd="2" destOrd="0" presId="urn:microsoft.com/office/officeart/2005/8/layout/list1"/>
    <dgm:cxn modelId="{02C1DD8A-E004-468B-BE9D-C4782BDF1F92}" type="presParOf" srcId="{AE5A5CEE-CDA5-4215-B4BE-D99459DC5779}" destId="{41EE35A4-FFC8-40C9-A5A7-862D9E878575}" srcOrd="3" destOrd="0" presId="urn:microsoft.com/office/officeart/2005/8/layout/list1"/>
    <dgm:cxn modelId="{897B08CF-B2A1-4881-8EC9-DDE64791451F}" type="presParOf" srcId="{AE5A5CEE-CDA5-4215-B4BE-D99459DC5779}" destId="{BC1ECA4F-EAD2-4B40-AABF-44AC5955AE18}" srcOrd="4" destOrd="0" presId="urn:microsoft.com/office/officeart/2005/8/layout/list1"/>
    <dgm:cxn modelId="{BE95350F-627E-448F-8216-145D77EBD274}" type="presParOf" srcId="{BC1ECA4F-EAD2-4B40-AABF-44AC5955AE18}" destId="{6A44A67E-4C31-423A-9C6E-D75E95842FB9}" srcOrd="0" destOrd="0" presId="urn:microsoft.com/office/officeart/2005/8/layout/list1"/>
    <dgm:cxn modelId="{52DCD3EC-CFFD-4D93-8F45-81D8534AF69B}" type="presParOf" srcId="{BC1ECA4F-EAD2-4B40-AABF-44AC5955AE18}" destId="{9A051707-3032-4A60-B764-753669D744E2}" srcOrd="1" destOrd="0" presId="urn:microsoft.com/office/officeart/2005/8/layout/list1"/>
    <dgm:cxn modelId="{A1A0C4B4-2881-4033-9411-AEE77E938880}" type="presParOf" srcId="{AE5A5CEE-CDA5-4215-B4BE-D99459DC5779}" destId="{A65050B9-2401-418C-9472-36FB8C706BB6}" srcOrd="5" destOrd="0" presId="urn:microsoft.com/office/officeart/2005/8/layout/list1"/>
    <dgm:cxn modelId="{A21B774E-3817-4029-B356-DD3B8AAAE72A}" type="presParOf" srcId="{AE5A5CEE-CDA5-4215-B4BE-D99459DC5779}" destId="{18593AC1-AC76-4014-8E9A-80FF9E0E951B}" srcOrd="6" destOrd="0" presId="urn:microsoft.com/office/officeart/2005/8/layout/list1"/>
    <dgm:cxn modelId="{0293D4E7-0867-4AF2-A6AE-C48BBAB48C76}" type="presParOf" srcId="{AE5A5CEE-CDA5-4215-B4BE-D99459DC5779}" destId="{7A954C14-B361-4AC4-8214-83B5EE8988B6}" srcOrd="7" destOrd="0" presId="urn:microsoft.com/office/officeart/2005/8/layout/list1"/>
    <dgm:cxn modelId="{776278FC-A19B-45B2-8179-3B5051F1DE57}" type="presParOf" srcId="{AE5A5CEE-CDA5-4215-B4BE-D99459DC5779}" destId="{C30B8C0C-690A-42BD-B4C8-F39A1B9D058E}" srcOrd="8" destOrd="0" presId="urn:microsoft.com/office/officeart/2005/8/layout/list1"/>
    <dgm:cxn modelId="{BA67EFFD-16E5-409A-9703-B833C28E22EB}" type="presParOf" srcId="{C30B8C0C-690A-42BD-B4C8-F39A1B9D058E}" destId="{64F84364-6E93-44D1-A64C-E1D9F9AEA277}" srcOrd="0" destOrd="0" presId="urn:microsoft.com/office/officeart/2005/8/layout/list1"/>
    <dgm:cxn modelId="{619EAEB5-3D74-432D-8292-A2E742C69FF1}" type="presParOf" srcId="{C30B8C0C-690A-42BD-B4C8-F39A1B9D058E}" destId="{A6050CBB-392E-4CAF-AFBB-FC96336E25FB}" srcOrd="1" destOrd="0" presId="urn:microsoft.com/office/officeart/2005/8/layout/list1"/>
    <dgm:cxn modelId="{EC7B6FA8-AAFE-4602-9A14-3A4ED8DF1723}" type="presParOf" srcId="{AE5A5CEE-CDA5-4215-B4BE-D99459DC5779}" destId="{55F6A9A9-F8E3-4637-8FF2-1A176F928648}" srcOrd="9" destOrd="0" presId="urn:microsoft.com/office/officeart/2005/8/layout/list1"/>
    <dgm:cxn modelId="{0931DCD3-4244-454C-8892-E487C9D95726}" type="presParOf" srcId="{AE5A5CEE-CDA5-4215-B4BE-D99459DC5779}" destId="{619E6759-02A9-42A7-A7D3-DEE003B3A3CD}" srcOrd="10" destOrd="0" presId="urn:microsoft.com/office/officeart/2005/8/layout/list1"/>
    <dgm:cxn modelId="{D1A0B6FA-2A48-4DEE-93C7-C148DF4CBFE1}" type="presParOf" srcId="{AE5A5CEE-CDA5-4215-B4BE-D99459DC5779}" destId="{0ABEC6FB-FD22-4B20-ADC5-C1DD742B76E0}" srcOrd="11" destOrd="0" presId="urn:microsoft.com/office/officeart/2005/8/layout/list1"/>
    <dgm:cxn modelId="{EF9E584F-441C-4615-B17D-C92CF4B8ECE4}" type="presParOf" srcId="{AE5A5CEE-CDA5-4215-B4BE-D99459DC5779}" destId="{4530CB2F-9B61-499C-83D3-A26AB1866ED6}" srcOrd="12" destOrd="0" presId="urn:microsoft.com/office/officeart/2005/8/layout/list1"/>
    <dgm:cxn modelId="{F42754E3-387E-42CB-86C6-544C9753FE29}" type="presParOf" srcId="{4530CB2F-9B61-499C-83D3-A26AB1866ED6}" destId="{390C0E7E-2E90-4E52-A4A7-2596066F60C2}" srcOrd="0" destOrd="0" presId="urn:microsoft.com/office/officeart/2005/8/layout/list1"/>
    <dgm:cxn modelId="{BFD29B0E-79FA-4AA9-BA45-E200D65E7E5A}" type="presParOf" srcId="{4530CB2F-9B61-499C-83D3-A26AB1866ED6}" destId="{3DC49837-E50E-4FEC-A958-C76D56839309}" srcOrd="1" destOrd="0" presId="urn:microsoft.com/office/officeart/2005/8/layout/list1"/>
    <dgm:cxn modelId="{A191E292-806A-4F08-B9AF-5FBCBCFAA819}" type="presParOf" srcId="{AE5A5CEE-CDA5-4215-B4BE-D99459DC5779}" destId="{E44557F0-4E76-4903-BBA1-5896BA529067}" srcOrd="13" destOrd="0" presId="urn:microsoft.com/office/officeart/2005/8/layout/list1"/>
    <dgm:cxn modelId="{2E07D0AF-9BE1-48F5-B6C2-3532406C6FD6}" type="presParOf" srcId="{AE5A5CEE-CDA5-4215-B4BE-D99459DC5779}" destId="{644F05D0-F34A-494E-AE7F-E9C256D63C8F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2FF8FA-62A1-4D14-B9B5-7C4BF02F44EA}">
      <dsp:nvSpPr>
        <dsp:cNvPr id="0" name=""/>
        <dsp:cNvSpPr/>
      </dsp:nvSpPr>
      <dsp:spPr>
        <a:xfrm>
          <a:off x="0" y="2866493"/>
          <a:ext cx="8784976" cy="275103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808" tIns="241808" rIns="241808" bIns="241808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 smtClean="0"/>
            <a:t>2 этап. Определение задач, которые необходимо решить для создания продукта</a:t>
          </a:r>
          <a:endParaRPr lang="ru-RU" sz="3400" kern="1200" dirty="0"/>
        </a:p>
      </dsp:txBody>
      <dsp:txXfrm>
        <a:off x="0" y="2866493"/>
        <a:ext cx="8784976" cy="1485559"/>
      </dsp:txXfrm>
    </dsp:sp>
    <dsp:sp modelId="{F8AB0D52-6FF0-457E-AC95-E0DD90D94565}">
      <dsp:nvSpPr>
        <dsp:cNvPr id="0" name=""/>
        <dsp:cNvSpPr/>
      </dsp:nvSpPr>
      <dsp:spPr>
        <a:xfrm>
          <a:off x="1782" y="4305243"/>
          <a:ext cx="4680611" cy="145433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kern="1200" dirty="0" smtClean="0">
              <a:solidFill>
                <a:schemeClr val="tx1"/>
              </a:solidFill>
              <a:ea typeface="Calibri" pitchFamily="34" charset="0"/>
              <a:cs typeface="Times New Roman" pitchFamily="18" charset="0"/>
            </a:rPr>
            <a:t>Изучение теоретического материала, определение цели, объекта и предмета исследования , постановка задач, формулировка гипотезы</a:t>
          </a:r>
          <a:endParaRPr lang="ru-RU" sz="2000" kern="1200" dirty="0" smtClean="0">
            <a:solidFill>
              <a:schemeClr val="tx1"/>
            </a:solidFill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/>
        </a:p>
      </dsp:txBody>
      <dsp:txXfrm>
        <a:off x="1782" y="4305243"/>
        <a:ext cx="4680611" cy="1454336"/>
      </dsp:txXfrm>
    </dsp:sp>
    <dsp:sp modelId="{EDC7542F-38F7-493E-89C2-7BB86C10C79B}">
      <dsp:nvSpPr>
        <dsp:cNvPr id="0" name=""/>
        <dsp:cNvSpPr/>
      </dsp:nvSpPr>
      <dsp:spPr>
        <a:xfrm>
          <a:off x="4682394" y="4305243"/>
          <a:ext cx="4100799" cy="145433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Чего ты хочешь достичь? Что ты хочешь узнать? Как ты будешь это делать?</a:t>
          </a:r>
          <a:endParaRPr lang="ru-RU" sz="1800" kern="1200" dirty="0"/>
        </a:p>
      </dsp:txBody>
      <dsp:txXfrm>
        <a:off x="4682394" y="4305243"/>
        <a:ext cx="4100799" cy="1454336"/>
      </dsp:txXfrm>
    </dsp:sp>
    <dsp:sp modelId="{2F088494-2EEC-451A-8108-B74FD61F4912}">
      <dsp:nvSpPr>
        <dsp:cNvPr id="0" name=""/>
        <dsp:cNvSpPr/>
      </dsp:nvSpPr>
      <dsp:spPr>
        <a:xfrm rot="10800000">
          <a:off x="0" y="0"/>
          <a:ext cx="8784976" cy="2912857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808" tIns="241808" rIns="241808" bIns="241808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 smtClean="0"/>
            <a:t>1 этап. Выбор темы</a:t>
          </a:r>
          <a:endParaRPr lang="ru-RU" sz="3400" kern="1200" dirty="0"/>
        </a:p>
      </dsp:txBody>
      <dsp:txXfrm rot="-10800000">
        <a:off x="0" y="0"/>
        <a:ext cx="8784976" cy="1022413"/>
      </dsp:txXfrm>
    </dsp:sp>
    <dsp:sp modelId="{D6EA3C88-248A-4C30-BC95-4850F6A82EAA}">
      <dsp:nvSpPr>
        <dsp:cNvPr id="0" name=""/>
        <dsp:cNvSpPr/>
      </dsp:nvSpPr>
      <dsp:spPr>
        <a:xfrm>
          <a:off x="943" y="831609"/>
          <a:ext cx="4723417" cy="125662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</a:rPr>
            <a:t>Самостоятельный выбор темы. (Возможна корректировка)</a:t>
          </a:r>
          <a:endParaRPr lang="ru-RU" sz="2000" kern="1200" dirty="0">
            <a:solidFill>
              <a:schemeClr val="tx1"/>
            </a:solidFill>
          </a:endParaRPr>
        </a:p>
      </dsp:txBody>
      <dsp:txXfrm>
        <a:off x="943" y="831609"/>
        <a:ext cx="4723417" cy="1256620"/>
      </dsp:txXfrm>
    </dsp:sp>
    <dsp:sp modelId="{D823BE49-2C27-4836-8631-9BEFAF2D6E1C}">
      <dsp:nvSpPr>
        <dsp:cNvPr id="0" name=""/>
        <dsp:cNvSpPr/>
      </dsp:nvSpPr>
      <dsp:spPr>
        <a:xfrm>
          <a:off x="4724361" y="831609"/>
          <a:ext cx="4059671" cy="125662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Почему выбрал эту тему?  Что заинтересовало? Что знаешь по этой проблеме? </a:t>
          </a:r>
          <a:endParaRPr lang="ru-RU" sz="2000" kern="1200" dirty="0"/>
        </a:p>
      </dsp:txBody>
      <dsp:txXfrm>
        <a:off x="4724361" y="831609"/>
        <a:ext cx="4059671" cy="125662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0C738F-09CD-4C0B-B295-7655717B6245}">
      <dsp:nvSpPr>
        <dsp:cNvPr id="0" name=""/>
        <dsp:cNvSpPr/>
      </dsp:nvSpPr>
      <dsp:spPr>
        <a:xfrm>
          <a:off x="0" y="4513777"/>
          <a:ext cx="8784976" cy="136170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6 Этап. Презентация проекта</a:t>
          </a:r>
          <a:endParaRPr lang="ru-RU" sz="2400" kern="1200" dirty="0"/>
        </a:p>
      </dsp:txBody>
      <dsp:txXfrm>
        <a:off x="0" y="4513777"/>
        <a:ext cx="8784976" cy="735319"/>
      </dsp:txXfrm>
    </dsp:sp>
    <dsp:sp modelId="{4CDC7597-812C-4A1F-91D9-7DDF03FD3360}">
      <dsp:nvSpPr>
        <dsp:cNvPr id="0" name=""/>
        <dsp:cNvSpPr/>
      </dsp:nvSpPr>
      <dsp:spPr>
        <a:xfrm>
          <a:off x="0" y="5221862"/>
          <a:ext cx="8784976" cy="62638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Проработка материала для защиты выполненной работы. </a:t>
          </a:r>
          <a:endParaRPr lang="ru-RU" sz="1800" kern="1200" dirty="0"/>
        </a:p>
      </dsp:txBody>
      <dsp:txXfrm>
        <a:off x="0" y="5221862"/>
        <a:ext cx="8784976" cy="626382"/>
      </dsp:txXfrm>
    </dsp:sp>
    <dsp:sp modelId="{96C58829-CE53-4F28-8895-1DB4F105E537}">
      <dsp:nvSpPr>
        <dsp:cNvPr id="0" name=""/>
        <dsp:cNvSpPr/>
      </dsp:nvSpPr>
      <dsp:spPr>
        <a:xfrm rot="10800000">
          <a:off x="0" y="2569563"/>
          <a:ext cx="8784976" cy="1964639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5 этап. Оформление результатов работы</a:t>
          </a:r>
          <a:endParaRPr lang="ru-RU" sz="2400" kern="1200" dirty="0"/>
        </a:p>
      </dsp:txBody>
      <dsp:txXfrm rot="-10800000">
        <a:off x="0" y="2569563"/>
        <a:ext cx="8784976" cy="689588"/>
      </dsp:txXfrm>
    </dsp:sp>
    <dsp:sp modelId="{39CEC9D8-EAC8-46C4-BCD0-B38B49233313}">
      <dsp:nvSpPr>
        <dsp:cNvPr id="0" name=""/>
        <dsp:cNvSpPr/>
      </dsp:nvSpPr>
      <dsp:spPr>
        <a:xfrm>
          <a:off x="0" y="3239832"/>
          <a:ext cx="8784976" cy="62619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Проверка оформления работы в соответствии с Положением о проектной деятельности. (Рекомендации по устранению недостатков)</a:t>
          </a:r>
          <a:endParaRPr lang="ru-RU" sz="1800" kern="1200" dirty="0"/>
        </a:p>
      </dsp:txBody>
      <dsp:txXfrm>
        <a:off x="0" y="3239832"/>
        <a:ext cx="8784976" cy="626194"/>
      </dsp:txXfrm>
    </dsp:sp>
    <dsp:sp modelId="{D5CFE06E-D497-47B0-A002-CE9F9651E9C4}">
      <dsp:nvSpPr>
        <dsp:cNvPr id="0" name=""/>
        <dsp:cNvSpPr/>
      </dsp:nvSpPr>
      <dsp:spPr>
        <a:xfrm rot="10800000">
          <a:off x="0" y="1792"/>
          <a:ext cx="8784976" cy="2588195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3-4 этап. Поиск путей достижения цели и реализация проекта</a:t>
          </a:r>
          <a:endParaRPr lang="ru-RU" sz="3200" kern="1200" dirty="0"/>
        </a:p>
      </dsp:txBody>
      <dsp:txXfrm rot="-10800000">
        <a:off x="0" y="1792"/>
        <a:ext cx="8784976" cy="908456"/>
      </dsp:txXfrm>
    </dsp:sp>
    <dsp:sp modelId="{5B4960B5-A3CC-4C2D-B3AF-DECE4E575FEE}">
      <dsp:nvSpPr>
        <dsp:cNvPr id="0" name=""/>
        <dsp:cNvSpPr/>
      </dsp:nvSpPr>
      <dsp:spPr>
        <a:xfrm>
          <a:off x="3240358" y="858282"/>
          <a:ext cx="2814684" cy="86991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</a:rPr>
            <a:t>Обработка  информации. Формулирование выводов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3240358" y="858282"/>
        <a:ext cx="2814684" cy="869910"/>
      </dsp:txXfrm>
    </dsp:sp>
    <dsp:sp modelId="{80285F4C-7A75-4750-982C-719E7F5C86AC}">
      <dsp:nvSpPr>
        <dsp:cNvPr id="0" name=""/>
        <dsp:cNvSpPr/>
      </dsp:nvSpPr>
      <dsp:spPr>
        <a:xfrm>
          <a:off x="0" y="858282"/>
          <a:ext cx="3258228" cy="86991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800" kern="1200" dirty="0" smtClean="0"/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kern="1200" dirty="0" smtClean="0"/>
            <a:t>Наблюдение, анализ, описание, анкетирование, сравнение, эксперимент</a:t>
          </a:r>
        </a:p>
        <a:p>
          <a:pPr marL="0" marR="0" lvl="0" indent="0" algn="ctr" defTabSz="2222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endParaRPr lang="ru-RU" sz="900" kern="1200" dirty="0" smtClean="0"/>
        </a:p>
        <a:p>
          <a:pPr marL="0" marR="0" lvl="0" indent="0" algn="ctr" defTabSz="2222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endParaRPr lang="ru-RU" sz="900" kern="1200" dirty="0" smtClean="0"/>
        </a:p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 dirty="0"/>
        </a:p>
      </dsp:txBody>
      <dsp:txXfrm>
        <a:off x="0" y="858282"/>
        <a:ext cx="3258228" cy="869910"/>
      </dsp:txXfrm>
    </dsp:sp>
    <dsp:sp modelId="{B5C6FCA2-2A29-444B-A304-F48CBFF93E9E}">
      <dsp:nvSpPr>
        <dsp:cNvPr id="0" name=""/>
        <dsp:cNvSpPr/>
      </dsp:nvSpPr>
      <dsp:spPr>
        <a:xfrm>
          <a:off x="6073450" y="865683"/>
          <a:ext cx="2710988" cy="86250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Давай подумаем, каким образом…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Давай размышлять, как..</a:t>
          </a:r>
          <a:endParaRPr lang="ru-RU" sz="1800" kern="1200" dirty="0"/>
        </a:p>
      </dsp:txBody>
      <dsp:txXfrm>
        <a:off x="6073450" y="865683"/>
        <a:ext cx="2710988" cy="86250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F05AC9-8C8D-49AE-A77C-72EEF9333F4D}">
      <dsp:nvSpPr>
        <dsp:cNvPr id="0" name=""/>
        <dsp:cNvSpPr/>
      </dsp:nvSpPr>
      <dsp:spPr>
        <a:xfrm>
          <a:off x="2524613" y="1753"/>
          <a:ext cx="6365475" cy="1531537"/>
        </a:xfrm>
        <a:prstGeom prst="round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Постановка цели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Формулирование проблемы, гипотезы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Обработка и интерпретация результатов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 Формулирование выводов</a:t>
          </a:r>
          <a:endParaRPr lang="ru-RU" sz="1800" kern="1200" dirty="0"/>
        </a:p>
      </dsp:txBody>
      <dsp:txXfrm>
        <a:off x="2599376" y="76516"/>
        <a:ext cx="6215949" cy="1382011"/>
      </dsp:txXfrm>
    </dsp:sp>
    <dsp:sp modelId="{D9567A7E-6045-46D3-8649-D59C91B41785}">
      <dsp:nvSpPr>
        <dsp:cNvPr id="0" name=""/>
        <dsp:cNvSpPr/>
      </dsp:nvSpPr>
      <dsp:spPr>
        <a:xfrm>
          <a:off x="2390" y="1753"/>
          <a:ext cx="2522222" cy="153153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Познавательные УУД</a:t>
          </a:r>
          <a:endParaRPr lang="ru-RU" sz="2000" kern="1200" dirty="0"/>
        </a:p>
      </dsp:txBody>
      <dsp:txXfrm>
        <a:off x="77153" y="76516"/>
        <a:ext cx="2372696" cy="1382011"/>
      </dsp:txXfrm>
    </dsp:sp>
    <dsp:sp modelId="{CE3AA830-7435-49FF-8C49-AB4F9C59CC26}">
      <dsp:nvSpPr>
        <dsp:cNvPr id="0" name=""/>
        <dsp:cNvSpPr/>
      </dsp:nvSpPr>
      <dsp:spPr>
        <a:xfrm>
          <a:off x="2500055" y="1738741"/>
          <a:ext cx="6389413" cy="1702369"/>
        </a:xfrm>
        <a:prstGeom prst="round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Сотрудничество и взаимодействие в поиске и обработке информации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Монологическая речь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Диалогическая речь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Использование современных средств коммуникации</a:t>
          </a:r>
          <a:endParaRPr lang="ru-RU" sz="1800" kern="1200" dirty="0"/>
        </a:p>
      </dsp:txBody>
      <dsp:txXfrm>
        <a:off x="2583158" y="1821844"/>
        <a:ext cx="6223207" cy="1536163"/>
      </dsp:txXfrm>
    </dsp:sp>
    <dsp:sp modelId="{3B004C61-E3CF-4DE6-9829-B7362956247A}">
      <dsp:nvSpPr>
        <dsp:cNvPr id="0" name=""/>
        <dsp:cNvSpPr/>
      </dsp:nvSpPr>
      <dsp:spPr>
        <a:xfrm>
          <a:off x="3011" y="1789971"/>
          <a:ext cx="2497044" cy="159991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Коммуникативные УУД</a:t>
          </a:r>
          <a:endParaRPr lang="ru-RU" sz="2000" kern="1200" dirty="0"/>
        </a:p>
      </dsp:txBody>
      <dsp:txXfrm>
        <a:off x="81112" y="1868072"/>
        <a:ext cx="2340842" cy="1443709"/>
      </dsp:txXfrm>
    </dsp:sp>
    <dsp:sp modelId="{3CB25A23-3DD7-44D3-A5D6-35E7863D7BA6}">
      <dsp:nvSpPr>
        <dsp:cNvPr id="0" name=""/>
        <dsp:cNvSpPr/>
      </dsp:nvSpPr>
      <dsp:spPr>
        <a:xfrm>
          <a:off x="2563283" y="3725332"/>
          <a:ext cx="6325895" cy="1306711"/>
        </a:xfrm>
        <a:prstGeom prst="round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err="1" smtClean="0"/>
            <a:t>Целеполагание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Планирование и прогнозирование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Контроль и коррекция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Рефлексия, умение проводить самооценка</a:t>
          </a:r>
          <a:endParaRPr lang="ru-RU" sz="1800" kern="1200" dirty="0"/>
        </a:p>
      </dsp:txBody>
      <dsp:txXfrm>
        <a:off x="2627071" y="3789120"/>
        <a:ext cx="6198319" cy="1179135"/>
      </dsp:txXfrm>
    </dsp:sp>
    <dsp:sp modelId="{5104940A-E00E-4BBC-8044-BFEB997B9CF4}">
      <dsp:nvSpPr>
        <dsp:cNvPr id="0" name=""/>
        <dsp:cNvSpPr/>
      </dsp:nvSpPr>
      <dsp:spPr>
        <a:xfrm>
          <a:off x="3300" y="3646562"/>
          <a:ext cx="2559982" cy="146425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Регулятивные УУД</a:t>
          </a:r>
          <a:endParaRPr lang="ru-RU" sz="2000" kern="1200" dirty="0"/>
        </a:p>
      </dsp:txBody>
      <dsp:txXfrm>
        <a:off x="74779" y="3718041"/>
        <a:ext cx="2417024" cy="132129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823C6A-862F-4D02-96F4-8C8F7DC82E13}">
      <dsp:nvSpPr>
        <dsp:cNvPr id="0" name=""/>
        <dsp:cNvSpPr/>
      </dsp:nvSpPr>
      <dsp:spPr>
        <a:xfrm>
          <a:off x="0" y="431481"/>
          <a:ext cx="8229600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F341F4-6858-4844-BA54-F129168AB250}">
      <dsp:nvSpPr>
        <dsp:cNvPr id="0" name=""/>
        <dsp:cNvSpPr/>
      </dsp:nvSpPr>
      <dsp:spPr>
        <a:xfrm>
          <a:off x="411480" y="62481"/>
          <a:ext cx="5760720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2500" kern="1200" dirty="0" smtClean="0">
            <a:solidFill>
              <a:schemeClr val="bg1"/>
            </a:solidFill>
          </a:endParaRPr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500" kern="1200" dirty="0" smtClean="0">
              <a:solidFill>
                <a:schemeClr val="bg1"/>
              </a:solidFill>
            </a:rPr>
            <a:t>высокий 33 – 38 баллов</a:t>
          </a:r>
          <a:endParaRPr lang="ru-RU" sz="2500" kern="1200" dirty="0" smtClean="0"/>
        </a:p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 dirty="0"/>
        </a:p>
      </dsp:txBody>
      <dsp:txXfrm>
        <a:off x="447506" y="98507"/>
        <a:ext cx="5688668" cy="665948"/>
      </dsp:txXfrm>
    </dsp:sp>
    <dsp:sp modelId="{18593AC1-AC76-4014-8E9A-80FF9E0E951B}">
      <dsp:nvSpPr>
        <dsp:cNvPr id="0" name=""/>
        <dsp:cNvSpPr/>
      </dsp:nvSpPr>
      <dsp:spPr>
        <a:xfrm>
          <a:off x="0" y="1565481"/>
          <a:ext cx="8229600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A051707-3032-4A60-B764-753669D744E2}">
      <dsp:nvSpPr>
        <dsp:cNvPr id="0" name=""/>
        <dsp:cNvSpPr/>
      </dsp:nvSpPr>
      <dsp:spPr>
        <a:xfrm>
          <a:off x="411480" y="1196481"/>
          <a:ext cx="5760720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2500" kern="1200" dirty="0" smtClean="0">
            <a:solidFill>
              <a:schemeClr val="bg1"/>
            </a:solidFill>
          </a:endParaRPr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500" kern="1200" dirty="0" smtClean="0">
              <a:solidFill>
                <a:schemeClr val="bg1"/>
              </a:solidFill>
            </a:rPr>
            <a:t>повышенный 27 – 32 балла</a:t>
          </a:r>
          <a:endParaRPr lang="ru-RU" sz="2500" kern="1200" dirty="0" smtClean="0"/>
        </a:p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 dirty="0"/>
        </a:p>
      </dsp:txBody>
      <dsp:txXfrm>
        <a:off x="447506" y="1232507"/>
        <a:ext cx="5688668" cy="665948"/>
      </dsp:txXfrm>
    </dsp:sp>
    <dsp:sp modelId="{619E6759-02A9-42A7-A7D3-DEE003B3A3CD}">
      <dsp:nvSpPr>
        <dsp:cNvPr id="0" name=""/>
        <dsp:cNvSpPr/>
      </dsp:nvSpPr>
      <dsp:spPr>
        <a:xfrm>
          <a:off x="0" y="2699481"/>
          <a:ext cx="8229600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050CBB-392E-4CAF-AFBB-FC96336E25FB}">
      <dsp:nvSpPr>
        <dsp:cNvPr id="0" name=""/>
        <dsp:cNvSpPr/>
      </dsp:nvSpPr>
      <dsp:spPr>
        <a:xfrm>
          <a:off x="411480" y="2330481"/>
          <a:ext cx="5760720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smtClean="0">
              <a:solidFill>
                <a:schemeClr val="bg1"/>
              </a:solidFill>
            </a:rPr>
            <a:t>базовый 20 – 26 баллов</a:t>
          </a:r>
          <a:endParaRPr lang="ru-RU" sz="2500" kern="1200"/>
        </a:p>
      </dsp:txBody>
      <dsp:txXfrm>
        <a:off x="447506" y="2366507"/>
        <a:ext cx="5688668" cy="665948"/>
      </dsp:txXfrm>
    </dsp:sp>
    <dsp:sp modelId="{644F05D0-F34A-494E-AE7F-E9C256D63C8F}">
      <dsp:nvSpPr>
        <dsp:cNvPr id="0" name=""/>
        <dsp:cNvSpPr/>
      </dsp:nvSpPr>
      <dsp:spPr>
        <a:xfrm>
          <a:off x="0" y="3833481"/>
          <a:ext cx="8229600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DC49837-E50E-4FEC-A958-C76D56839309}">
      <dsp:nvSpPr>
        <dsp:cNvPr id="0" name=""/>
        <dsp:cNvSpPr/>
      </dsp:nvSpPr>
      <dsp:spPr>
        <a:xfrm>
          <a:off x="411480" y="3464481"/>
          <a:ext cx="5760720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>
              <a:solidFill>
                <a:schemeClr val="bg1"/>
              </a:solidFill>
            </a:rPr>
            <a:t>низкий  - менее 20 баллов</a:t>
          </a:r>
          <a:endParaRPr lang="ru-RU" sz="2500" kern="1200" dirty="0"/>
        </a:p>
      </dsp:txBody>
      <dsp:txXfrm>
        <a:off x="447506" y="3500507"/>
        <a:ext cx="5688668" cy="6659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1268760"/>
            <a:ext cx="9144000" cy="35283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Из опыта работы по организации индивидуального учебного проекта в старшей школе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20072" y="5229200"/>
            <a:ext cx="3600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Подготовила</a:t>
            </a:r>
          </a:p>
          <a:p>
            <a:pPr algn="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учитель математики и физики МБОУ «РСШ №1»</a:t>
            </a:r>
          </a:p>
          <a:p>
            <a:pPr algn="r"/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Романенкова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В.С.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107504" y="188640"/>
            <a:ext cx="8849072" cy="864096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Муниципальное бюджетное общеобразовательное учреждение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«Средняя школа №1 города Рудня»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2" descr="F:\фото школа\IMG_05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797152"/>
            <a:ext cx="2880320" cy="192021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42910" y="142852"/>
            <a:ext cx="814393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>Выбор обучающимися темы проекта</a:t>
            </a:r>
            <a:endParaRPr lang="ru-RU" sz="4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71736" y="1785926"/>
            <a:ext cx="61436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endParaRPr lang="ru-RU" sz="3600" dirty="0">
              <a:solidFill>
                <a:schemeClr val="bg1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lum bright="-30000" contrast="30000"/>
          </a:blip>
          <a:srcRect t="5547"/>
          <a:stretch>
            <a:fillRect/>
          </a:stretch>
        </p:blipFill>
        <p:spPr bwMode="auto">
          <a:xfrm>
            <a:off x="251520" y="1772816"/>
            <a:ext cx="3672408" cy="490498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1052736"/>
            <a:ext cx="4478412" cy="280927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/>
          <a:srcRect r="3509"/>
          <a:stretch>
            <a:fillRect/>
          </a:stretch>
        </p:blipFill>
        <p:spPr bwMode="auto">
          <a:xfrm>
            <a:off x="2987824" y="3717032"/>
            <a:ext cx="5940152" cy="27982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Этапы работы над проектом</a:t>
            </a:r>
            <a:endParaRPr lang="ru-RU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79512" y="980728"/>
          <a:ext cx="8784976" cy="576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3800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571736" y="1785926"/>
            <a:ext cx="61436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68760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Этапы работы над проектом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12" name="Содержимое 11"/>
          <p:cNvGraphicFramePr>
            <a:graphicFrameLocks noGrp="1"/>
          </p:cNvGraphicFramePr>
          <p:nvPr>
            <p:ph idx="1"/>
          </p:nvPr>
        </p:nvGraphicFramePr>
        <p:xfrm>
          <a:off x="179512" y="980728"/>
          <a:ext cx="8784976" cy="5877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251520" y="5877272"/>
            <a:ext cx="8640960" cy="864096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Оценка проекта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107504" y="692696"/>
          <a:ext cx="8892480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51520" y="5805264"/>
            <a:ext cx="8136904" cy="923330"/>
          </a:xfrm>
          <a:prstGeom prst="rect">
            <a:avLst/>
          </a:prstGeom>
          <a:noFill/>
          <a:effectLst>
            <a:glow rad="101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2 балла – критерий сформирован на высоком уровне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1 балл – критерий сформирован недостаточно, базовый уровень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0 баллов – критерий  не сформирован или сформирован на низком уровне 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Уровни оценка проекта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2492896"/>
            <a:ext cx="913743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i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Спасибо за внимание!</a:t>
            </a:r>
            <a:endParaRPr lang="ru-RU" sz="6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tx2">
                  <a:lumMod val="75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329</TotalTime>
  <Words>297</Words>
  <Application>Microsoft Office PowerPoint</Application>
  <PresentationFormat>Экран (4:3)</PresentationFormat>
  <Paragraphs>53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Этапы работы над проектом</vt:lpstr>
      <vt:lpstr>Этапы работы над проектом</vt:lpstr>
      <vt:lpstr>Оценка проекта</vt:lpstr>
      <vt:lpstr>Уровни оценка проекта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411</dc:creator>
  <cp:lastModifiedBy>ФГОС-2</cp:lastModifiedBy>
  <cp:revision>31</cp:revision>
  <dcterms:created xsi:type="dcterms:W3CDTF">2016-02-26T17:43:59Z</dcterms:created>
  <dcterms:modified xsi:type="dcterms:W3CDTF">2018-10-22T06:33:47Z</dcterms:modified>
</cp:coreProperties>
</file>