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0" r:id="rId2"/>
    <p:sldId id="261" r:id="rId3"/>
    <p:sldId id="262" r:id="rId4"/>
    <p:sldId id="266" r:id="rId5"/>
    <p:sldId id="267" r:id="rId6"/>
    <p:sldId id="268" r:id="rId7"/>
    <p:sldId id="278" r:id="rId8"/>
    <p:sldId id="281" r:id="rId9"/>
    <p:sldId id="283" r:id="rId10"/>
    <p:sldId id="269" r:id="rId11"/>
    <p:sldId id="274" r:id="rId12"/>
    <p:sldId id="271" r:id="rId13"/>
    <p:sldId id="275" r:id="rId14"/>
    <p:sldId id="272" r:id="rId15"/>
    <p:sldId id="276" r:id="rId16"/>
    <p:sldId id="273" r:id="rId17"/>
    <p:sldId id="277" r:id="rId18"/>
    <p:sldId id="279" r:id="rId19"/>
    <p:sldId id="282" r:id="rId20"/>
    <p:sldId id="284" r:id="rId21"/>
    <p:sldId id="285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  <a:srgbClr val="002060"/>
    <a:srgbClr val="000066"/>
    <a:srgbClr val="FFFFFF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805" autoAdjust="0"/>
  </p:normalViewPr>
  <p:slideViewPr>
    <p:cSldViewPr>
      <p:cViewPr>
        <p:scale>
          <a:sx n="69" d="100"/>
          <a:sy n="69" d="100"/>
        </p:scale>
        <p:origin x="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CFB28-D42D-4B97-B6F8-6E87236D531A}" type="doc">
      <dgm:prSet loTypeId="urn:microsoft.com/office/officeart/2005/8/layout/list1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63C19E1-EFE2-456B-8014-736436DC4121}">
      <dgm:prSet phldrT="[Текст]" custT="1"/>
      <dgm:spPr/>
      <dgm:t>
        <a:bodyPr/>
        <a:lstStyle/>
        <a:p>
          <a:pPr algn="just"/>
          <a:r>
            <a:rPr lang="ru-RU" sz="2400" dirty="0" smtClean="0">
              <a:latin typeface="Arial" pitchFamily="34" charset="0"/>
              <a:cs typeface="Arial" pitchFamily="34" charset="0"/>
            </a:rPr>
            <a:t>Предварительное оценивание или стартовая диагностика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E7C22A08-5590-4642-9CD2-C82280D7B3CD}" type="parTrans" cxnId="{72328BF8-DB51-418D-87A2-E0A1570740A1}">
      <dgm:prSet/>
      <dgm:spPr/>
      <dgm:t>
        <a:bodyPr/>
        <a:lstStyle/>
        <a:p>
          <a:endParaRPr lang="ru-RU"/>
        </a:p>
      </dgm:t>
    </dgm:pt>
    <dgm:pt modelId="{38E2BD26-6E43-4A70-AFF2-BBCFE13916B9}" type="sibTrans" cxnId="{72328BF8-DB51-418D-87A2-E0A1570740A1}">
      <dgm:prSet/>
      <dgm:spPr/>
      <dgm:t>
        <a:bodyPr/>
        <a:lstStyle/>
        <a:p>
          <a:endParaRPr lang="ru-RU"/>
        </a:p>
      </dgm:t>
    </dgm:pt>
    <dgm:pt modelId="{8879537E-0859-48E0-A5FF-280C20472DF1}">
      <dgm:prSet phldrT="[Текст]"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Текущее оценивание </a:t>
          </a:r>
          <a:r>
            <a: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(на каждом этапе урока)</a:t>
          </a:r>
          <a:endParaRPr lang="ru-RU" sz="2400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AA762219-E409-4C68-96A8-9B910EADD423}" type="parTrans" cxnId="{FC802BB2-BA1E-416D-B4C0-A90E2F34B9C6}">
      <dgm:prSet/>
      <dgm:spPr/>
      <dgm:t>
        <a:bodyPr/>
        <a:lstStyle/>
        <a:p>
          <a:endParaRPr lang="ru-RU"/>
        </a:p>
      </dgm:t>
    </dgm:pt>
    <dgm:pt modelId="{A1E3BD30-C11C-4547-A054-987C81DC5928}" type="sibTrans" cxnId="{FC802BB2-BA1E-416D-B4C0-A90E2F34B9C6}">
      <dgm:prSet/>
      <dgm:spPr/>
      <dgm:t>
        <a:bodyPr/>
        <a:lstStyle/>
        <a:p>
          <a:endParaRPr lang="ru-RU"/>
        </a:p>
      </dgm:t>
    </dgm:pt>
    <dgm:pt modelId="{2578F8D3-A877-4124-B58C-3F8564B191F8}">
      <dgm:prSet phldrT="[Текст]"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Тематическое оценивание (в конце темы, раздела, в конце четверти, полугодия)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145AB77E-69F2-484C-8469-9BD802AB6263}" type="parTrans" cxnId="{32D9719E-0951-4E53-83E8-CB63F81FBA10}">
      <dgm:prSet/>
      <dgm:spPr/>
      <dgm:t>
        <a:bodyPr/>
        <a:lstStyle/>
        <a:p>
          <a:endParaRPr lang="ru-RU"/>
        </a:p>
      </dgm:t>
    </dgm:pt>
    <dgm:pt modelId="{61A34A87-2AB1-4A2C-A34C-422910284BF2}" type="sibTrans" cxnId="{32D9719E-0951-4E53-83E8-CB63F81FBA10}">
      <dgm:prSet/>
      <dgm:spPr/>
      <dgm:t>
        <a:bodyPr/>
        <a:lstStyle/>
        <a:p>
          <a:endParaRPr lang="ru-RU"/>
        </a:p>
      </dgm:t>
    </dgm:pt>
    <dgm:pt modelId="{CAA90BE3-EB1A-4C1C-B8FC-406DD24F1166}">
      <dgm:prSet/>
      <dgm:spPr/>
      <dgm:t>
        <a:bodyPr/>
        <a:lstStyle/>
        <a:p>
          <a:endParaRPr lang="ru-RU"/>
        </a:p>
      </dgm:t>
    </dgm:pt>
    <dgm:pt modelId="{178FACD5-E55E-4ED9-856C-258946E29049}" type="parTrans" cxnId="{4D7A4D31-5B97-4C00-B3A6-C266EF83DFBD}">
      <dgm:prSet/>
      <dgm:spPr/>
      <dgm:t>
        <a:bodyPr/>
        <a:lstStyle/>
        <a:p>
          <a:endParaRPr lang="ru-RU"/>
        </a:p>
      </dgm:t>
    </dgm:pt>
    <dgm:pt modelId="{ED20842E-CEAE-4D86-A9C1-DE9AD783A522}" type="sibTrans" cxnId="{4D7A4D31-5B97-4C00-B3A6-C266EF83DFBD}">
      <dgm:prSet/>
      <dgm:spPr/>
      <dgm:t>
        <a:bodyPr/>
        <a:lstStyle/>
        <a:p>
          <a:endParaRPr lang="ru-RU"/>
        </a:p>
      </dgm:t>
    </dgm:pt>
    <dgm:pt modelId="{D3F35140-E491-4A51-A639-71B0D2D7366C}">
      <dgm:prSet custT="1"/>
      <dgm:spPr/>
      <dgm:t>
        <a:bodyPr/>
        <a:lstStyle/>
        <a:p>
          <a:pPr algn="just"/>
          <a:r>
            <a:rPr lang="ru-RU" sz="2400" dirty="0" smtClean="0">
              <a:latin typeface="Arial" pitchFamily="34" charset="0"/>
              <a:cs typeface="Arial" pitchFamily="34" charset="0"/>
            </a:rPr>
            <a:t>Итоговое оценивание </a:t>
          </a:r>
          <a:r>
            <a: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(промежуточная аттестация, комплексные работы</a:t>
          </a:r>
          <a:r>
            <a:rPr lang="ru-RU" sz="2400" dirty="0" smtClean="0">
              <a:latin typeface="Arial" pitchFamily="34" charset="0"/>
              <a:cs typeface="Arial" pitchFamily="34" charset="0"/>
            </a:rPr>
            <a:t>, ОГЭ </a:t>
          </a:r>
          <a:r>
            <a:rPr lang="ru-RU" sz="2400" dirty="0" smtClean="0">
              <a:latin typeface="Arial" pitchFamily="34" charset="0"/>
              <a:cs typeface="Arial" pitchFamily="34" charset="0"/>
            </a:rPr>
            <a:t>и </a:t>
          </a:r>
          <a:r>
            <a:rPr lang="ru-RU" sz="2400" dirty="0" smtClean="0">
              <a:latin typeface="Arial" pitchFamily="34" charset="0"/>
              <a:cs typeface="Arial" pitchFamily="34" charset="0"/>
            </a:rPr>
            <a:t>ЕГЭ)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F0C1EEF2-6DA9-4E1C-BADC-F9CAA65A056A}" type="parTrans" cxnId="{796F225A-673B-4BEC-A983-17796CE0E4FA}">
      <dgm:prSet/>
      <dgm:spPr/>
      <dgm:t>
        <a:bodyPr/>
        <a:lstStyle/>
        <a:p>
          <a:endParaRPr lang="ru-RU"/>
        </a:p>
      </dgm:t>
    </dgm:pt>
    <dgm:pt modelId="{CFBB7936-9A69-4253-A2D8-4646F4998438}" type="sibTrans" cxnId="{796F225A-673B-4BEC-A983-17796CE0E4FA}">
      <dgm:prSet/>
      <dgm:spPr/>
      <dgm:t>
        <a:bodyPr/>
        <a:lstStyle/>
        <a:p>
          <a:endParaRPr lang="ru-RU"/>
        </a:p>
      </dgm:t>
    </dgm:pt>
    <dgm:pt modelId="{D80369D5-A2FC-434B-9A69-553F772FF55E}" type="pres">
      <dgm:prSet presAssocID="{567CFB28-D42D-4B97-B6F8-6E87236D531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127A26-409B-4312-95C3-9E8455C1E449}" type="pres">
      <dgm:prSet presAssocID="{463C19E1-EFE2-456B-8014-736436DC4121}" presName="parentLin" presStyleCnt="0"/>
      <dgm:spPr/>
    </dgm:pt>
    <dgm:pt modelId="{8751A010-F854-45EE-8CD4-A981E66036EE}" type="pres">
      <dgm:prSet presAssocID="{463C19E1-EFE2-456B-8014-736436DC412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30B4FDB-2B30-473D-AD02-BB887BABAE03}" type="pres">
      <dgm:prSet presAssocID="{463C19E1-EFE2-456B-8014-736436DC4121}" presName="parentText" presStyleLbl="node1" presStyleIdx="0" presStyleCnt="4" custScaleX="141514" custScaleY="877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9DFC8A-2D6C-4FF8-9A5F-471A442A6782}" type="pres">
      <dgm:prSet presAssocID="{463C19E1-EFE2-456B-8014-736436DC4121}" presName="negativeSpace" presStyleCnt="0"/>
      <dgm:spPr/>
    </dgm:pt>
    <dgm:pt modelId="{8ADB02B0-C075-474C-89E7-4CA5E275C7C2}" type="pres">
      <dgm:prSet presAssocID="{463C19E1-EFE2-456B-8014-736436DC412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DC6A1-875E-48DB-A75A-9D3F8EAF38BE}" type="pres">
      <dgm:prSet presAssocID="{38E2BD26-6E43-4A70-AFF2-BBCFE13916B9}" presName="spaceBetweenRectangles" presStyleCnt="0"/>
      <dgm:spPr/>
    </dgm:pt>
    <dgm:pt modelId="{D527B508-7762-44A3-A7A7-0CFF0450CA6A}" type="pres">
      <dgm:prSet presAssocID="{8879537E-0859-48E0-A5FF-280C20472DF1}" presName="parentLin" presStyleCnt="0"/>
      <dgm:spPr/>
    </dgm:pt>
    <dgm:pt modelId="{7D9A361C-D983-4095-8458-2AB7A23E1AA9}" type="pres">
      <dgm:prSet presAssocID="{8879537E-0859-48E0-A5FF-280C20472DF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5E7C980-A788-4A27-98A8-0C88E2A33698}" type="pres">
      <dgm:prSet presAssocID="{8879537E-0859-48E0-A5FF-280C20472DF1}" presName="parentText" presStyleLbl="node1" presStyleIdx="1" presStyleCnt="4" custScaleX="142125" custScaleY="507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7A2DDF-9AE4-4DF8-9CA5-5BB88F6A1D8D}" type="pres">
      <dgm:prSet presAssocID="{8879537E-0859-48E0-A5FF-280C20472DF1}" presName="negativeSpace" presStyleCnt="0"/>
      <dgm:spPr/>
    </dgm:pt>
    <dgm:pt modelId="{4B37D656-E418-422B-BC91-D514F665878F}" type="pres">
      <dgm:prSet presAssocID="{8879537E-0859-48E0-A5FF-280C20472DF1}" presName="childText" presStyleLbl="conFgAcc1" presStyleIdx="1" presStyleCnt="4">
        <dgm:presLayoutVars>
          <dgm:bulletEnabled val="1"/>
        </dgm:presLayoutVars>
      </dgm:prSet>
      <dgm:spPr/>
    </dgm:pt>
    <dgm:pt modelId="{8630FC9B-D28F-4431-A56B-C3B5F0EE6AD3}" type="pres">
      <dgm:prSet presAssocID="{A1E3BD30-C11C-4547-A054-987C81DC5928}" presName="spaceBetweenRectangles" presStyleCnt="0"/>
      <dgm:spPr/>
    </dgm:pt>
    <dgm:pt modelId="{F61B7EC5-77F7-41A8-85C0-0672CD7CEF2E}" type="pres">
      <dgm:prSet presAssocID="{2578F8D3-A877-4124-B58C-3F8564B191F8}" presName="parentLin" presStyleCnt="0"/>
      <dgm:spPr/>
    </dgm:pt>
    <dgm:pt modelId="{5779092C-4C05-4D35-B78E-98094F4798C2}" type="pres">
      <dgm:prSet presAssocID="{2578F8D3-A877-4124-B58C-3F8564B191F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5C1142C-032F-4154-AFE2-DC8C354C94CF}" type="pres">
      <dgm:prSet presAssocID="{2578F8D3-A877-4124-B58C-3F8564B191F8}" presName="parentText" presStyleLbl="node1" presStyleIdx="2" presStyleCnt="4" custScaleX="139683" custScaleY="849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39608-280A-456C-A28E-E51DD399A576}" type="pres">
      <dgm:prSet presAssocID="{2578F8D3-A877-4124-B58C-3F8564B191F8}" presName="negativeSpace" presStyleCnt="0"/>
      <dgm:spPr/>
    </dgm:pt>
    <dgm:pt modelId="{1D8A7658-098C-47D3-8F6D-CF2B19D3CB09}" type="pres">
      <dgm:prSet presAssocID="{2578F8D3-A877-4124-B58C-3F8564B191F8}" presName="childText" presStyleLbl="conFgAcc1" presStyleIdx="2" presStyleCnt="4">
        <dgm:presLayoutVars>
          <dgm:bulletEnabled val="1"/>
        </dgm:presLayoutVars>
      </dgm:prSet>
      <dgm:spPr/>
    </dgm:pt>
    <dgm:pt modelId="{2DAEB431-A3C3-46F7-A872-BB5DA65AA938}" type="pres">
      <dgm:prSet presAssocID="{61A34A87-2AB1-4A2C-A34C-422910284BF2}" presName="spaceBetweenRectangles" presStyleCnt="0"/>
      <dgm:spPr/>
    </dgm:pt>
    <dgm:pt modelId="{B3860204-C177-4E7A-B603-95F7CDDA6C19}" type="pres">
      <dgm:prSet presAssocID="{D3F35140-E491-4A51-A639-71B0D2D7366C}" presName="parentLin" presStyleCnt="0"/>
      <dgm:spPr/>
    </dgm:pt>
    <dgm:pt modelId="{A29900A1-2B51-4696-AB63-ED7A7CE5638E}" type="pres">
      <dgm:prSet presAssocID="{D3F35140-E491-4A51-A639-71B0D2D7366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FDC9725-40B8-4188-AB11-15D0BB4243A3}" type="pres">
      <dgm:prSet presAssocID="{D3F35140-E491-4A51-A639-71B0D2D7366C}" presName="parentText" presStyleLbl="node1" presStyleIdx="3" presStyleCnt="4" custScaleX="142857" custScaleY="71612" custLinFactNeighborX="2564" custLinFactNeighborY="30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09A5E-A932-40DB-9F21-B91E05BD4B81}" type="pres">
      <dgm:prSet presAssocID="{D3F35140-E491-4A51-A639-71B0D2D7366C}" presName="negativeSpace" presStyleCnt="0"/>
      <dgm:spPr/>
    </dgm:pt>
    <dgm:pt modelId="{605D17B0-87F3-4424-AFFD-2E42FBE91EE0}" type="pres">
      <dgm:prSet presAssocID="{D3F35140-E491-4A51-A639-71B0D2D7366C}" presName="childText" presStyleLbl="conFgAcc1" presStyleIdx="3" presStyleCnt="4" custScaleY="103224">
        <dgm:presLayoutVars>
          <dgm:bulletEnabled val="1"/>
        </dgm:presLayoutVars>
      </dgm:prSet>
      <dgm:spPr/>
    </dgm:pt>
  </dgm:ptLst>
  <dgm:cxnLst>
    <dgm:cxn modelId="{4B42CA3E-056F-4539-AE86-2B52D5EEFB97}" type="presOf" srcId="{463C19E1-EFE2-456B-8014-736436DC4121}" destId="{030B4FDB-2B30-473D-AD02-BB887BABAE03}" srcOrd="1" destOrd="0" presId="urn:microsoft.com/office/officeart/2005/8/layout/list1"/>
    <dgm:cxn modelId="{32D9719E-0951-4E53-83E8-CB63F81FBA10}" srcId="{567CFB28-D42D-4B97-B6F8-6E87236D531A}" destId="{2578F8D3-A877-4124-B58C-3F8564B191F8}" srcOrd="2" destOrd="0" parTransId="{145AB77E-69F2-484C-8469-9BD802AB6263}" sibTransId="{61A34A87-2AB1-4A2C-A34C-422910284BF2}"/>
    <dgm:cxn modelId="{7F193A16-8C7D-4CD3-BBDF-330512A0BA7C}" type="presOf" srcId="{8879537E-0859-48E0-A5FF-280C20472DF1}" destId="{7D9A361C-D983-4095-8458-2AB7A23E1AA9}" srcOrd="0" destOrd="0" presId="urn:microsoft.com/office/officeart/2005/8/layout/list1"/>
    <dgm:cxn modelId="{B0807578-3EE2-48AF-AF6C-45ABDDF8225D}" type="presOf" srcId="{567CFB28-D42D-4B97-B6F8-6E87236D531A}" destId="{D80369D5-A2FC-434B-9A69-553F772FF55E}" srcOrd="0" destOrd="0" presId="urn:microsoft.com/office/officeart/2005/8/layout/list1"/>
    <dgm:cxn modelId="{FC802BB2-BA1E-416D-B4C0-A90E2F34B9C6}" srcId="{567CFB28-D42D-4B97-B6F8-6E87236D531A}" destId="{8879537E-0859-48E0-A5FF-280C20472DF1}" srcOrd="1" destOrd="0" parTransId="{AA762219-E409-4C68-96A8-9B910EADD423}" sibTransId="{A1E3BD30-C11C-4547-A054-987C81DC5928}"/>
    <dgm:cxn modelId="{72328BF8-DB51-418D-87A2-E0A1570740A1}" srcId="{567CFB28-D42D-4B97-B6F8-6E87236D531A}" destId="{463C19E1-EFE2-456B-8014-736436DC4121}" srcOrd="0" destOrd="0" parTransId="{E7C22A08-5590-4642-9CD2-C82280D7B3CD}" sibTransId="{38E2BD26-6E43-4A70-AFF2-BBCFE13916B9}"/>
    <dgm:cxn modelId="{737B6C07-1284-420C-95DA-289151FE8CBD}" type="presOf" srcId="{D3F35140-E491-4A51-A639-71B0D2D7366C}" destId="{A29900A1-2B51-4696-AB63-ED7A7CE5638E}" srcOrd="0" destOrd="0" presId="urn:microsoft.com/office/officeart/2005/8/layout/list1"/>
    <dgm:cxn modelId="{796F225A-673B-4BEC-A983-17796CE0E4FA}" srcId="{567CFB28-D42D-4B97-B6F8-6E87236D531A}" destId="{D3F35140-E491-4A51-A639-71B0D2D7366C}" srcOrd="3" destOrd="0" parTransId="{F0C1EEF2-6DA9-4E1C-BADC-F9CAA65A056A}" sibTransId="{CFBB7936-9A69-4253-A2D8-4646F4998438}"/>
    <dgm:cxn modelId="{B5F8142E-00F9-4EE9-B7A9-2AECDA80C22A}" type="presOf" srcId="{463C19E1-EFE2-456B-8014-736436DC4121}" destId="{8751A010-F854-45EE-8CD4-A981E66036EE}" srcOrd="0" destOrd="0" presId="urn:microsoft.com/office/officeart/2005/8/layout/list1"/>
    <dgm:cxn modelId="{FCF004F1-DE42-4B80-AA19-FF16376FC4D2}" type="presOf" srcId="{D3F35140-E491-4A51-A639-71B0D2D7366C}" destId="{6FDC9725-40B8-4188-AB11-15D0BB4243A3}" srcOrd="1" destOrd="0" presId="urn:microsoft.com/office/officeart/2005/8/layout/list1"/>
    <dgm:cxn modelId="{4D7A4D31-5B97-4C00-B3A6-C266EF83DFBD}" srcId="{463C19E1-EFE2-456B-8014-736436DC4121}" destId="{CAA90BE3-EB1A-4C1C-B8FC-406DD24F1166}" srcOrd="0" destOrd="0" parTransId="{178FACD5-E55E-4ED9-856C-258946E29049}" sibTransId="{ED20842E-CEAE-4D86-A9C1-DE9AD783A522}"/>
    <dgm:cxn modelId="{8FCE829A-406C-4011-8A87-EC254EC73B05}" type="presOf" srcId="{2578F8D3-A877-4124-B58C-3F8564B191F8}" destId="{65C1142C-032F-4154-AFE2-DC8C354C94CF}" srcOrd="1" destOrd="0" presId="urn:microsoft.com/office/officeart/2005/8/layout/list1"/>
    <dgm:cxn modelId="{F92F3B19-8F68-4623-A2E3-5A0BA0BF0AE9}" type="presOf" srcId="{8879537E-0859-48E0-A5FF-280C20472DF1}" destId="{35E7C980-A788-4A27-98A8-0C88E2A33698}" srcOrd="1" destOrd="0" presId="urn:microsoft.com/office/officeart/2005/8/layout/list1"/>
    <dgm:cxn modelId="{47C79B50-D848-451A-925F-23D0CC11BF16}" type="presOf" srcId="{CAA90BE3-EB1A-4C1C-B8FC-406DD24F1166}" destId="{8ADB02B0-C075-474C-89E7-4CA5E275C7C2}" srcOrd="0" destOrd="0" presId="urn:microsoft.com/office/officeart/2005/8/layout/list1"/>
    <dgm:cxn modelId="{BE2F4D5F-B1C7-43B7-8084-47BCB0A68DA1}" type="presOf" srcId="{2578F8D3-A877-4124-B58C-3F8564B191F8}" destId="{5779092C-4C05-4D35-B78E-98094F4798C2}" srcOrd="0" destOrd="0" presId="urn:microsoft.com/office/officeart/2005/8/layout/list1"/>
    <dgm:cxn modelId="{A91023FB-A611-4300-AC9C-5F3D5DD517B0}" type="presParOf" srcId="{D80369D5-A2FC-434B-9A69-553F772FF55E}" destId="{35127A26-409B-4312-95C3-9E8455C1E449}" srcOrd="0" destOrd="0" presId="urn:microsoft.com/office/officeart/2005/8/layout/list1"/>
    <dgm:cxn modelId="{48775138-857C-4881-8E21-76BAD159B33E}" type="presParOf" srcId="{35127A26-409B-4312-95C3-9E8455C1E449}" destId="{8751A010-F854-45EE-8CD4-A981E66036EE}" srcOrd="0" destOrd="0" presId="urn:microsoft.com/office/officeart/2005/8/layout/list1"/>
    <dgm:cxn modelId="{F1D072E4-3474-4400-A01D-7DEA505F72FE}" type="presParOf" srcId="{35127A26-409B-4312-95C3-9E8455C1E449}" destId="{030B4FDB-2B30-473D-AD02-BB887BABAE03}" srcOrd="1" destOrd="0" presId="urn:microsoft.com/office/officeart/2005/8/layout/list1"/>
    <dgm:cxn modelId="{DEAD4DCB-9F96-4FEA-ADF0-CE965DC00F88}" type="presParOf" srcId="{D80369D5-A2FC-434B-9A69-553F772FF55E}" destId="{F59DFC8A-2D6C-4FF8-9A5F-471A442A6782}" srcOrd="1" destOrd="0" presId="urn:microsoft.com/office/officeart/2005/8/layout/list1"/>
    <dgm:cxn modelId="{67223DB1-ADE8-4FA8-A88A-7E8B3680CAEA}" type="presParOf" srcId="{D80369D5-A2FC-434B-9A69-553F772FF55E}" destId="{8ADB02B0-C075-474C-89E7-4CA5E275C7C2}" srcOrd="2" destOrd="0" presId="urn:microsoft.com/office/officeart/2005/8/layout/list1"/>
    <dgm:cxn modelId="{EEBAC181-30D2-4784-97F1-9D47861C2F4B}" type="presParOf" srcId="{D80369D5-A2FC-434B-9A69-553F772FF55E}" destId="{9B4DC6A1-875E-48DB-A75A-9D3F8EAF38BE}" srcOrd="3" destOrd="0" presId="urn:microsoft.com/office/officeart/2005/8/layout/list1"/>
    <dgm:cxn modelId="{BDA7FDD6-9611-4ECF-BBA6-51E5DFD0FADB}" type="presParOf" srcId="{D80369D5-A2FC-434B-9A69-553F772FF55E}" destId="{D527B508-7762-44A3-A7A7-0CFF0450CA6A}" srcOrd="4" destOrd="0" presId="urn:microsoft.com/office/officeart/2005/8/layout/list1"/>
    <dgm:cxn modelId="{F900FD4A-C916-4FD2-8EDF-018FCB76CA8B}" type="presParOf" srcId="{D527B508-7762-44A3-A7A7-0CFF0450CA6A}" destId="{7D9A361C-D983-4095-8458-2AB7A23E1AA9}" srcOrd="0" destOrd="0" presId="urn:microsoft.com/office/officeart/2005/8/layout/list1"/>
    <dgm:cxn modelId="{23CF6A64-7918-4725-B790-AC1CC8F61597}" type="presParOf" srcId="{D527B508-7762-44A3-A7A7-0CFF0450CA6A}" destId="{35E7C980-A788-4A27-98A8-0C88E2A33698}" srcOrd="1" destOrd="0" presId="urn:microsoft.com/office/officeart/2005/8/layout/list1"/>
    <dgm:cxn modelId="{3ED2E7D8-3327-4135-AC6F-AEACEA16616F}" type="presParOf" srcId="{D80369D5-A2FC-434B-9A69-553F772FF55E}" destId="{6A7A2DDF-9AE4-4DF8-9CA5-5BB88F6A1D8D}" srcOrd="5" destOrd="0" presId="urn:microsoft.com/office/officeart/2005/8/layout/list1"/>
    <dgm:cxn modelId="{B9DD8891-61CC-4C11-91CF-2EF2A11AD47A}" type="presParOf" srcId="{D80369D5-A2FC-434B-9A69-553F772FF55E}" destId="{4B37D656-E418-422B-BC91-D514F665878F}" srcOrd="6" destOrd="0" presId="urn:microsoft.com/office/officeart/2005/8/layout/list1"/>
    <dgm:cxn modelId="{649FC7E6-AE46-4B6A-867B-716F70A70265}" type="presParOf" srcId="{D80369D5-A2FC-434B-9A69-553F772FF55E}" destId="{8630FC9B-D28F-4431-A56B-C3B5F0EE6AD3}" srcOrd="7" destOrd="0" presId="urn:microsoft.com/office/officeart/2005/8/layout/list1"/>
    <dgm:cxn modelId="{49284EC2-BEFB-4E90-9762-E981FCFD3A1F}" type="presParOf" srcId="{D80369D5-A2FC-434B-9A69-553F772FF55E}" destId="{F61B7EC5-77F7-41A8-85C0-0672CD7CEF2E}" srcOrd="8" destOrd="0" presId="urn:microsoft.com/office/officeart/2005/8/layout/list1"/>
    <dgm:cxn modelId="{8E710C07-9B3A-4882-B1D4-E8233422B5FE}" type="presParOf" srcId="{F61B7EC5-77F7-41A8-85C0-0672CD7CEF2E}" destId="{5779092C-4C05-4D35-B78E-98094F4798C2}" srcOrd="0" destOrd="0" presId="urn:microsoft.com/office/officeart/2005/8/layout/list1"/>
    <dgm:cxn modelId="{B0393F64-E09B-43DE-A10F-9860963E65C5}" type="presParOf" srcId="{F61B7EC5-77F7-41A8-85C0-0672CD7CEF2E}" destId="{65C1142C-032F-4154-AFE2-DC8C354C94CF}" srcOrd="1" destOrd="0" presId="urn:microsoft.com/office/officeart/2005/8/layout/list1"/>
    <dgm:cxn modelId="{A089D3B2-D165-4DB4-9898-3F9C77C687B5}" type="presParOf" srcId="{D80369D5-A2FC-434B-9A69-553F772FF55E}" destId="{55B39608-280A-456C-A28E-E51DD399A576}" srcOrd="9" destOrd="0" presId="urn:microsoft.com/office/officeart/2005/8/layout/list1"/>
    <dgm:cxn modelId="{E61C7CE4-6482-4208-BE92-1C74B4509665}" type="presParOf" srcId="{D80369D5-A2FC-434B-9A69-553F772FF55E}" destId="{1D8A7658-098C-47D3-8F6D-CF2B19D3CB09}" srcOrd="10" destOrd="0" presId="urn:microsoft.com/office/officeart/2005/8/layout/list1"/>
    <dgm:cxn modelId="{32FD334D-BBF2-422B-9323-CBC629150E94}" type="presParOf" srcId="{D80369D5-A2FC-434B-9A69-553F772FF55E}" destId="{2DAEB431-A3C3-46F7-A872-BB5DA65AA938}" srcOrd="11" destOrd="0" presId="urn:microsoft.com/office/officeart/2005/8/layout/list1"/>
    <dgm:cxn modelId="{9EB4867A-2D1A-4FDE-9694-F1393DB815F3}" type="presParOf" srcId="{D80369D5-A2FC-434B-9A69-553F772FF55E}" destId="{B3860204-C177-4E7A-B603-95F7CDDA6C19}" srcOrd="12" destOrd="0" presId="urn:microsoft.com/office/officeart/2005/8/layout/list1"/>
    <dgm:cxn modelId="{D6D95185-E39C-499F-B5A1-861C5D1862AD}" type="presParOf" srcId="{B3860204-C177-4E7A-B603-95F7CDDA6C19}" destId="{A29900A1-2B51-4696-AB63-ED7A7CE5638E}" srcOrd="0" destOrd="0" presId="urn:microsoft.com/office/officeart/2005/8/layout/list1"/>
    <dgm:cxn modelId="{14EEE2B8-7A1D-44BA-8197-DE3501EB734E}" type="presParOf" srcId="{B3860204-C177-4E7A-B603-95F7CDDA6C19}" destId="{6FDC9725-40B8-4188-AB11-15D0BB4243A3}" srcOrd="1" destOrd="0" presId="urn:microsoft.com/office/officeart/2005/8/layout/list1"/>
    <dgm:cxn modelId="{E6B9063D-E780-4727-AB5E-22DDFB4EDD71}" type="presParOf" srcId="{D80369D5-A2FC-434B-9A69-553F772FF55E}" destId="{3B409A5E-A932-40DB-9F21-B91E05BD4B81}" srcOrd="13" destOrd="0" presId="urn:microsoft.com/office/officeart/2005/8/layout/list1"/>
    <dgm:cxn modelId="{7B252C22-942C-4209-98B8-D23E4E70ACE1}" type="presParOf" srcId="{D80369D5-A2FC-434B-9A69-553F772FF55E}" destId="{605D17B0-87F3-4424-AFFD-2E42FBE91EE0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EE0B8-7589-4771-85F3-5C56258D47AC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A55EC-EEFA-443A-B24F-8BEF2035F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9E482-F367-4454-A784-7CC9BE7247F7}" type="slidenum">
              <a:rPr lang="ru-RU"/>
              <a:pPr/>
              <a:t>2</a:t>
            </a:fld>
            <a:endParaRPr lang="ru-R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C8D8B-D58B-4CCD-8501-CDA507C374D3}" type="slidenum">
              <a:rPr lang="ru-RU"/>
              <a:pPr/>
              <a:t>3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949A7-4265-48C7-8F57-9C82A656161E}" type="slidenum">
              <a:rPr lang="ru-RU"/>
              <a:pPr/>
              <a:t>4</a:t>
            </a:fld>
            <a:endParaRPr lang="ru-R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9E482-F367-4454-A784-7CC9BE7247F7}" type="slidenum">
              <a:rPr lang="ru-RU"/>
              <a:pPr/>
              <a:t>7</a:t>
            </a:fld>
            <a:endParaRPr lang="ru-R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517A2-A589-4222-A3A0-7C8A48FED98B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76292-4E86-48F6-9458-06AC4A531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A366-315A-4A74-BFFA-6197E793FC2A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BFA95-6B55-4CC9-B213-BEA1147DD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6ED26-7C7A-40AF-BADE-A9AF5F56BF82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9A572-D94B-4E96-BD01-9C72F7690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14929-22DA-4AA6-92BC-ACB0F90C2530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BF4B1-DF4D-492E-B320-43335FC75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8666B-B998-4A2C-8B69-209B4E8D2477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661D1-F791-47BD-A242-B17C5774F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B064-2F17-4E2A-8EF8-978DA9F30DF8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A0E2A-E7ED-4D34-B411-6219FA9A1C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36391-F760-4412-A602-1B4DD8ACD84B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73565-8846-4AB1-9D63-175723223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AAE92-2C91-4FE6-A354-E4EF3CC6DAAA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D0BE2-0628-4AEA-8B7B-21337160D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0C623-379F-4F09-B21A-63CB5A0857F9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405B3-686A-4694-B96F-6DA5517362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33A7-8252-4B48-BC92-E80216FF1B68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AF244-C9EF-4060-9C4B-D46D2E563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64470-1954-4B77-81ED-1963B46DEA8A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27419-ACE0-439D-B87C-EADCEACC1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F01241-DF22-43F1-A9E5-D0738324EF6E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C629C0-EC4C-4C0D-8D2B-5637FED53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slide" Target="slide5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hyperlink" Target="&#1046;&#1091;&#1088;&#1085;&#1072;&#1083;_&#1086;&#1094;&#1077;&#1085;&#1080;&#1074;&#1072;&#1085;&#1080;&#1103;_&#1059;&#1059;&#1044;.docx" TargetMode="Externa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6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6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Группа 72"/>
          <p:cNvGrpSpPr/>
          <p:nvPr/>
        </p:nvGrpSpPr>
        <p:grpSpPr>
          <a:xfrm>
            <a:off x="639518" y="3143248"/>
            <a:ext cx="2432284" cy="3293608"/>
            <a:chOff x="639518" y="3143248"/>
            <a:chExt cx="2432284" cy="3293608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639518" y="3143248"/>
              <a:ext cx="2432284" cy="2823305"/>
              <a:chOff x="323850" y="3098624"/>
              <a:chExt cx="2610261" cy="2823305"/>
            </a:xfrm>
          </p:grpSpPr>
          <p:sp>
            <p:nvSpPr>
              <p:cNvPr id="3" name="Полилиния 2"/>
              <p:cNvSpPr/>
              <p:nvPr/>
            </p:nvSpPr>
            <p:spPr>
              <a:xfrm rot="1826924">
                <a:off x="797316" y="5240892"/>
                <a:ext cx="554037" cy="681037"/>
              </a:xfrm>
              <a:custGeom>
                <a:avLst/>
                <a:gdLst>
                  <a:gd name="connsiteX0" fmla="*/ 329609 w 329609"/>
                  <a:gd name="connsiteY0" fmla="*/ 0 h 1041990"/>
                  <a:gd name="connsiteX1" fmla="*/ 287079 w 329609"/>
                  <a:gd name="connsiteY1" fmla="*/ 63795 h 1041990"/>
                  <a:gd name="connsiteX2" fmla="*/ 265814 w 329609"/>
                  <a:gd name="connsiteY2" fmla="*/ 159488 h 1041990"/>
                  <a:gd name="connsiteX3" fmla="*/ 244548 w 329609"/>
                  <a:gd name="connsiteY3" fmla="*/ 244549 h 1041990"/>
                  <a:gd name="connsiteX4" fmla="*/ 223283 w 329609"/>
                  <a:gd name="connsiteY4" fmla="*/ 318976 h 1041990"/>
                  <a:gd name="connsiteX5" fmla="*/ 212651 w 329609"/>
                  <a:gd name="connsiteY5" fmla="*/ 382772 h 1041990"/>
                  <a:gd name="connsiteX6" fmla="*/ 180753 w 329609"/>
                  <a:gd name="connsiteY6" fmla="*/ 457200 h 1041990"/>
                  <a:gd name="connsiteX7" fmla="*/ 138223 w 329609"/>
                  <a:gd name="connsiteY7" fmla="*/ 616688 h 1041990"/>
                  <a:gd name="connsiteX8" fmla="*/ 127590 w 329609"/>
                  <a:gd name="connsiteY8" fmla="*/ 712381 h 1041990"/>
                  <a:gd name="connsiteX9" fmla="*/ 95693 w 329609"/>
                  <a:gd name="connsiteY9" fmla="*/ 786809 h 1041990"/>
                  <a:gd name="connsiteX10" fmla="*/ 74428 w 329609"/>
                  <a:gd name="connsiteY10" fmla="*/ 861237 h 1041990"/>
                  <a:gd name="connsiteX11" fmla="*/ 42530 w 329609"/>
                  <a:gd name="connsiteY11" fmla="*/ 903767 h 1041990"/>
                  <a:gd name="connsiteX12" fmla="*/ 21265 w 329609"/>
                  <a:gd name="connsiteY12" fmla="*/ 988828 h 1041990"/>
                  <a:gd name="connsiteX13" fmla="*/ 0 w 329609"/>
                  <a:gd name="connsiteY13" fmla="*/ 1041990 h 1041990"/>
                  <a:gd name="connsiteX0" fmla="*/ 1247971 w 1247971"/>
                  <a:gd name="connsiteY0" fmla="*/ 0 h 1110149"/>
                  <a:gd name="connsiteX1" fmla="*/ 287079 w 1247971"/>
                  <a:gd name="connsiteY1" fmla="*/ 131954 h 1110149"/>
                  <a:gd name="connsiteX2" fmla="*/ 265814 w 1247971"/>
                  <a:gd name="connsiteY2" fmla="*/ 227647 h 1110149"/>
                  <a:gd name="connsiteX3" fmla="*/ 244548 w 1247971"/>
                  <a:gd name="connsiteY3" fmla="*/ 312708 h 1110149"/>
                  <a:gd name="connsiteX4" fmla="*/ 223283 w 1247971"/>
                  <a:gd name="connsiteY4" fmla="*/ 387135 h 1110149"/>
                  <a:gd name="connsiteX5" fmla="*/ 212651 w 1247971"/>
                  <a:gd name="connsiteY5" fmla="*/ 450931 h 1110149"/>
                  <a:gd name="connsiteX6" fmla="*/ 180753 w 1247971"/>
                  <a:gd name="connsiteY6" fmla="*/ 525359 h 1110149"/>
                  <a:gd name="connsiteX7" fmla="*/ 138223 w 1247971"/>
                  <a:gd name="connsiteY7" fmla="*/ 684847 h 1110149"/>
                  <a:gd name="connsiteX8" fmla="*/ 127590 w 1247971"/>
                  <a:gd name="connsiteY8" fmla="*/ 780540 h 1110149"/>
                  <a:gd name="connsiteX9" fmla="*/ 95693 w 1247971"/>
                  <a:gd name="connsiteY9" fmla="*/ 854968 h 1110149"/>
                  <a:gd name="connsiteX10" fmla="*/ 74428 w 1247971"/>
                  <a:gd name="connsiteY10" fmla="*/ 929396 h 1110149"/>
                  <a:gd name="connsiteX11" fmla="*/ 42530 w 1247971"/>
                  <a:gd name="connsiteY11" fmla="*/ 971926 h 1110149"/>
                  <a:gd name="connsiteX12" fmla="*/ 21265 w 1247971"/>
                  <a:gd name="connsiteY12" fmla="*/ 1056987 h 1110149"/>
                  <a:gd name="connsiteX13" fmla="*/ 0 w 1247971"/>
                  <a:gd name="connsiteY13" fmla="*/ 1110149 h 1110149"/>
                  <a:gd name="connsiteX0" fmla="*/ 1247971 w 1247971"/>
                  <a:gd name="connsiteY0" fmla="*/ 0 h 1110149"/>
                  <a:gd name="connsiteX1" fmla="*/ 743915 w 1247971"/>
                  <a:gd name="connsiteY1" fmla="*/ 216025 h 1110149"/>
                  <a:gd name="connsiteX2" fmla="*/ 265814 w 1247971"/>
                  <a:gd name="connsiteY2" fmla="*/ 227647 h 1110149"/>
                  <a:gd name="connsiteX3" fmla="*/ 244548 w 1247971"/>
                  <a:gd name="connsiteY3" fmla="*/ 312708 h 1110149"/>
                  <a:gd name="connsiteX4" fmla="*/ 223283 w 1247971"/>
                  <a:gd name="connsiteY4" fmla="*/ 387135 h 1110149"/>
                  <a:gd name="connsiteX5" fmla="*/ 212651 w 1247971"/>
                  <a:gd name="connsiteY5" fmla="*/ 450931 h 1110149"/>
                  <a:gd name="connsiteX6" fmla="*/ 180753 w 1247971"/>
                  <a:gd name="connsiteY6" fmla="*/ 525359 h 1110149"/>
                  <a:gd name="connsiteX7" fmla="*/ 138223 w 1247971"/>
                  <a:gd name="connsiteY7" fmla="*/ 684847 h 1110149"/>
                  <a:gd name="connsiteX8" fmla="*/ 127590 w 1247971"/>
                  <a:gd name="connsiteY8" fmla="*/ 780540 h 1110149"/>
                  <a:gd name="connsiteX9" fmla="*/ 95693 w 1247971"/>
                  <a:gd name="connsiteY9" fmla="*/ 854968 h 1110149"/>
                  <a:gd name="connsiteX10" fmla="*/ 74428 w 1247971"/>
                  <a:gd name="connsiteY10" fmla="*/ 929396 h 1110149"/>
                  <a:gd name="connsiteX11" fmla="*/ 42530 w 1247971"/>
                  <a:gd name="connsiteY11" fmla="*/ 971926 h 1110149"/>
                  <a:gd name="connsiteX12" fmla="*/ 21265 w 1247971"/>
                  <a:gd name="connsiteY12" fmla="*/ 1056987 h 1110149"/>
                  <a:gd name="connsiteX13" fmla="*/ 0 w 1247971"/>
                  <a:gd name="connsiteY13" fmla="*/ 1110149 h 1110149"/>
                  <a:gd name="connsiteX0" fmla="*/ 1247971 w 1247971"/>
                  <a:gd name="connsiteY0" fmla="*/ 0 h 1110149"/>
                  <a:gd name="connsiteX1" fmla="*/ 743915 w 1247971"/>
                  <a:gd name="connsiteY1" fmla="*/ 216025 h 1110149"/>
                  <a:gd name="connsiteX2" fmla="*/ 95843 w 1247971"/>
                  <a:gd name="connsiteY2" fmla="*/ 144017 h 1110149"/>
                  <a:gd name="connsiteX3" fmla="*/ 244548 w 1247971"/>
                  <a:gd name="connsiteY3" fmla="*/ 312708 h 1110149"/>
                  <a:gd name="connsiteX4" fmla="*/ 223283 w 1247971"/>
                  <a:gd name="connsiteY4" fmla="*/ 387135 h 1110149"/>
                  <a:gd name="connsiteX5" fmla="*/ 212651 w 1247971"/>
                  <a:gd name="connsiteY5" fmla="*/ 450931 h 1110149"/>
                  <a:gd name="connsiteX6" fmla="*/ 180753 w 1247971"/>
                  <a:gd name="connsiteY6" fmla="*/ 525359 h 1110149"/>
                  <a:gd name="connsiteX7" fmla="*/ 138223 w 1247971"/>
                  <a:gd name="connsiteY7" fmla="*/ 684847 h 1110149"/>
                  <a:gd name="connsiteX8" fmla="*/ 127590 w 1247971"/>
                  <a:gd name="connsiteY8" fmla="*/ 780540 h 1110149"/>
                  <a:gd name="connsiteX9" fmla="*/ 95693 w 1247971"/>
                  <a:gd name="connsiteY9" fmla="*/ 854968 h 1110149"/>
                  <a:gd name="connsiteX10" fmla="*/ 74428 w 1247971"/>
                  <a:gd name="connsiteY10" fmla="*/ 929396 h 1110149"/>
                  <a:gd name="connsiteX11" fmla="*/ 42530 w 1247971"/>
                  <a:gd name="connsiteY11" fmla="*/ 971926 h 1110149"/>
                  <a:gd name="connsiteX12" fmla="*/ 21265 w 1247971"/>
                  <a:gd name="connsiteY12" fmla="*/ 1056987 h 1110149"/>
                  <a:gd name="connsiteX13" fmla="*/ 0 w 1247971"/>
                  <a:gd name="connsiteY13" fmla="*/ 1110149 h 1110149"/>
                  <a:gd name="connsiteX0" fmla="*/ 1247971 w 1247971"/>
                  <a:gd name="connsiteY0" fmla="*/ 0 h 1110149"/>
                  <a:gd name="connsiteX1" fmla="*/ 743915 w 1247971"/>
                  <a:gd name="connsiteY1" fmla="*/ 216025 h 1110149"/>
                  <a:gd name="connsiteX2" fmla="*/ 95843 w 1247971"/>
                  <a:gd name="connsiteY2" fmla="*/ 144017 h 1110149"/>
                  <a:gd name="connsiteX3" fmla="*/ 244548 w 1247971"/>
                  <a:gd name="connsiteY3" fmla="*/ 312708 h 1110149"/>
                  <a:gd name="connsiteX4" fmla="*/ 223283 w 1247971"/>
                  <a:gd name="connsiteY4" fmla="*/ 387135 h 1110149"/>
                  <a:gd name="connsiteX5" fmla="*/ 180753 w 1247971"/>
                  <a:gd name="connsiteY5" fmla="*/ 525359 h 1110149"/>
                  <a:gd name="connsiteX6" fmla="*/ 138223 w 1247971"/>
                  <a:gd name="connsiteY6" fmla="*/ 684847 h 1110149"/>
                  <a:gd name="connsiteX7" fmla="*/ 127590 w 1247971"/>
                  <a:gd name="connsiteY7" fmla="*/ 780540 h 1110149"/>
                  <a:gd name="connsiteX8" fmla="*/ 95693 w 1247971"/>
                  <a:gd name="connsiteY8" fmla="*/ 854968 h 1110149"/>
                  <a:gd name="connsiteX9" fmla="*/ 74428 w 1247971"/>
                  <a:gd name="connsiteY9" fmla="*/ 929396 h 1110149"/>
                  <a:gd name="connsiteX10" fmla="*/ 42530 w 1247971"/>
                  <a:gd name="connsiteY10" fmla="*/ 971926 h 1110149"/>
                  <a:gd name="connsiteX11" fmla="*/ 21265 w 1247971"/>
                  <a:gd name="connsiteY11" fmla="*/ 1056987 h 1110149"/>
                  <a:gd name="connsiteX12" fmla="*/ 0 w 1247971"/>
                  <a:gd name="connsiteY12" fmla="*/ 1110149 h 1110149"/>
                  <a:gd name="connsiteX0" fmla="*/ 1247971 w 1247971"/>
                  <a:gd name="connsiteY0" fmla="*/ 0 h 1110149"/>
                  <a:gd name="connsiteX1" fmla="*/ 743915 w 1247971"/>
                  <a:gd name="connsiteY1" fmla="*/ 216025 h 1110149"/>
                  <a:gd name="connsiteX2" fmla="*/ 95843 w 1247971"/>
                  <a:gd name="connsiteY2" fmla="*/ 144017 h 1110149"/>
                  <a:gd name="connsiteX3" fmla="*/ 244548 w 1247971"/>
                  <a:gd name="connsiteY3" fmla="*/ 312708 h 1110149"/>
                  <a:gd name="connsiteX4" fmla="*/ 180753 w 1247971"/>
                  <a:gd name="connsiteY4" fmla="*/ 525359 h 1110149"/>
                  <a:gd name="connsiteX5" fmla="*/ 138223 w 1247971"/>
                  <a:gd name="connsiteY5" fmla="*/ 684847 h 1110149"/>
                  <a:gd name="connsiteX6" fmla="*/ 127590 w 1247971"/>
                  <a:gd name="connsiteY6" fmla="*/ 780540 h 1110149"/>
                  <a:gd name="connsiteX7" fmla="*/ 95693 w 1247971"/>
                  <a:gd name="connsiteY7" fmla="*/ 854968 h 1110149"/>
                  <a:gd name="connsiteX8" fmla="*/ 74428 w 1247971"/>
                  <a:gd name="connsiteY8" fmla="*/ 929396 h 1110149"/>
                  <a:gd name="connsiteX9" fmla="*/ 42530 w 1247971"/>
                  <a:gd name="connsiteY9" fmla="*/ 971926 h 1110149"/>
                  <a:gd name="connsiteX10" fmla="*/ 21265 w 1247971"/>
                  <a:gd name="connsiteY10" fmla="*/ 1056987 h 1110149"/>
                  <a:gd name="connsiteX11" fmla="*/ 0 w 1247971"/>
                  <a:gd name="connsiteY11" fmla="*/ 1110149 h 1110149"/>
                  <a:gd name="connsiteX0" fmla="*/ 1247971 w 1247971"/>
                  <a:gd name="connsiteY0" fmla="*/ 0 h 1110149"/>
                  <a:gd name="connsiteX1" fmla="*/ 743915 w 1247971"/>
                  <a:gd name="connsiteY1" fmla="*/ 216025 h 1110149"/>
                  <a:gd name="connsiteX2" fmla="*/ 95843 w 1247971"/>
                  <a:gd name="connsiteY2" fmla="*/ 144017 h 1110149"/>
                  <a:gd name="connsiteX3" fmla="*/ 180753 w 1247971"/>
                  <a:gd name="connsiteY3" fmla="*/ 525359 h 1110149"/>
                  <a:gd name="connsiteX4" fmla="*/ 138223 w 1247971"/>
                  <a:gd name="connsiteY4" fmla="*/ 684847 h 1110149"/>
                  <a:gd name="connsiteX5" fmla="*/ 127590 w 1247971"/>
                  <a:gd name="connsiteY5" fmla="*/ 780540 h 1110149"/>
                  <a:gd name="connsiteX6" fmla="*/ 95693 w 1247971"/>
                  <a:gd name="connsiteY6" fmla="*/ 854968 h 1110149"/>
                  <a:gd name="connsiteX7" fmla="*/ 74428 w 1247971"/>
                  <a:gd name="connsiteY7" fmla="*/ 929396 h 1110149"/>
                  <a:gd name="connsiteX8" fmla="*/ 42530 w 1247971"/>
                  <a:gd name="connsiteY8" fmla="*/ 971926 h 1110149"/>
                  <a:gd name="connsiteX9" fmla="*/ 21265 w 1247971"/>
                  <a:gd name="connsiteY9" fmla="*/ 1056987 h 1110149"/>
                  <a:gd name="connsiteX10" fmla="*/ 0 w 1247971"/>
                  <a:gd name="connsiteY10" fmla="*/ 1110149 h 1110149"/>
                  <a:gd name="connsiteX0" fmla="*/ 1247971 w 1247971"/>
                  <a:gd name="connsiteY0" fmla="*/ 0 h 1110149"/>
                  <a:gd name="connsiteX1" fmla="*/ 743915 w 1247971"/>
                  <a:gd name="connsiteY1" fmla="*/ 216025 h 1110149"/>
                  <a:gd name="connsiteX2" fmla="*/ 95843 w 1247971"/>
                  <a:gd name="connsiteY2" fmla="*/ 144017 h 1110149"/>
                  <a:gd name="connsiteX3" fmla="*/ 180753 w 1247971"/>
                  <a:gd name="connsiteY3" fmla="*/ 525359 h 1110149"/>
                  <a:gd name="connsiteX4" fmla="*/ 138223 w 1247971"/>
                  <a:gd name="connsiteY4" fmla="*/ 684847 h 1110149"/>
                  <a:gd name="connsiteX5" fmla="*/ 127590 w 1247971"/>
                  <a:gd name="connsiteY5" fmla="*/ 780540 h 1110149"/>
                  <a:gd name="connsiteX6" fmla="*/ 95693 w 1247971"/>
                  <a:gd name="connsiteY6" fmla="*/ 854968 h 1110149"/>
                  <a:gd name="connsiteX7" fmla="*/ 74428 w 1247971"/>
                  <a:gd name="connsiteY7" fmla="*/ 929396 h 1110149"/>
                  <a:gd name="connsiteX8" fmla="*/ 42530 w 1247971"/>
                  <a:gd name="connsiteY8" fmla="*/ 971926 h 1110149"/>
                  <a:gd name="connsiteX9" fmla="*/ 21265 w 1247971"/>
                  <a:gd name="connsiteY9" fmla="*/ 1056987 h 1110149"/>
                  <a:gd name="connsiteX10" fmla="*/ 0 w 1247971"/>
                  <a:gd name="connsiteY10" fmla="*/ 1110149 h 1110149"/>
                  <a:gd name="connsiteX0" fmla="*/ 1253077 w 1253077"/>
                  <a:gd name="connsiteY0" fmla="*/ 0 h 1110149"/>
                  <a:gd name="connsiteX1" fmla="*/ 749021 w 1253077"/>
                  <a:gd name="connsiteY1" fmla="*/ 216025 h 1110149"/>
                  <a:gd name="connsiteX2" fmla="*/ 100949 w 1253077"/>
                  <a:gd name="connsiteY2" fmla="*/ 144017 h 1110149"/>
                  <a:gd name="connsiteX3" fmla="*/ 143329 w 1253077"/>
                  <a:gd name="connsiteY3" fmla="*/ 684847 h 1110149"/>
                  <a:gd name="connsiteX4" fmla="*/ 132696 w 1253077"/>
                  <a:gd name="connsiteY4" fmla="*/ 780540 h 1110149"/>
                  <a:gd name="connsiteX5" fmla="*/ 100799 w 1253077"/>
                  <a:gd name="connsiteY5" fmla="*/ 854968 h 1110149"/>
                  <a:gd name="connsiteX6" fmla="*/ 79534 w 1253077"/>
                  <a:gd name="connsiteY6" fmla="*/ 929396 h 1110149"/>
                  <a:gd name="connsiteX7" fmla="*/ 47636 w 1253077"/>
                  <a:gd name="connsiteY7" fmla="*/ 971926 h 1110149"/>
                  <a:gd name="connsiteX8" fmla="*/ 26371 w 1253077"/>
                  <a:gd name="connsiteY8" fmla="*/ 1056987 h 1110149"/>
                  <a:gd name="connsiteX9" fmla="*/ 5106 w 1253077"/>
                  <a:gd name="connsiteY9" fmla="*/ 1110149 h 1110149"/>
                  <a:gd name="connsiteX0" fmla="*/ 1253077 w 1253077"/>
                  <a:gd name="connsiteY0" fmla="*/ 0 h 1110149"/>
                  <a:gd name="connsiteX1" fmla="*/ 749021 w 1253077"/>
                  <a:gd name="connsiteY1" fmla="*/ 216025 h 1110149"/>
                  <a:gd name="connsiteX2" fmla="*/ 100949 w 1253077"/>
                  <a:gd name="connsiteY2" fmla="*/ 144017 h 1110149"/>
                  <a:gd name="connsiteX3" fmla="*/ 143329 w 1253077"/>
                  <a:gd name="connsiteY3" fmla="*/ 684847 h 1110149"/>
                  <a:gd name="connsiteX4" fmla="*/ 1181069 w 1253077"/>
                  <a:gd name="connsiteY4" fmla="*/ 648073 h 1110149"/>
                  <a:gd name="connsiteX5" fmla="*/ 100799 w 1253077"/>
                  <a:gd name="connsiteY5" fmla="*/ 854968 h 1110149"/>
                  <a:gd name="connsiteX6" fmla="*/ 79534 w 1253077"/>
                  <a:gd name="connsiteY6" fmla="*/ 929396 h 1110149"/>
                  <a:gd name="connsiteX7" fmla="*/ 47636 w 1253077"/>
                  <a:gd name="connsiteY7" fmla="*/ 971926 h 1110149"/>
                  <a:gd name="connsiteX8" fmla="*/ 26371 w 1253077"/>
                  <a:gd name="connsiteY8" fmla="*/ 1056987 h 1110149"/>
                  <a:gd name="connsiteX9" fmla="*/ 5106 w 1253077"/>
                  <a:gd name="connsiteY9" fmla="*/ 1110149 h 1110149"/>
                  <a:gd name="connsiteX0" fmla="*/ 1253077 w 1262301"/>
                  <a:gd name="connsiteY0" fmla="*/ 0 h 1382386"/>
                  <a:gd name="connsiteX1" fmla="*/ 749021 w 1262301"/>
                  <a:gd name="connsiteY1" fmla="*/ 216025 h 1382386"/>
                  <a:gd name="connsiteX2" fmla="*/ 100949 w 1262301"/>
                  <a:gd name="connsiteY2" fmla="*/ 144017 h 1382386"/>
                  <a:gd name="connsiteX3" fmla="*/ 143329 w 1262301"/>
                  <a:gd name="connsiteY3" fmla="*/ 684847 h 1382386"/>
                  <a:gd name="connsiteX4" fmla="*/ 1181069 w 1262301"/>
                  <a:gd name="connsiteY4" fmla="*/ 648073 h 1382386"/>
                  <a:gd name="connsiteX5" fmla="*/ 1253077 w 1262301"/>
                  <a:gd name="connsiteY5" fmla="*/ 1368153 h 1382386"/>
                  <a:gd name="connsiteX6" fmla="*/ 79534 w 1262301"/>
                  <a:gd name="connsiteY6" fmla="*/ 929396 h 1382386"/>
                  <a:gd name="connsiteX7" fmla="*/ 47636 w 1262301"/>
                  <a:gd name="connsiteY7" fmla="*/ 971926 h 1382386"/>
                  <a:gd name="connsiteX8" fmla="*/ 26371 w 1262301"/>
                  <a:gd name="connsiteY8" fmla="*/ 1056987 h 1382386"/>
                  <a:gd name="connsiteX9" fmla="*/ 5106 w 1262301"/>
                  <a:gd name="connsiteY9" fmla="*/ 1110149 h 1382386"/>
                  <a:gd name="connsiteX0" fmla="*/ 1377994 w 1387218"/>
                  <a:gd name="connsiteY0" fmla="*/ 0 h 1382386"/>
                  <a:gd name="connsiteX1" fmla="*/ 873938 w 1387218"/>
                  <a:gd name="connsiteY1" fmla="*/ 216025 h 1382386"/>
                  <a:gd name="connsiteX2" fmla="*/ 225866 w 1387218"/>
                  <a:gd name="connsiteY2" fmla="*/ 144017 h 1382386"/>
                  <a:gd name="connsiteX3" fmla="*/ 268246 w 1387218"/>
                  <a:gd name="connsiteY3" fmla="*/ 684847 h 1382386"/>
                  <a:gd name="connsiteX4" fmla="*/ 1305986 w 1387218"/>
                  <a:gd name="connsiteY4" fmla="*/ 648073 h 1382386"/>
                  <a:gd name="connsiteX5" fmla="*/ 1377994 w 1387218"/>
                  <a:gd name="connsiteY5" fmla="*/ 1368153 h 1382386"/>
                  <a:gd name="connsiteX6" fmla="*/ 204451 w 1387218"/>
                  <a:gd name="connsiteY6" fmla="*/ 929396 h 1382386"/>
                  <a:gd name="connsiteX7" fmla="*/ 151288 w 1387218"/>
                  <a:gd name="connsiteY7" fmla="*/ 1056987 h 1382386"/>
                  <a:gd name="connsiteX8" fmla="*/ 130023 w 1387218"/>
                  <a:gd name="connsiteY8" fmla="*/ 1110149 h 1382386"/>
                  <a:gd name="connsiteX0" fmla="*/ 1253077 w 1262301"/>
                  <a:gd name="connsiteY0" fmla="*/ 0 h 1436305"/>
                  <a:gd name="connsiteX1" fmla="*/ 749021 w 1262301"/>
                  <a:gd name="connsiteY1" fmla="*/ 216025 h 1436305"/>
                  <a:gd name="connsiteX2" fmla="*/ 100949 w 1262301"/>
                  <a:gd name="connsiteY2" fmla="*/ 144017 h 1436305"/>
                  <a:gd name="connsiteX3" fmla="*/ 143329 w 1262301"/>
                  <a:gd name="connsiteY3" fmla="*/ 684847 h 1436305"/>
                  <a:gd name="connsiteX4" fmla="*/ 1181069 w 1262301"/>
                  <a:gd name="connsiteY4" fmla="*/ 648073 h 1436305"/>
                  <a:gd name="connsiteX5" fmla="*/ 1253077 w 1262301"/>
                  <a:gd name="connsiteY5" fmla="*/ 1368153 h 1436305"/>
                  <a:gd name="connsiteX6" fmla="*/ 26371 w 1262301"/>
                  <a:gd name="connsiteY6" fmla="*/ 1056987 h 1436305"/>
                  <a:gd name="connsiteX7" fmla="*/ 5106 w 1262301"/>
                  <a:gd name="connsiteY7" fmla="*/ 1110149 h 1436305"/>
                  <a:gd name="connsiteX0" fmla="*/ 1512168 w 1521392"/>
                  <a:gd name="connsiteY0" fmla="*/ 0 h 1872208"/>
                  <a:gd name="connsiteX1" fmla="*/ 1008112 w 1521392"/>
                  <a:gd name="connsiteY1" fmla="*/ 216025 h 1872208"/>
                  <a:gd name="connsiteX2" fmla="*/ 360040 w 1521392"/>
                  <a:gd name="connsiteY2" fmla="*/ 144017 h 1872208"/>
                  <a:gd name="connsiteX3" fmla="*/ 402420 w 1521392"/>
                  <a:gd name="connsiteY3" fmla="*/ 684847 h 1872208"/>
                  <a:gd name="connsiteX4" fmla="*/ 1440160 w 1521392"/>
                  <a:gd name="connsiteY4" fmla="*/ 648073 h 1872208"/>
                  <a:gd name="connsiteX5" fmla="*/ 1512168 w 1521392"/>
                  <a:gd name="connsiteY5" fmla="*/ 1368153 h 1872208"/>
                  <a:gd name="connsiteX6" fmla="*/ 285462 w 1521392"/>
                  <a:gd name="connsiteY6" fmla="*/ 1056987 h 1872208"/>
                  <a:gd name="connsiteX7" fmla="*/ 0 w 1521392"/>
                  <a:gd name="connsiteY7" fmla="*/ 1872208 h 1872208"/>
                  <a:gd name="connsiteX0" fmla="*/ 1512168 w 1521392"/>
                  <a:gd name="connsiteY0" fmla="*/ 0 h 2063615"/>
                  <a:gd name="connsiteX1" fmla="*/ 1008112 w 1521392"/>
                  <a:gd name="connsiteY1" fmla="*/ 216025 h 2063615"/>
                  <a:gd name="connsiteX2" fmla="*/ 360040 w 1521392"/>
                  <a:gd name="connsiteY2" fmla="*/ 144017 h 2063615"/>
                  <a:gd name="connsiteX3" fmla="*/ 402420 w 1521392"/>
                  <a:gd name="connsiteY3" fmla="*/ 684847 h 2063615"/>
                  <a:gd name="connsiteX4" fmla="*/ 1440160 w 1521392"/>
                  <a:gd name="connsiteY4" fmla="*/ 648073 h 2063615"/>
                  <a:gd name="connsiteX5" fmla="*/ 1512168 w 1521392"/>
                  <a:gd name="connsiteY5" fmla="*/ 1368153 h 2063615"/>
                  <a:gd name="connsiteX6" fmla="*/ 864096 w 1521392"/>
                  <a:gd name="connsiteY6" fmla="*/ 2016223 h 2063615"/>
                  <a:gd name="connsiteX7" fmla="*/ 0 w 1521392"/>
                  <a:gd name="connsiteY7" fmla="*/ 1872208 h 2063615"/>
                  <a:gd name="connsiteX0" fmla="*/ 1440160 w 1449384"/>
                  <a:gd name="connsiteY0" fmla="*/ 0 h 2063615"/>
                  <a:gd name="connsiteX1" fmla="*/ 936104 w 1449384"/>
                  <a:gd name="connsiteY1" fmla="*/ 216025 h 2063615"/>
                  <a:gd name="connsiteX2" fmla="*/ 288032 w 1449384"/>
                  <a:gd name="connsiteY2" fmla="*/ 144017 h 2063615"/>
                  <a:gd name="connsiteX3" fmla="*/ 330412 w 1449384"/>
                  <a:gd name="connsiteY3" fmla="*/ 684847 h 2063615"/>
                  <a:gd name="connsiteX4" fmla="*/ 1368152 w 1449384"/>
                  <a:gd name="connsiteY4" fmla="*/ 648073 h 2063615"/>
                  <a:gd name="connsiteX5" fmla="*/ 1440160 w 1449384"/>
                  <a:gd name="connsiteY5" fmla="*/ 1368153 h 2063615"/>
                  <a:gd name="connsiteX6" fmla="*/ 792088 w 1449384"/>
                  <a:gd name="connsiteY6" fmla="*/ 2016223 h 2063615"/>
                  <a:gd name="connsiteX7" fmla="*/ 0 w 1449384"/>
                  <a:gd name="connsiteY7" fmla="*/ 1440159 h 2063615"/>
                  <a:gd name="connsiteX0" fmla="*/ 1469101 w 1478325"/>
                  <a:gd name="connsiteY0" fmla="*/ 0 h 2063615"/>
                  <a:gd name="connsiteX1" fmla="*/ 965045 w 1478325"/>
                  <a:gd name="connsiteY1" fmla="*/ 216025 h 2063615"/>
                  <a:gd name="connsiteX2" fmla="*/ 100949 w 1478325"/>
                  <a:gd name="connsiteY2" fmla="*/ 72007 h 2063615"/>
                  <a:gd name="connsiteX3" fmla="*/ 359353 w 1478325"/>
                  <a:gd name="connsiteY3" fmla="*/ 684847 h 2063615"/>
                  <a:gd name="connsiteX4" fmla="*/ 1397093 w 1478325"/>
                  <a:gd name="connsiteY4" fmla="*/ 648073 h 2063615"/>
                  <a:gd name="connsiteX5" fmla="*/ 1469101 w 1478325"/>
                  <a:gd name="connsiteY5" fmla="*/ 1368153 h 2063615"/>
                  <a:gd name="connsiteX6" fmla="*/ 821029 w 1478325"/>
                  <a:gd name="connsiteY6" fmla="*/ 2016223 h 2063615"/>
                  <a:gd name="connsiteX7" fmla="*/ 28941 w 1478325"/>
                  <a:gd name="connsiteY7" fmla="*/ 1440159 h 2063615"/>
                  <a:gd name="connsiteX0" fmla="*/ 1469101 w 1478325"/>
                  <a:gd name="connsiteY0" fmla="*/ 0 h 2063615"/>
                  <a:gd name="connsiteX1" fmla="*/ 965045 w 1478325"/>
                  <a:gd name="connsiteY1" fmla="*/ 216025 h 2063615"/>
                  <a:gd name="connsiteX2" fmla="*/ 100949 w 1478325"/>
                  <a:gd name="connsiteY2" fmla="*/ 72007 h 2063615"/>
                  <a:gd name="connsiteX3" fmla="*/ 244966 w 1478325"/>
                  <a:gd name="connsiteY3" fmla="*/ 1080119 h 2063615"/>
                  <a:gd name="connsiteX4" fmla="*/ 1397093 w 1478325"/>
                  <a:gd name="connsiteY4" fmla="*/ 648073 h 2063615"/>
                  <a:gd name="connsiteX5" fmla="*/ 1469101 w 1478325"/>
                  <a:gd name="connsiteY5" fmla="*/ 1368153 h 2063615"/>
                  <a:gd name="connsiteX6" fmla="*/ 821029 w 1478325"/>
                  <a:gd name="connsiteY6" fmla="*/ 2016223 h 2063615"/>
                  <a:gd name="connsiteX7" fmla="*/ 28941 w 1478325"/>
                  <a:gd name="connsiteY7" fmla="*/ 1440159 h 2063615"/>
                  <a:gd name="connsiteX0" fmla="*/ 1440160 w 1449384"/>
                  <a:gd name="connsiteY0" fmla="*/ 0 h 2063615"/>
                  <a:gd name="connsiteX1" fmla="*/ 936104 w 1449384"/>
                  <a:gd name="connsiteY1" fmla="*/ 216025 h 2063615"/>
                  <a:gd name="connsiteX2" fmla="*/ 72008 w 1449384"/>
                  <a:gd name="connsiteY2" fmla="*/ 72007 h 2063615"/>
                  <a:gd name="connsiteX3" fmla="*/ 216025 w 1449384"/>
                  <a:gd name="connsiteY3" fmla="*/ 1080119 h 2063615"/>
                  <a:gd name="connsiteX4" fmla="*/ 1368152 w 1449384"/>
                  <a:gd name="connsiteY4" fmla="*/ 648073 h 2063615"/>
                  <a:gd name="connsiteX5" fmla="*/ 1440160 w 1449384"/>
                  <a:gd name="connsiteY5" fmla="*/ 1368153 h 2063615"/>
                  <a:gd name="connsiteX6" fmla="*/ 792088 w 1449384"/>
                  <a:gd name="connsiteY6" fmla="*/ 2016223 h 2063615"/>
                  <a:gd name="connsiteX7" fmla="*/ 0 w 1449384"/>
                  <a:gd name="connsiteY7" fmla="*/ 1440159 h 2063615"/>
                  <a:gd name="connsiteX0" fmla="*/ 1512168 w 1521392"/>
                  <a:gd name="connsiteY0" fmla="*/ 0 h 2063615"/>
                  <a:gd name="connsiteX1" fmla="*/ 1008112 w 1521392"/>
                  <a:gd name="connsiteY1" fmla="*/ 216025 h 2063615"/>
                  <a:gd name="connsiteX2" fmla="*/ 0 w 1521392"/>
                  <a:gd name="connsiteY2" fmla="*/ 144015 h 2063615"/>
                  <a:gd name="connsiteX3" fmla="*/ 288033 w 1521392"/>
                  <a:gd name="connsiteY3" fmla="*/ 1080119 h 2063615"/>
                  <a:gd name="connsiteX4" fmla="*/ 1440160 w 1521392"/>
                  <a:gd name="connsiteY4" fmla="*/ 648073 h 2063615"/>
                  <a:gd name="connsiteX5" fmla="*/ 1512168 w 1521392"/>
                  <a:gd name="connsiteY5" fmla="*/ 1368153 h 2063615"/>
                  <a:gd name="connsiteX6" fmla="*/ 864096 w 1521392"/>
                  <a:gd name="connsiteY6" fmla="*/ 2016223 h 2063615"/>
                  <a:gd name="connsiteX7" fmla="*/ 72008 w 1521392"/>
                  <a:gd name="connsiteY7" fmla="*/ 1440159 h 2063615"/>
                  <a:gd name="connsiteX0" fmla="*/ 1584176 w 1593400"/>
                  <a:gd name="connsiteY0" fmla="*/ 0 h 2063615"/>
                  <a:gd name="connsiteX1" fmla="*/ 1080120 w 1593400"/>
                  <a:gd name="connsiteY1" fmla="*/ 216025 h 2063615"/>
                  <a:gd name="connsiteX2" fmla="*/ 0 w 1593400"/>
                  <a:gd name="connsiteY2" fmla="*/ 144015 h 2063615"/>
                  <a:gd name="connsiteX3" fmla="*/ 360041 w 1593400"/>
                  <a:gd name="connsiteY3" fmla="*/ 1080119 h 2063615"/>
                  <a:gd name="connsiteX4" fmla="*/ 1512168 w 1593400"/>
                  <a:gd name="connsiteY4" fmla="*/ 648073 h 2063615"/>
                  <a:gd name="connsiteX5" fmla="*/ 1584176 w 1593400"/>
                  <a:gd name="connsiteY5" fmla="*/ 1368153 h 2063615"/>
                  <a:gd name="connsiteX6" fmla="*/ 936104 w 1593400"/>
                  <a:gd name="connsiteY6" fmla="*/ 2016223 h 2063615"/>
                  <a:gd name="connsiteX7" fmla="*/ 144016 w 1593400"/>
                  <a:gd name="connsiteY7" fmla="*/ 1440159 h 2063615"/>
                  <a:gd name="connsiteX0" fmla="*/ 1584176 w 1593400"/>
                  <a:gd name="connsiteY0" fmla="*/ 0 h 2063615"/>
                  <a:gd name="connsiteX1" fmla="*/ 1080120 w 1593400"/>
                  <a:gd name="connsiteY1" fmla="*/ 216025 h 2063615"/>
                  <a:gd name="connsiteX2" fmla="*/ 0 w 1593400"/>
                  <a:gd name="connsiteY2" fmla="*/ 144015 h 2063615"/>
                  <a:gd name="connsiteX3" fmla="*/ 360041 w 1593400"/>
                  <a:gd name="connsiteY3" fmla="*/ 1080119 h 2063615"/>
                  <a:gd name="connsiteX4" fmla="*/ 1512168 w 1593400"/>
                  <a:gd name="connsiteY4" fmla="*/ 648073 h 2063615"/>
                  <a:gd name="connsiteX5" fmla="*/ 1584176 w 1593400"/>
                  <a:gd name="connsiteY5" fmla="*/ 1368153 h 2063615"/>
                  <a:gd name="connsiteX6" fmla="*/ 936104 w 1593400"/>
                  <a:gd name="connsiteY6" fmla="*/ 2016223 h 2063615"/>
                  <a:gd name="connsiteX7" fmla="*/ 144016 w 1593400"/>
                  <a:gd name="connsiteY7" fmla="*/ 1440159 h 2063615"/>
                  <a:gd name="connsiteX0" fmla="*/ 1584176 w 1593400"/>
                  <a:gd name="connsiteY0" fmla="*/ 242516 h 2306131"/>
                  <a:gd name="connsiteX1" fmla="*/ 1080120 w 1593400"/>
                  <a:gd name="connsiteY1" fmla="*/ 458541 h 2306131"/>
                  <a:gd name="connsiteX2" fmla="*/ 0 w 1593400"/>
                  <a:gd name="connsiteY2" fmla="*/ 386531 h 2306131"/>
                  <a:gd name="connsiteX3" fmla="*/ 360041 w 1593400"/>
                  <a:gd name="connsiteY3" fmla="*/ 1322635 h 2306131"/>
                  <a:gd name="connsiteX4" fmla="*/ 1512168 w 1593400"/>
                  <a:gd name="connsiteY4" fmla="*/ 890589 h 2306131"/>
                  <a:gd name="connsiteX5" fmla="*/ 1584176 w 1593400"/>
                  <a:gd name="connsiteY5" fmla="*/ 1610669 h 2306131"/>
                  <a:gd name="connsiteX6" fmla="*/ 936104 w 1593400"/>
                  <a:gd name="connsiteY6" fmla="*/ 2258739 h 2306131"/>
                  <a:gd name="connsiteX7" fmla="*/ 144016 w 1593400"/>
                  <a:gd name="connsiteY7" fmla="*/ 1682675 h 2306131"/>
                  <a:gd name="connsiteX0" fmla="*/ 1584176 w 1593400"/>
                  <a:gd name="connsiteY0" fmla="*/ 242516 h 2306131"/>
                  <a:gd name="connsiteX1" fmla="*/ 1080120 w 1593400"/>
                  <a:gd name="connsiteY1" fmla="*/ 458541 h 2306131"/>
                  <a:gd name="connsiteX2" fmla="*/ 0 w 1593400"/>
                  <a:gd name="connsiteY2" fmla="*/ 386531 h 2306131"/>
                  <a:gd name="connsiteX3" fmla="*/ 360041 w 1593400"/>
                  <a:gd name="connsiteY3" fmla="*/ 1322635 h 2306131"/>
                  <a:gd name="connsiteX4" fmla="*/ 1512168 w 1593400"/>
                  <a:gd name="connsiteY4" fmla="*/ 890589 h 2306131"/>
                  <a:gd name="connsiteX5" fmla="*/ 1584176 w 1593400"/>
                  <a:gd name="connsiteY5" fmla="*/ 1610669 h 2306131"/>
                  <a:gd name="connsiteX6" fmla="*/ 936104 w 1593400"/>
                  <a:gd name="connsiteY6" fmla="*/ 2258739 h 2306131"/>
                  <a:gd name="connsiteX7" fmla="*/ 144016 w 1593400"/>
                  <a:gd name="connsiteY7" fmla="*/ 1682675 h 2306131"/>
                  <a:gd name="connsiteX0" fmla="*/ 1584176 w 1593400"/>
                  <a:gd name="connsiteY0" fmla="*/ 242516 h 2306131"/>
                  <a:gd name="connsiteX1" fmla="*/ 1008112 w 1593400"/>
                  <a:gd name="connsiteY1" fmla="*/ 386531 h 2306131"/>
                  <a:gd name="connsiteX2" fmla="*/ 0 w 1593400"/>
                  <a:gd name="connsiteY2" fmla="*/ 386531 h 2306131"/>
                  <a:gd name="connsiteX3" fmla="*/ 360041 w 1593400"/>
                  <a:gd name="connsiteY3" fmla="*/ 1322635 h 2306131"/>
                  <a:gd name="connsiteX4" fmla="*/ 1512168 w 1593400"/>
                  <a:gd name="connsiteY4" fmla="*/ 890589 h 2306131"/>
                  <a:gd name="connsiteX5" fmla="*/ 1584176 w 1593400"/>
                  <a:gd name="connsiteY5" fmla="*/ 1610669 h 2306131"/>
                  <a:gd name="connsiteX6" fmla="*/ 936104 w 1593400"/>
                  <a:gd name="connsiteY6" fmla="*/ 2258739 h 2306131"/>
                  <a:gd name="connsiteX7" fmla="*/ 144016 w 1593400"/>
                  <a:gd name="connsiteY7" fmla="*/ 1682675 h 2306131"/>
                  <a:gd name="connsiteX0" fmla="*/ 1368152 w 1593400"/>
                  <a:gd name="connsiteY0" fmla="*/ 26491 h 2306131"/>
                  <a:gd name="connsiteX1" fmla="*/ 1008112 w 1593400"/>
                  <a:gd name="connsiteY1" fmla="*/ 386531 h 2306131"/>
                  <a:gd name="connsiteX2" fmla="*/ 0 w 1593400"/>
                  <a:gd name="connsiteY2" fmla="*/ 386531 h 2306131"/>
                  <a:gd name="connsiteX3" fmla="*/ 360041 w 1593400"/>
                  <a:gd name="connsiteY3" fmla="*/ 1322635 h 2306131"/>
                  <a:gd name="connsiteX4" fmla="*/ 1512168 w 1593400"/>
                  <a:gd name="connsiteY4" fmla="*/ 890589 h 2306131"/>
                  <a:gd name="connsiteX5" fmla="*/ 1584176 w 1593400"/>
                  <a:gd name="connsiteY5" fmla="*/ 1610669 h 2306131"/>
                  <a:gd name="connsiteX6" fmla="*/ 936104 w 1593400"/>
                  <a:gd name="connsiteY6" fmla="*/ 2258739 h 2306131"/>
                  <a:gd name="connsiteX7" fmla="*/ 144016 w 1593400"/>
                  <a:gd name="connsiteY7" fmla="*/ 1682675 h 2306131"/>
                  <a:gd name="connsiteX0" fmla="*/ 1368152 w 1593400"/>
                  <a:gd name="connsiteY0" fmla="*/ 26491 h 2306131"/>
                  <a:gd name="connsiteX1" fmla="*/ 1008112 w 1593400"/>
                  <a:gd name="connsiteY1" fmla="*/ 386531 h 2306131"/>
                  <a:gd name="connsiteX2" fmla="*/ 0 w 1593400"/>
                  <a:gd name="connsiteY2" fmla="*/ 386531 h 2306131"/>
                  <a:gd name="connsiteX3" fmla="*/ 360041 w 1593400"/>
                  <a:gd name="connsiteY3" fmla="*/ 1322635 h 2306131"/>
                  <a:gd name="connsiteX4" fmla="*/ 1512168 w 1593400"/>
                  <a:gd name="connsiteY4" fmla="*/ 890589 h 2306131"/>
                  <a:gd name="connsiteX5" fmla="*/ 1584176 w 1593400"/>
                  <a:gd name="connsiteY5" fmla="*/ 1610669 h 2306131"/>
                  <a:gd name="connsiteX6" fmla="*/ 936104 w 1593400"/>
                  <a:gd name="connsiteY6" fmla="*/ 2258739 h 2306131"/>
                  <a:gd name="connsiteX7" fmla="*/ 144016 w 1593400"/>
                  <a:gd name="connsiteY7" fmla="*/ 1682675 h 2306131"/>
                  <a:gd name="connsiteX0" fmla="*/ 1296144 w 1593400"/>
                  <a:gd name="connsiteY0" fmla="*/ 0 h 2495664"/>
                  <a:gd name="connsiteX1" fmla="*/ 1008112 w 1593400"/>
                  <a:gd name="connsiteY1" fmla="*/ 576064 h 2495664"/>
                  <a:gd name="connsiteX2" fmla="*/ 0 w 1593400"/>
                  <a:gd name="connsiteY2" fmla="*/ 576064 h 2495664"/>
                  <a:gd name="connsiteX3" fmla="*/ 360041 w 1593400"/>
                  <a:gd name="connsiteY3" fmla="*/ 1512168 h 2495664"/>
                  <a:gd name="connsiteX4" fmla="*/ 1512168 w 1593400"/>
                  <a:gd name="connsiteY4" fmla="*/ 1080122 h 2495664"/>
                  <a:gd name="connsiteX5" fmla="*/ 1584176 w 1593400"/>
                  <a:gd name="connsiteY5" fmla="*/ 1800202 h 2495664"/>
                  <a:gd name="connsiteX6" fmla="*/ 936104 w 1593400"/>
                  <a:gd name="connsiteY6" fmla="*/ 2448272 h 2495664"/>
                  <a:gd name="connsiteX7" fmla="*/ 144016 w 1593400"/>
                  <a:gd name="connsiteY7" fmla="*/ 1872208 h 2495664"/>
                  <a:gd name="connsiteX0" fmla="*/ 1296144 w 1593400"/>
                  <a:gd name="connsiteY0" fmla="*/ 0 h 2495664"/>
                  <a:gd name="connsiteX1" fmla="*/ 1008112 w 1593400"/>
                  <a:gd name="connsiteY1" fmla="*/ 576064 h 2495664"/>
                  <a:gd name="connsiteX2" fmla="*/ 0 w 1593400"/>
                  <a:gd name="connsiteY2" fmla="*/ 576064 h 2495664"/>
                  <a:gd name="connsiteX3" fmla="*/ 360041 w 1593400"/>
                  <a:gd name="connsiteY3" fmla="*/ 1512168 h 2495664"/>
                  <a:gd name="connsiteX4" fmla="*/ 1512168 w 1593400"/>
                  <a:gd name="connsiteY4" fmla="*/ 1080122 h 2495664"/>
                  <a:gd name="connsiteX5" fmla="*/ 1584176 w 1593400"/>
                  <a:gd name="connsiteY5" fmla="*/ 1800202 h 2495664"/>
                  <a:gd name="connsiteX6" fmla="*/ 936104 w 1593400"/>
                  <a:gd name="connsiteY6" fmla="*/ 2448272 h 2495664"/>
                  <a:gd name="connsiteX7" fmla="*/ 144016 w 1593400"/>
                  <a:gd name="connsiteY7" fmla="*/ 1872208 h 2495664"/>
                  <a:gd name="connsiteX0" fmla="*/ 1296144 w 1593400"/>
                  <a:gd name="connsiteY0" fmla="*/ 0 h 2495664"/>
                  <a:gd name="connsiteX1" fmla="*/ 1008112 w 1593400"/>
                  <a:gd name="connsiteY1" fmla="*/ 576064 h 2495664"/>
                  <a:gd name="connsiteX2" fmla="*/ 0 w 1593400"/>
                  <a:gd name="connsiteY2" fmla="*/ 504056 h 2495664"/>
                  <a:gd name="connsiteX3" fmla="*/ 360041 w 1593400"/>
                  <a:gd name="connsiteY3" fmla="*/ 1512168 h 2495664"/>
                  <a:gd name="connsiteX4" fmla="*/ 1512168 w 1593400"/>
                  <a:gd name="connsiteY4" fmla="*/ 1080122 h 2495664"/>
                  <a:gd name="connsiteX5" fmla="*/ 1584176 w 1593400"/>
                  <a:gd name="connsiteY5" fmla="*/ 1800202 h 2495664"/>
                  <a:gd name="connsiteX6" fmla="*/ 936104 w 1593400"/>
                  <a:gd name="connsiteY6" fmla="*/ 2448272 h 2495664"/>
                  <a:gd name="connsiteX7" fmla="*/ 144016 w 1593400"/>
                  <a:gd name="connsiteY7" fmla="*/ 1872208 h 2495664"/>
                  <a:gd name="connsiteX0" fmla="*/ 1296144 w 1593400"/>
                  <a:gd name="connsiteY0" fmla="*/ 0 h 2495664"/>
                  <a:gd name="connsiteX1" fmla="*/ 1008112 w 1593400"/>
                  <a:gd name="connsiteY1" fmla="*/ 576064 h 2495664"/>
                  <a:gd name="connsiteX2" fmla="*/ 0 w 1593400"/>
                  <a:gd name="connsiteY2" fmla="*/ 504056 h 2495664"/>
                  <a:gd name="connsiteX3" fmla="*/ 432048 w 1593400"/>
                  <a:gd name="connsiteY3" fmla="*/ 1368152 h 2495664"/>
                  <a:gd name="connsiteX4" fmla="*/ 1512168 w 1593400"/>
                  <a:gd name="connsiteY4" fmla="*/ 1080122 h 2495664"/>
                  <a:gd name="connsiteX5" fmla="*/ 1584176 w 1593400"/>
                  <a:gd name="connsiteY5" fmla="*/ 1800202 h 2495664"/>
                  <a:gd name="connsiteX6" fmla="*/ 936104 w 1593400"/>
                  <a:gd name="connsiteY6" fmla="*/ 2448272 h 2495664"/>
                  <a:gd name="connsiteX7" fmla="*/ 144016 w 1593400"/>
                  <a:gd name="connsiteY7" fmla="*/ 1872208 h 2495664"/>
                  <a:gd name="connsiteX0" fmla="*/ 1296144 w 1593400"/>
                  <a:gd name="connsiteY0" fmla="*/ 0 h 2495664"/>
                  <a:gd name="connsiteX1" fmla="*/ 1008112 w 1593400"/>
                  <a:gd name="connsiteY1" fmla="*/ 576064 h 2495664"/>
                  <a:gd name="connsiteX2" fmla="*/ 0 w 1593400"/>
                  <a:gd name="connsiteY2" fmla="*/ 504056 h 2495664"/>
                  <a:gd name="connsiteX3" fmla="*/ 432048 w 1593400"/>
                  <a:gd name="connsiteY3" fmla="*/ 1368152 h 2495664"/>
                  <a:gd name="connsiteX4" fmla="*/ 1512168 w 1593400"/>
                  <a:gd name="connsiteY4" fmla="*/ 936104 h 2495664"/>
                  <a:gd name="connsiteX5" fmla="*/ 1584176 w 1593400"/>
                  <a:gd name="connsiteY5" fmla="*/ 1800202 h 2495664"/>
                  <a:gd name="connsiteX6" fmla="*/ 936104 w 1593400"/>
                  <a:gd name="connsiteY6" fmla="*/ 2448272 h 2495664"/>
                  <a:gd name="connsiteX7" fmla="*/ 144016 w 1593400"/>
                  <a:gd name="connsiteY7" fmla="*/ 1872208 h 2495664"/>
                  <a:gd name="connsiteX0" fmla="*/ 1296144 w 1593400"/>
                  <a:gd name="connsiteY0" fmla="*/ 0 h 2495664"/>
                  <a:gd name="connsiteX1" fmla="*/ 1008112 w 1593400"/>
                  <a:gd name="connsiteY1" fmla="*/ 576064 h 2495664"/>
                  <a:gd name="connsiteX2" fmla="*/ 0 w 1593400"/>
                  <a:gd name="connsiteY2" fmla="*/ 504056 h 2495664"/>
                  <a:gd name="connsiteX3" fmla="*/ 432048 w 1593400"/>
                  <a:gd name="connsiteY3" fmla="*/ 1368152 h 2495664"/>
                  <a:gd name="connsiteX4" fmla="*/ 1512168 w 1593400"/>
                  <a:gd name="connsiteY4" fmla="*/ 936104 h 2495664"/>
                  <a:gd name="connsiteX5" fmla="*/ 1584176 w 1593400"/>
                  <a:gd name="connsiteY5" fmla="*/ 1800202 h 2495664"/>
                  <a:gd name="connsiteX6" fmla="*/ 936104 w 1593400"/>
                  <a:gd name="connsiteY6" fmla="*/ 2448272 h 2495664"/>
                  <a:gd name="connsiteX7" fmla="*/ 144016 w 1593400"/>
                  <a:gd name="connsiteY7" fmla="*/ 1872208 h 2495664"/>
                  <a:gd name="connsiteX0" fmla="*/ 1296144 w 1593400"/>
                  <a:gd name="connsiteY0" fmla="*/ 0 h 2495664"/>
                  <a:gd name="connsiteX1" fmla="*/ 1008112 w 1593400"/>
                  <a:gd name="connsiteY1" fmla="*/ 576064 h 2495664"/>
                  <a:gd name="connsiteX2" fmla="*/ 0 w 1593400"/>
                  <a:gd name="connsiteY2" fmla="*/ 504056 h 2495664"/>
                  <a:gd name="connsiteX3" fmla="*/ 432048 w 1593400"/>
                  <a:gd name="connsiteY3" fmla="*/ 1368152 h 2495664"/>
                  <a:gd name="connsiteX4" fmla="*/ 1512168 w 1593400"/>
                  <a:gd name="connsiteY4" fmla="*/ 936104 h 2495664"/>
                  <a:gd name="connsiteX5" fmla="*/ 1584176 w 1593400"/>
                  <a:gd name="connsiteY5" fmla="*/ 1800202 h 2495664"/>
                  <a:gd name="connsiteX6" fmla="*/ 936104 w 1593400"/>
                  <a:gd name="connsiteY6" fmla="*/ 2448272 h 2495664"/>
                  <a:gd name="connsiteX7" fmla="*/ 144016 w 1593400"/>
                  <a:gd name="connsiteY7" fmla="*/ 1872208 h 2495664"/>
                  <a:gd name="connsiteX0" fmla="*/ 1296144 w 1953440"/>
                  <a:gd name="connsiteY0" fmla="*/ 0 h 2495664"/>
                  <a:gd name="connsiteX1" fmla="*/ 1008112 w 1953440"/>
                  <a:gd name="connsiteY1" fmla="*/ 576064 h 2495664"/>
                  <a:gd name="connsiteX2" fmla="*/ 0 w 1953440"/>
                  <a:gd name="connsiteY2" fmla="*/ 504056 h 2495664"/>
                  <a:gd name="connsiteX3" fmla="*/ 432048 w 1953440"/>
                  <a:gd name="connsiteY3" fmla="*/ 1368152 h 2495664"/>
                  <a:gd name="connsiteX4" fmla="*/ 1512168 w 1953440"/>
                  <a:gd name="connsiteY4" fmla="*/ 936104 h 2495664"/>
                  <a:gd name="connsiteX5" fmla="*/ 1944216 w 1953440"/>
                  <a:gd name="connsiteY5" fmla="*/ 1728192 h 2495664"/>
                  <a:gd name="connsiteX6" fmla="*/ 936104 w 1953440"/>
                  <a:gd name="connsiteY6" fmla="*/ 2448272 h 2495664"/>
                  <a:gd name="connsiteX7" fmla="*/ 144016 w 1953440"/>
                  <a:gd name="connsiteY7" fmla="*/ 1872208 h 2495664"/>
                  <a:gd name="connsiteX0" fmla="*/ 1296144 w 2082253"/>
                  <a:gd name="connsiteY0" fmla="*/ 0 h 2516537"/>
                  <a:gd name="connsiteX1" fmla="*/ 1008112 w 2082253"/>
                  <a:gd name="connsiteY1" fmla="*/ 576064 h 2516537"/>
                  <a:gd name="connsiteX2" fmla="*/ 0 w 2082253"/>
                  <a:gd name="connsiteY2" fmla="*/ 504056 h 2516537"/>
                  <a:gd name="connsiteX3" fmla="*/ 432048 w 2082253"/>
                  <a:gd name="connsiteY3" fmla="*/ 1368152 h 2516537"/>
                  <a:gd name="connsiteX4" fmla="*/ 1512168 w 2082253"/>
                  <a:gd name="connsiteY4" fmla="*/ 936104 h 2516537"/>
                  <a:gd name="connsiteX5" fmla="*/ 1944216 w 2082253"/>
                  <a:gd name="connsiteY5" fmla="*/ 1728192 h 2516537"/>
                  <a:gd name="connsiteX6" fmla="*/ 936104 w 2082253"/>
                  <a:gd name="connsiteY6" fmla="*/ 2448272 h 2516537"/>
                  <a:gd name="connsiteX7" fmla="*/ 144016 w 2082253"/>
                  <a:gd name="connsiteY7" fmla="*/ 1872208 h 2516537"/>
                  <a:gd name="connsiteX0" fmla="*/ 1296144 w 2082253"/>
                  <a:gd name="connsiteY0" fmla="*/ 0 h 2495664"/>
                  <a:gd name="connsiteX1" fmla="*/ 1008112 w 2082253"/>
                  <a:gd name="connsiteY1" fmla="*/ 576064 h 2495664"/>
                  <a:gd name="connsiteX2" fmla="*/ 0 w 2082253"/>
                  <a:gd name="connsiteY2" fmla="*/ 504056 h 2495664"/>
                  <a:gd name="connsiteX3" fmla="*/ 432048 w 2082253"/>
                  <a:gd name="connsiteY3" fmla="*/ 1368152 h 2495664"/>
                  <a:gd name="connsiteX4" fmla="*/ 1512168 w 2082253"/>
                  <a:gd name="connsiteY4" fmla="*/ 936104 h 2495664"/>
                  <a:gd name="connsiteX5" fmla="*/ 1944216 w 2082253"/>
                  <a:gd name="connsiteY5" fmla="*/ 1656184 h 2495664"/>
                  <a:gd name="connsiteX6" fmla="*/ 936104 w 2082253"/>
                  <a:gd name="connsiteY6" fmla="*/ 2448272 h 2495664"/>
                  <a:gd name="connsiteX7" fmla="*/ 144016 w 2082253"/>
                  <a:gd name="connsiteY7" fmla="*/ 1872208 h 2495664"/>
                  <a:gd name="connsiteX0" fmla="*/ 1296144 w 2082253"/>
                  <a:gd name="connsiteY0" fmla="*/ 0 h 2495664"/>
                  <a:gd name="connsiteX1" fmla="*/ 1008112 w 2082253"/>
                  <a:gd name="connsiteY1" fmla="*/ 576064 h 2495664"/>
                  <a:gd name="connsiteX2" fmla="*/ 0 w 2082253"/>
                  <a:gd name="connsiteY2" fmla="*/ 504056 h 2495664"/>
                  <a:gd name="connsiteX3" fmla="*/ 432048 w 2082253"/>
                  <a:gd name="connsiteY3" fmla="*/ 1368152 h 2495664"/>
                  <a:gd name="connsiteX4" fmla="*/ 1512168 w 2082253"/>
                  <a:gd name="connsiteY4" fmla="*/ 936104 h 2495664"/>
                  <a:gd name="connsiteX5" fmla="*/ 1944216 w 2082253"/>
                  <a:gd name="connsiteY5" fmla="*/ 1584176 h 2495664"/>
                  <a:gd name="connsiteX6" fmla="*/ 936104 w 2082253"/>
                  <a:gd name="connsiteY6" fmla="*/ 2448272 h 2495664"/>
                  <a:gd name="connsiteX7" fmla="*/ 144016 w 2082253"/>
                  <a:gd name="connsiteY7" fmla="*/ 1872208 h 2495664"/>
                  <a:gd name="connsiteX0" fmla="*/ 1296144 w 2089168"/>
                  <a:gd name="connsiteY0" fmla="*/ 0 h 2495664"/>
                  <a:gd name="connsiteX1" fmla="*/ 1008112 w 2089168"/>
                  <a:gd name="connsiteY1" fmla="*/ 576064 h 2495664"/>
                  <a:gd name="connsiteX2" fmla="*/ 0 w 2089168"/>
                  <a:gd name="connsiteY2" fmla="*/ 504056 h 2495664"/>
                  <a:gd name="connsiteX3" fmla="*/ 432048 w 2089168"/>
                  <a:gd name="connsiteY3" fmla="*/ 1368152 h 2495664"/>
                  <a:gd name="connsiteX4" fmla="*/ 1512168 w 2089168"/>
                  <a:gd name="connsiteY4" fmla="*/ 936104 h 2495664"/>
                  <a:gd name="connsiteX5" fmla="*/ 1944216 w 2089168"/>
                  <a:gd name="connsiteY5" fmla="*/ 1584176 h 2495664"/>
                  <a:gd name="connsiteX6" fmla="*/ 936104 w 2089168"/>
                  <a:gd name="connsiteY6" fmla="*/ 2448272 h 2495664"/>
                  <a:gd name="connsiteX7" fmla="*/ 144016 w 2089168"/>
                  <a:gd name="connsiteY7" fmla="*/ 1872208 h 2495664"/>
                  <a:gd name="connsiteX0" fmla="*/ 1296144 w 2089167"/>
                  <a:gd name="connsiteY0" fmla="*/ 0 h 2588545"/>
                  <a:gd name="connsiteX1" fmla="*/ 1008112 w 2089167"/>
                  <a:gd name="connsiteY1" fmla="*/ 576064 h 2588545"/>
                  <a:gd name="connsiteX2" fmla="*/ 0 w 2089167"/>
                  <a:gd name="connsiteY2" fmla="*/ 504056 h 2588545"/>
                  <a:gd name="connsiteX3" fmla="*/ 432048 w 2089167"/>
                  <a:gd name="connsiteY3" fmla="*/ 1368152 h 2588545"/>
                  <a:gd name="connsiteX4" fmla="*/ 1512168 w 2089167"/>
                  <a:gd name="connsiteY4" fmla="*/ 936104 h 2588545"/>
                  <a:gd name="connsiteX5" fmla="*/ 1944215 w 2089167"/>
                  <a:gd name="connsiteY5" fmla="*/ 1800200 h 2588545"/>
                  <a:gd name="connsiteX6" fmla="*/ 936104 w 2089167"/>
                  <a:gd name="connsiteY6" fmla="*/ 2448272 h 2588545"/>
                  <a:gd name="connsiteX7" fmla="*/ 144016 w 2089167"/>
                  <a:gd name="connsiteY7" fmla="*/ 1872208 h 2588545"/>
                  <a:gd name="connsiteX0" fmla="*/ 1296144 w 2082252"/>
                  <a:gd name="connsiteY0" fmla="*/ 0 h 2588545"/>
                  <a:gd name="connsiteX1" fmla="*/ 1008112 w 2082252"/>
                  <a:gd name="connsiteY1" fmla="*/ 576064 h 2588545"/>
                  <a:gd name="connsiteX2" fmla="*/ 0 w 2082252"/>
                  <a:gd name="connsiteY2" fmla="*/ 504056 h 2588545"/>
                  <a:gd name="connsiteX3" fmla="*/ 432048 w 2082252"/>
                  <a:gd name="connsiteY3" fmla="*/ 1368152 h 2588545"/>
                  <a:gd name="connsiteX4" fmla="*/ 1512168 w 2082252"/>
                  <a:gd name="connsiteY4" fmla="*/ 936104 h 2588545"/>
                  <a:gd name="connsiteX5" fmla="*/ 1944215 w 2082252"/>
                  <a:gd name="connsiteY5" fmla="*/ 1800200 h 2588545"/>
                  <a:gd name="connsiteX6" fmla="*/ 936104 w 2082252"/>
                  <a:gd name="connsiteY6" fmla="*/ 2448272 h 2588545"/>
                  <a:gd name="connsiteX7" fmla="*/ 144016 w 2082252"/>
                  <a:gd name="connsiteY7" fmla="*/ 1872208 h 2588545"/>
                  <a:gd name="connsiteX0" fmla="*/ 1296144 w 1944215"/>
                  <a:gd name="connsiteY0" fmla="*/ 0 h 2495664"/>
                  <a:gd name="connsiteX1" fmla="*/ 1008112 w 1944215"/>
                  <a:gd name="connsiteY1" fmla="*/ 576064 h 2495664"/>
                  <a:gd name="connsiteX2" fmla="*/ 0 w 1944215"/>
                  <a:gd name="connsiteY2" fmla="*/ 504056 h 2495664"/>
                  <a:gd name="connsiteX3" fmla="*/ 432048 w 1944215"/>
                  <a:gd name="connsiteY3" fmla="*/ 1368152 h 2495664"/>
                  <a:gd name="connsiteX4" fmla="*/ 1512168 w 1944215"/>
                  <a:gd name="connsiteY4" fmla="*/ 936104 h 2495664"/>
                  <a:gd name="connsiteX5" fmla="*/ 1944215 w 1944215"/>
                  <a:gd name="connsiteY5" fmla="*/ 1800200 h 2495664"/>
                  <a:gd name="connsiteX6" fmla="*/ 936104 w 1944215"/>
                  <a:gd name="connsiteY6" fmla="*/ 2448272 h 2495664"/>
                  <a:gd name="connsiteX7" fmla="*/ 144016 w 1944215"/>
                  <a:gd name="connsiteY7" fmla="*/ 1872208 h 2495664"/>
                  <a:gd name="connsiteX0" fmla="*/ 1296144 w 1944215"/>
                  <a:gd name="connsiteY0" fmla="*/ 0 h 2495664"/>
                  <a:gd name="connsiteX1" fmla="*/ 1008112 w 1944215"/>
                  <a:gd name="connsiteY1" fmla="*/ 576064 h 2495664"/>
                  <a:gd name="connsiteX2" fmla="*/ 0 w 1944215"/>
                  <a:gd name="connsiteY2" fmla="*/ 504056 h 2495664"/>
                  <a:gd name="connsiteX3" fmla="*/ 432048 w 1944215"/>
                  <a:gd name="connsiteY3" fmla="*/ 1368152 h 2495664"/>
                  <a:gd name="connsiteX4" fmla="*/ 1512168 w 1944215"/>
                  <a:gd name="connsiteY4" fmla="*/ 936104 h 2495664"/>
                  <a:gd name="connsiteX5" fmla="*/ 1944215 w 1944215"/>
                  <a:gd name="connsiteY5" fmla="*/ 1800200 h 2495664"/>
                  <a:gd name="connsiteX6" fmla="*/ 936104 w 1944215"/>
                  <a:gd name="connsiteY6" fmla="*/ 2448272 h 2495664"/>
                  <a:gd name="connsiteX7" fmla="*/ 576065 w 1944215"/>
                  <a:gd name="connsiteY7" fmla="*/ 2160240 h 2495664"/>
                  <a:gd name="connsiteX0" fmla="*/ 1296144 w 1944215"/>
                  <a:gd name="connsiteY0" fmla="*/ 0 h 2495664"/>
                  <a:gd name="connsiteX1" fmla="*/ 1008112 w 1944215"/>
                  <a:gd name="connsiteY1" fmla="*/ 576064 h 2495664"/>
                  <a:gd name="connsiteX2" fmla="*/ 0 w 1944215"/>
                  <a:gd name="connsiteY2" fmla="*/ 504056 h 2495664"/>
                  <a:gd name="connsiteX3" fmla="*/ 432049 w 1944215"/>
                  <a:gd name="connsiteY3" fmla="*/ 1656184 h 2495664"/>
                  <a:gd name="connsiteX4" fmla="*/ 1512168 w 1944215"/>
                  <a:gd name="connsiteY4" fmla="*/ 936104 h 2495664"/>
                  <a:gd name="connsiteX5" fmla="*/ 1944215 w 1944215"/>
                  <a:gd name="connsiteY5" fmla="*/ 1800200 h 2495664"/>
                  <a:gd name="connsiteX6" fmla="*/ 936104 w 1944215"/>
                  <a:gd name="connsiteY6" fmla="*/ 2448272 h 2495664"/>
                  <a:gd name="connsiteX7" fmla="*/ 576065 w 1944215"/>
                  <a:gd name="connsiteY7" fmla="*/ 2160240 h 2495664"/>
                  <a:gd name="connsiteX0" fmla="*/ 1368151 w 2016222"/>
                  <a:gd name="connsiteY0" fmla="*/ 0 h 2495664"/>
                  <a:gd name="connsiteX1" fmla="*/ 1080119 w 2016222"/>
                  <a:gd name="connsiteY1" fmla="*/ 576064 h 2495664"/>
                  <a:gd name="connsiteX2" fmla="*/ 0 w 2016222"/>
                  <a:gd name="connsiteY2" fmla="*/ 720080 h 2495664"/>
                  <a:gd name="connsiteX3" fmla="*/ 504056 w 2016222"/>
                  <a:gd name="connsiteY3" fmla="*/ 1656184 h 2495664"/>
                  <a:gd name="connsiteX4" fmla="*/ 1584175 w 2016222"/>
                  <a:gd name="connsiteY4" fmla="*/ 936104 h 2495664"/>
                  <a:gd name="connsiteX5" fmla="*/ 2016222 w 2016222"/>
                  <a:gd name="connsiteY5" fmla="*/ 1800200 h 2495664"/>
                  <a:gd name="connsiteX6" fmla="*/ 1008111 w 2016222"/>
                  <a:gd name="connsiteY6" fmla="*/ 2448272 h 2495664"/>
                  <a:gd name="connsiteX7" fmla="*/ 648072 w 2016222"/>
                  <a:gd name="connsiteY7" fmla="*/ 2160240 h 2495664"/>
                  <a:gd name="connsiteX0" fmla="*/ 1368151 w 2016222"/>
                  <a:gd name="connsiteY0" fmla="*/ 0 h 2495664"/>
                  <a:gd name="connsiteX1" fmla="*/ 792088 w 2016222"/>
                  <a:gd name="connsiteY1" fmla="*/ 576064 h 2495664"/>
                  <a:gd name="connsiteX2" fmla="*/ 0 w 2016222"/>
                  <a:gd name="connsiteY2" fmla="*/ 720080 h 2495664"/>
                  <a:gd name="connsiteX3" fmla="*/ 504056 w 2016222"/>
                  <a:gd name="connsiteY3" fmla="*/ 1656184 h 2495664"/>
                  <a:gd name="connsiteX4" fmla="*/ 1584175 w 2016222"/>
                  <a:gd name="connsiteY4" fmla="*/ 936104 h 2495664"/>
                  <a:gd name="connsiteX5" fmla="*/ 2016222 w 2016222"/>
                  <a:gd name="connsiteY5" fmla="*/ 1800200 h 2495664"/>
                  <a:gd name="connsiteX6" fmla="*/ 1008111 w 2016222"/>
                  <a:gd name="connsiteY6" fmla="*/ 2448272 h 2495664"/>
                  <a:gd name="connsiteX7" fmla="*/ 648072 w 2016222"/>
                  <a:gd name="connsiteY7" fmla="*/ 2160240 h 2495664"/>
                  <a:gd name="connsiteX0" fmla="*/ 1368151 w 2016222"/>
                  <a:gd name="connsiteY0" fmla="*/ 96011 h 2591675"/>
                  <a:gd name="connsiteX1" fmla="*/ 1080120 w 2016222"/>
                  <a:gd name="connsiteY1" fmla="*/ 96011 h 2591675"/>
                  <a:gd name="connsiteX2" fmla="*/ 792088 w 2016222"/>
                  <a:gd name="connsiteY2" fmla="*/ 672075 h 2591675"/>
                  <a:gd name="connsiteX3" fmla="*/ 0 w 2016222"/>
                  <a:gd name="connsiteY3" fmla="*/ 816091 h 2591675"/>
                  <a:gd name="connsiteX4" fmla="*/ 504056 w 2016222"/>
                  <a:gd name="connsiteY4" fmla="*/ 1752195 h 2591675"/>
                  <a:gd name="connsiteX5" fmla="*/ 1584175 w 2016222"/>
                  <a:gd name="connsiteY5" fmla="*/ 1032115 h 2591675"/>
                  <a:gd name="connsiteX6" fmla="*/ 2016222 w 2016222"/>
                  <a:gd name="connsiteY6" fmla="*/ 1896211 h 2591675"/>
                  <a:gd name="connsiteX7" fmla="*/ 1008111 w 2016222"/>
                  <a:gd name="connsiteY7" fmla="*/ 2544283 h 2591675"/>
                  <a:gd name="connsiteX8" fmla="*/ 648072 w 2016222"/>
                  <a:gd name="connsiteY8" fmla="*/ 2256251 h 2591675"/>
                  <a:gd name="connsiteX0" fmla="*/ 1080120 w 2016222"/>
                  <a:gd name="connsiteY0" fmla="*/ 0 h 2495664"/>
                  <a:gd name="connsiteX1" fmla="*/ 792088 w 2016222"/>
                  <a:gd name="connsiteY1" fmla="*/ 576064 h 2495664"/>
                  <a:gd name="connsiteX2" fmla="*/ 0 w 2016222"/>
                  <a:gd name="connsiteY2" fmla="*/ 720080 h 2495664"/>
                  <a:gd name="connsiteX3" fmla="*/ 504056 w 2016222"/>
                  <a:gd name="connsiteY3" fmla="*/ 1656184 h 2495664"/>
                  <a:gd name="connsiteX4" fmla="*/ 1584175 w 2016222"/>
                  <a:gd name="connsiteY4" fmla="*/ 936104 h 2495664"/>
                  <a:gd name="connsiteX5" fmla="*/ 2016222 w 2016222"/>
                  <a:gd name="connsiteY5" fmla="*/ 1800200 h 2495664"/>
                  <a:gd name="connsiteX6" fmla="*/ 1008111 w 2016222"/>
                  <a:gd name="connsiteY6" fmla="*/ 2448272 h 2495664"/>
                  <a:gd name="connsiteX7" fmla="*/ 648072 w 2016222"/>
                  <a:gd name="connsiteY7" fmla="*/ 2160240 h 2495664"/>
                  <a:gd name="connsiteX0" fmla="*/ 1080120 w 2016222"/>
                  <a:gd name="connsiteY0" fmla="*/ 24003 h 2519667"/>
                  <a:gd name="connsiteX1" fmla="*/ 1080120 w 2016222"/>
                  <a:gd name="connsiteY1" fmla="*/ 96011 h 2519667"/>
                  <a:gd name="connsiteX2" fmla="*/ 792088 w 2016222"/>
                  <a:gd name="connsiteY2" fmla="*/ 600067 h 2519667"/>
                  <a:gd name="connsiteX3" fmla="*/ 0 w 2016222"/>
                  <a:gd name="connsiteY3" fmla="*/ 744083 h 2519667"/>
                  <a:gd name="connsiteX4" fmla="*/ 504056 w 2016222"/>
                  <a:gd name="connsiteY4" fmla="*/ 1680187 h 2519667"/>
                  <a:gd name="connsiteX5" fmla="*/ 1584175 w 2016222"/>
                  <a:gd name="connsiteY5" fmla="*/ 960107 h 2519667"/>
                  <a:gd name="connsiteX6" fmla="*/ 2016222 w 2016222"/>
                  <a:gd name="connsiteY6" fmla="*/ 1824203 h 2519667"/>
                  <a:gd name="connsiteX7" fmla="*/ 1008111 w 2016222"/>
                  <a:gd name="connsiteY7" fmla="*/ 2472275 h 2519667"/>
                  <a:gd name="connsiteX8" fmla="*/ 648072 w 2016222"/>
                  <a:gd name="connsiteY8" fmla="*/ 2184243 h 2519667"/>
                  <a:gd name="connsiteX0" fmla="*/ 1080120 w 2016222"/>
                  <a:gd name="connsiteY0" fmla="*/ 24003 h 2519667"/>
                  <a:gd name="connsiteX1" fmla="*/ 1080120 w 2016222"/>
                  <a:gd name="connsiteY1" fmla="*/ 96011 h 2519667"/>
                  <a:gd name="connsiteX2" fmla="*/ 792088 w 2016222"/>
                  <a:gd name="connsiteY2" fmla="*/ 600067 h 2519667"/>
                  <a:gd name="connsiteX3" fmla="*/ 0 w 2016222"/>
                  <a:gd name="connsiteY3" fmla="*/ 744083 h 2519667"/>
                  <a:gd name="connsiteX4" fmla="*/ 504056 w 2016222"/>
                  <a:gd name="connsiteY4" fmla="*/ 1680187 h 2519667"/>
                  <a:gd name="connsiteX5" fmla="*/ 1584175 w 2016222"/>
                  <a:gd name="connsiteY5" fmla="*/ 960107 h 2519667"/>
                  <a:gd name="connsiteX6" fmla="*/ 2016222 w 2016222"/>
                  <a:gd name="connsiteY6" fmla="*/ 1824203 h 2519667"/>
                  <a:gd name="connsiteX7" fmla="*/ 1008111 w 2016222"/>
                  <a:gd name="connsiteY7" fmla="*/ 2472275 h 2519667"/>
                  <a:gd name="connsiteX8" fmla="*/ 648072 w 2016222"/>
                  <a:gd name="connsiteY8" fmla="*/ 2184243 h 2519667"/>
                  <a:gd name="connsiteX0" fmla="*/ 1080120 w 2016222"/>
                  <a:gd name="connsiteY0" fmla="*/ 0 h 2495664"/>
                  <a:gd name="connsiteX1" fmla="*/ 792088 w 2016222"/>
                  <a:gd name="connsiteY1" fmla="*/ 576064 h 2495664"/>
                  <a:gd name="connsiteX2" fmla="*/ 0 w 2016222"/>
                  <a:gd name="connsiteY2" fmla="*/ 720080 h 2495664"/>
                  <a:gd name="connsiteX3" fmla="*/ 504056 w 2016222"/>
                  <a:gd name="connsiteY3" fmla="*/ 1656184 h 2495664"/>
                  <a:gd name="connsiteX4" fmla="*/ 1584175 w 2016222"/>
                  <a:gd name="connsiteY4" fmla="*/ 936104 h 2495664"/>
                  <a:gd name="connsiteX5" fmla="*/ 2016222 w 2016222"/>
                  <a:gd name="connsiteY5" fmla="*/ 1800200 h 2495664"/>
                  <a:gd name="connsiteX6" fmla="*/ 1008111 w 2016222"/>
                  <a:gd name="connsiteY6" fmla="*/ 2448272 h 2495664"/>
                  <a:gd name="connsiteX7" fmla="*/ 648072 w 2016222"/>
                  <a:gd name="connsiteY7" fmla="*/ 2160240 h 2495664"/>
                  <a:gd name="connsiteX0" fmla="*/ 1080120 w 2016222"/>
                  <a:gd name="connsiteY0" fmla="*/ 0 h 2495664"/>
                  <a:gd name="connsiteX1" fmla="*/ 792088 w 2016222"/>
                  <a:gd name="connsiteY1" fmla="*/ 576064 h 2495664"/>
                  <a:gd name="connsiteX2" fmla="*/ 0 w 2016222"/>
                  <a:gd name="connsiteY2" fmla="*/ 720080 h 2495664"/>
                  <a:gd name="connsiteX3" fmla="*/ 504056 w 2016222"/>
                  <a:gd name="connsiteY3" fmla="*/ 1656184 h 2495664"/>
                  <a:gd name="connsiteX4" fmla="*/ 1584175 w 2016222"/>
                  <a:gd name="connsiteY4" fmla="*/ 936104 h 2495664"/>
                  <a:gd name="connsiteX5" fmla="*/ 2016222 w 2016222"/>
                  <a:gd name="connsiteY5" fmla="*/ 1800200 h 2495664"/>
                  <a:gd name="connsiteX6" fmla="*/ 1008111 w 2016222"/>
                  <a:gd name="connsiteY6" fmla="*/ 2448272 h 2495664"/>
                  <a:gd name="connsiteX7" fmla="*/ 648072 w 2016222"/>
                  <a:gd name="connsiteY7" fmla="*/ 2160240 h 2495664"/>
                  <a:gd name="connsiteX0" fmla="*/ 1080120 w 2016222"/>
                  <a:gd name="connsiteY0" fmla="*/ 0 h 2423656"/>
                  <a:gd name="connsiteX1" fmla="*/ 792088 w 2016222"/>
                  <a:gd name="connsiteY1" fmla="*/ 576064 h 2423656"/>
                  <a:gd name="connsiteX2" fmla="*/ 0 w 2016222"/>
                  <a:gd name="connsiteY2" fmla="*/ 720080 h 2423656"/>
                  <a:gd name="connsiteX3" fmla="*/ 504056 w 2016222"/>
                  <a:gd name="connsiteY3" fmla="*/ 1656184 h 2423656"/>
                  <a:gd name="connsiteX4" fmla="*/ 1584175 w 2016222"/>
                  <a:gd name="connsiteY4" fmla="*/ 936104 h 2423656"/>
                  <a:gd name="connsiteX5" fmla="*/ 2016222 w 2016222"/>
                  <a:gd name="connsiteY5" fmla="*/ 1800200 h 2423656"/>
                  <a:gd name="connsiteX6" fmla="*/ 1008112 w 2016222"/>
                  <a:gd name="connsiteY6" fmla="*/ 2376264 h 2423656"/>
                  <a:gd name="connsiteX7" fmla="*/ 648072 w 2016222"/>
                  <a:gd name="connsiteY7" fmla="*/ 2160240 h 2423656"/>
                  <a:gd name="connsiteX0" fmla="*/ 1080120 w 2016222"/>
                  <a:gd name="connsiteY0" fmla="*/ 0 h 2423656"/>
                  <a:gd name="connsiteX1" fmla="*/ 792088 w 2016222"/>
                  <a:gd name="connsiteY1" fmla="*/ 576064 h 2423656"/>
                  <a:gd name="connsiteX2" fmla="*/ 0 w 2016222"/>
                  <a:gd name="connsiteY2" fmla="*/ 720080 h 2423656"/>
                  <a:gd name="connsiteX3" fmla="*/ 504056 w 2016222"/>
                  <a:gd name="connsiteY3" fmla="*/ 1656184 h 2423656"/>
                  <a:gd name="connsiteX4" fmla="*/ 1584175 w 2016222"/>
                  <a:gd name="connsiteY4" fmla="*/ 936104 h 2423656"/>
                  <a:gd name="connsiteX5" fmla="*/ 2016222 w 2016222"/>
                  <a:gd name="connsiteY5" fmla="*/ 1800200 h 2423656"/>
                  <a:gd name="connsiteX6" fmla="*/ 1008112 w 2016222"/>
                  <a:gd name="connsiteY6" fmla="*/ 2376264 h 2423656"/>
                  <a:gd name="connsiteX7" fmla="*/ 648072 w 2016222"/>
                  <a:gd name="connsiteY7" fmla="*/ 2160240 h 2423656"/>
                  <a:gd name="connsiteX0" fmla="*/ 1080120 w 2016222"/>
                  <a:gd name="connsiteY0" fmla="*/ 0 h 2423656"/>
                  <a:gd name="connsiteX1" fmla="*/ 792088 w 2016222"/>
                  <a:gd name="connsiteY1" fmla="*/ 576064 h 2423656"/>
                  <a:gd name="connsiteX2" fmla="*/ 0 w 2016222"/>
                  <a:gd name="connsiteY2" fmla="*/ 720080 h 2423656"/>
                  <a:gd name="connsiteX3" fmla="*/ 504056 w 2016222"/>
                  <a:gd name="connsiteY3" fmla="*/ 1656184 h 2423656"/>
                  <a:gd name="connsiteX4" fmla="*/ 1584176 w 2016222"/>
                  <a:gd name="connsiteY4" fmla="*/ 936104 h 2423656"/>
                  <a:gd name="connsiteX5" fmla="*/ 2016222 w 2016222"/>
                  <a:gd name="connsiteY5" fmla="*/ 1800200 h 2423656"/>
                  <a:gd name="connsiteX6" fmla="*/ 1008112 w 2016222"/>
                  <a:gd name="connsiteY6" fmla="*/ 2376264 h 2423656"/>
                  <a:gd name="connsiteX7" fmla="*/ 648072 w 2016222"/>
                  <a:gd name="connsiteY7" fmla="*/ 2160240 h 2423656"/>
                  <a:gd name="connsiteX0" fmla="*/ 1080120 w 2016222"/>
                  <a:gd name="connsiteY0" fmla="*/ 0 h 2423656"/>
                  <a:gd name="connsiteX1" fmla="*/ 792088 w 2016222"/>
                  <a:gd name="connsiteY1" fmla="*/ 576064 h 2423656"/>
                  <a:gd name="connsiteX2" fmla="*/ 0 w 2016222"/>
                  <a:gd name="connsiteY2" fmla="*/ 720080 h 2423656"/>
                  <a:gd name="connsiteX3" fmla="*/ 504056 w 2016222"/>
                  <a:gd name="connsiteY3" fmla="*/ 1656184 h 2423656"/>
                  <a:gd name="connsiteX4" fmla="*/ 1728192 w 2016222"/>
                  <a:gd name="connsiteY4" fmla="*/ 936104 h 2423656"/>
                  <a:gd name="connsiteX5" fmla="*/ 2016222 w 2016222"/>
                  <a:gd name="connsiteY5" fmla="*/ 1800200 h 2423656"/>
                  <a:gd name="connsiteX6" fmla="*/ 1008112 w 2016222"/>
                  <a:gd name="connsiteY6" fmla="*/ 2376264 h 2423656"/>
                  <a:gd name="connsiteX7" fmla="*/ 648072 w 2016222"/>
                  <a:gd name="connsiteY7" fmla="*/ 2160240 h 2423656"/>
                  <a:gd name="connsiteX0" fmla="*/ 1080120 w 2016222"/>
                  <a:gd name="connsiteY0" fmla="*/ 0 h 2423656"/>
                  <a:gd name="connsiteX1" fmla="*/ 792088 w 2016222"/>
                  <a:gd name="connsiteY1" fmla="*/ 576064 h 2423656"/>
                  <a:gd name="connsiteX2" fmla="*/ 0 w 2016222"/>
                  <a:gd name="connsiteY2" fmla="*/ 720080 h 2423656"/>
                  <a:gd name="connsiteX3" fmla="*/ 504056 w 2016222"/>
                  <a:gd name="connsiteY3" fmla="*/ 1656184 h 2423656"/>
                  <a:gd name="connsiteX4" fmla="*/ 1584176 w 2016222"/>
                  <a:gd name="connsiteY4" fmla="*/ 864096 h 2423656"/>
                  <a:gd name="connsiteX5" fmla="*/ 2016222 w 2016222"/>
                  <a:gd name="connsiteY5" fmla="*/ 1800200 h 2423656"/>
                  <a:gd name="connsiteX6" fmla="*/ 1008112 w 2016222"/>
                  <a:gd name="connsiteY6" fmla="*/ 2376264 h 2423656"/>
                  <a:gd name="connsiteX7" fmla="*/ 648072 w 2016222"/>
                  <a:gd name="connsiteY7" fmla="*/ 2160240 h 2423656"/>
                  <a:gd name="connsiteX0" fmla="*/ 1080120 w 2124141"/>
                  <a:gd name="connsiteY0" fmla="*/ 0 h 2423656"/>
                  <a:gd name="connsiteX1" fmla="*/ 792088 w 2124141"/>
                  <a:gd name="connsiteY1" fmla="*/ 576064 h 2423656"/>
                  <a:gd name="connsiteX2" fmla="*/ 0 w 2124141"/>
                  <a:gd name="connsiteY2" fmla="*/ 720080 h 2423656"/>
                  <a:gd name="connsiteX3" fmla="*/ 504056 w 2124141"/>
                  <a:gd name="connsiteY3" fmla="*/ 1656184 h 2423656"/>
                  <a:gd name="connsiteX4" fmla="*/ 1584176 w 2124141"/>
                  <a:gd name="connsiteY4" fmla="*/ 864096 h 2423656"/>
                  <a:gd name="connsiteX5" fmla="*/ 2016222 w 2124141"/>
                  <a:gd name="connsiteY5" fmla="*/ 1800200 h 2423656"/>
                  <a:gd name="connsiteX6" fmla="*/ 1008112 w 2124141"/>
                  <a:gd name="connsiteY6" fmla="*/ 2376264 h 2423656"/>
                  <a:gd name="connsiteX7" fmla="*/ 648072 w 2124141"/>
                  <a:gd name="connsiteY7" fmla="*/ 2160240 h 2423656"/>
                  <a:gd name="connsiteX0" fmla="*/ 1080120 w 2124141"/>
                  <a:gd name="connsiteY0" fmla="*/ 0 h 2423656"/>
                  <a:gd name="connsiteX1" fmla="*/ 792088 w 2124141"/>
                  <a:gd name="connsiteY1" fmla="*/ 576064 h 2423656"/>
                  <a:gd name="connsiteX2" fmla="*/ 0 w 2124141"/>
                  <a:gd name="connsiteY2" fmla="*/ 720080 h 2423656"/>
                  <a:gd name="connsiteX3" fmla="*/ 504056 w 2124141"/>
                  <a:gd name="connsiteY3" fmla="*/ 1656184 h 2423656"/>
                  <a:gd name="connsiteX4" fmla="*/ 1584176 w 2124141"/>
                  <a:gd name="connsiteY4" fmla="*/ 864096 h 2423656"/>
                  <a:gd name="connsiteX5" fmla="*/ 2016222 w 2124141"/>
                  <a:gd name="connsiteY5" fmla="*/ 1800200 h 2423656"/>
                  <a:gd name="connsiteX6" fmla="*/ 1008112 w 2124141"/>
                  <a:gd name="connsiteY6" fmla="*/ 2376264 h 2423656"/>
                  <a:gd name="connsiteX7" fmla="*/ 648072 w 2124141"/>
                  <a:gd name="connsiteY7" fmla="*/ 2160240 h 2423656"/>
                  <a:gd name="connsiteX0" fmla="*/ 1080120 w 2134921"/>
                  <a:gd name="connsiteY0" fmla="*/ 0 h 2492965"/>
                  <a:gd name="connsiteX1" fmla="*/ 792088 w 2134921"/>
                  <a:gd name="connsiteY1" fmla="*/ 576064 h 2492965"/>
                  <a:gd name="connsiteX2" fmla="*/ 0 w 2134921"/>
                  <a:gd name="connsiteY2" fmla="*/ 720080 h 2492965"/>
                  <a:gd name="connsiteX3" fmla="*/ 504056 w 2134921"/>
                  <a:gd name="connsiteY3" fmla="*/ 1656184 h 2492965"/>
                  <a:gd name="connsiteX4" fmla="*/ 1584176 w 2134921"/>
                  <a:gd name="connsiteY4" fmla="*/ 864096 h 2492965"/>
                  <a:gd name="connsiteX5" fmla="*/ 2088232 w 2134921"/>
                  <a:gd name="connsiteY5" fmla="*/ 1872208 h 2492965"/>
                  <a:gd name="connsiteX6" fmla="*/ 1008112 w 2134921"/>
                  <a:gd name="connsiteY6" fmla="*/ 2376264 h 2492965"/>
                  <a:gd name="connsiteX7" fmla="*/ 648072 w 2134921"/>
                  <a:gd name="connsiteY7" fmla="*/ 2160240 h 2492965"/>
                  <a:gd name="connsiteX0" fmla="*/ 1080120 w 2124141"/>
                  <a:gd name="connsiteY0" fmla="*/ 0 h 2492965"/>
                  <a:gd name="connsiteX1" fmla="*/ 792088 w 2124141"/>
                  <a:gd name="connsiteY1" fmla="*/ 576064 h 2492965"/>
                  <a:gd name="connsiteX2" fmla="*/ 0 w 2124141"/>
                  <a:gd name="connsiteY2" fmla="*/ 720080 h 2492965"/>
                  <a:gd name="connsiteX3" fmla="*/ 504056 w 2124141"/>
                  <a:gd name="connsiteY3" fmla="*/ 1656184 h 2492965"/>
                  <a:gd name="connsiteX4" fmla="*/ 1584176 w 2124141"/>
                  <a:gd name="connsiteY4" fmla="*/ 864096 h 2492965"/>
                  <a:gd name="connsiteX5" fmla="*/ 2088232 w 2124141"/>
                  <a:gd name="connsiteY5" fmla="*/ 1872208 h 2492965"/>
                  <a:gd name="connsiteX6" fmla="*/ 1008112 w 2124141"/>
                  <a:gd name="connsiteY6" fmla="*/ 2376264 h 2492965"/>
                  <a:gd name="connsiteX7" fmla="*/ 648072 w 2124141"/>
                  <a:gd name="connsiteY7" fmla="*/ 2160240 h 2492965"/>
                  <a:gd name="connsiteX0" fmla="*/ 1080120 w 2124141"/>
                  <a:gd name="connsiteY0" fmla="*/ 0 h 2492965"/>
                  <a:gd name="connsiteX1" fmla="*/ 792088 w 2124141"/>
                  <a:gd name="connsiteY1" fmla="*/ 576064 h 2492965"/>
                  <a:gd name="connsiteX2" fmla="*/ 0 w 2124141"/>
                  <a:gd name="connsiteY2" fmla="*/ 720080 h 2492965"/>
                  <a:gd name="connsiteX3" fmla="*/ 504056 w 2124141"/>
                  <a:gd name="connsiteY3" fmla="*/ 1656184 h 2492965"/>
                  <a:gd name="connsiteX4" fmla="*/ 1584176 w 2124141"/>
                  <a:gd name="connsiteY4" fmla="*/ 864096 h 2492965"/>
                  <a:gd name="connsiteX5" fmla="*/ 2016224 w 2124141"/>
                  <a:gd name="connsiteY5" fmla="*/ 1872208 h 2492965"/>
                  <a:gd name="connsiteX6" fmla="*/ 1008112 w 2124141"/>
                  <a:gd name="connsiteY6" fmla="*/ 2376264 h 2492965"/>
                  <a:gd name="connsiteX7" fmla="*/ 648072 w 2124141"/>
                  <a:gd name="connsiteY7" fmla="*/ 2160240 h 2492965"/>
                  <a:gd name="connsiteX0" fmla="*/ 1080120 w 2124141"/>
                  <a:gd name="connsiteY0" fmla="*/ 0 h 2492965"/>
                  <a:gd name="connsiteX1" fmla="*/ 792088 w 2124141"/>
                  <a:gd name="connsiteY1" fmla="*/ 576064 h 2492965"/>
                  <a:gd name="connsiteX2" fmla="*/ 0 w 2124141"/>
                  <a:gd name="connsiteY2" fmla="*/ 720080 h 2492965"/>
                  <a:gd name="connsiteX3" fmla="*/ 504056 w 2124141"/>
                  <a:gd name="connsiteY3" fmla="*/ 1656184 h 2492965"/>
                  <a:gd name="connsiteX4" fmla="*/ 1584176 w 2124141"/>
                  <a:gd name="connsiteY4" fmla="*/ 864096 h 2492965"/>
                  <a:gd name="connsiteX5" fmla="*/ 2016224 w 2124141"/>
                  <a:gd name="connsiteY5" fmla="*/ 1872208 h 2492965"/>
                  <a:gd name="connsiteX6" fmla="*/ 1080120 w 2124141"/>
                  <a:gd name="connsiteY6" fmla="*/ 2376264 h 2492965"/>
                  <a:gd name="connsiteX7" fmla="*/ 648072 w 2124141"/>
                  <a:gd name="connsiteY7" fmla="*/ 2160240 h 2492965"/>
                  <a:gd name="connsiteX0" fmla="*/ 1080120 w 2124141"/>
                  <a:gd name="connsiteY0" fmla="*/ 0 h 2160240"/>
                  <a:gd name="connsiteX1" fmla="*/ 792088 w 2124141"/>
                  <a:gd name="connsiteY1" fmla="*/ 576064 h 2160240"/>
                  <a:gd name="connsiteX2" fmla="*/ 0 w 2124141"/>
                  <a:gd name="connsiteY2" fmla="*/ 720080 h 2160240"/>
                  <a:gd name="connsiteX3" fmla="*/ 504056 w 2124141"/>
                  <a:gd name="connsiteY3" fmla="*/ 1656184 h 2160240"/>
                  <a:gd name="connsiteX4" fmla="*/ 1584176 w 2124141"/>
                  <a:gd name="connsiteY4" fmla="*/ 864096 h 2160240"/>
                  <a:gd name="connsiteX5" fmla="*/ 2016224 w 2124141"/>
                  <a:gd name="connsiteY5" fmla="*/ 1872208 h 2160240"/>
                  <a:gd name="connsiteX6" fmla="*/ 648072 w 2124141"/>
                  <a:gd name="connsiteY6" fmla="*/ 2160240 h 2160240"/>
                  <a:gd name="connsiteX0" fmla="*/ 1080120 w 2124141"/>
                  <a:gd name="connsiteY0" fmla="*/ 0 h 2160240"/>
                  <a:gd name="connsiteX1" fmla="*/ 792088 w 2124141"/>
                  <a:gd name="connsiteY1" fmla="*/ 576064 h 2160240"/>
                  <a:gd name="connsiteX2" fmla="*/ 0 w 2124141"/>
                  <a:gd name="connsiteY2" fmla="*/ 720080 h 2160240"/>
                  <a:gd name="connsiteX3" fmla="*/ 504056 w 2124141"/>
                  <a:gd name="connsiteY3" fmla="*/ 1656184 h 2160240"/>
                  <a:gd name="connsiteX4" fmla="*/ 1584176 w 2124141"/>
                  <a:gd name="connsiteY4" fmla="*/ 864096 h 2160240"/>
                  <a:gd name="connsiteX5" fmla="*/ 2016224 w 2124141"/>
                  <a:gd name="connsiteY5" fmla="*/ 1872208 h 2160240"/>
                  <a:gd name="connsiteX6" fmla="*/ 864096 w 2124141"/>
                  <a:gd name="connsiteY6" fmla="*/ 2160240 h 2160240"/>
                  <a:gd name="connsiteX0" fmla="*/ 1080120 w 2124141"/>
                  <a:gd name="connsiteY0" fmla="*/ 0 h 2606822"/>
                  <a:gd name="connsiteX1" fmla="*/ 792088 w 2124141"/>
                  <a:gd name="connsiteY1" fmla="*/ 576064 h 2606822"/>
                  <a:gd name="connsiteX2" fmla="*/ 0 w 2124141"/>
                  <a:gd name="connsiteY2" fmla="*/ 720080 h 2606822"/>
                  <a:gd name="connsiteX3" fmla="*/ 504056 w 2124141"/>
                  <a:gd name="connsiteY3" fmla="*/ 1656184 h 2606822"/>
                  <a:gd name="connsiteX4" fmla="*/ 1584176 w 2124141"/>
                  <a:gd name="connsiteY4" fmla="*/ 864096 h 2606822"/>
                  <a:gd name="connsiteX5" fmla="*/ 2016224 w 2124141"/>
                  <a:gd name="connsiteY5" fmla="*/ 1872208 h 2606822"/>
                  <a:gd name="connsiteX6" fmla="*/ 864096 w 2124141"/>
                  <a:gd name="connsiteY6" fmla="*/ 2160240 h 2606822"/>
                  <a:gd name="connsiteX0" fmla="*/ 1080120 w 2124141"/>
                  <a:gd name="connsiteY0" fmla="*/ 0 h 2606822"/>
                  <a:gd name="connsiteX1" fmla="*/ 792088 w 2124141"/>
                  <a:gd name="connsiteY1" fmla="*/ 576064 h 2606822"/>
                  <a:gd name="connsiteX2" fmla="*/ 0 w 2124141"/>
                  <a:gd name="connsiteY2" fmla="*/ 720080 h 2606822"/>
                  <a:gd name="connsiteX3" fmla="*/ 648072 w 2124141"/>
                  <a:gd name="connsiteY3" fmla="*/ 1584176 h 2606822"/>
                  <a:gd name="connsiteX4" fmla="*/ 1584176 w 2124141"/>
                  <a:gd name="connsiteY4" fmla="*/ 864096 h 2606822"/>
                  <a:gd name="connsiteX5" fmla="*/ 2016224 w 2124141"/>
                  <a:gd name="connsiteY5" fmla="*/ 1872208 h 2606822"/>
                  <a:gd name="connsiteX6" fmla="*/ 864096 w 2124141"/>
                  <a:gd name="connsiteY6" fmla="*/ 2160240 h 2606822"/>
                  <a:gd name="connsiteX0" fmla="*/ 1080120 w 2124141"/>
                  <a:gd name="connsiteY0" fmla="*/ 0 h 2606822"/>
                  <a:gd name="connsiteX1" fmla="*/ 792088 w 2124141"/>
                  <a:gd name="connsiteY1" fmla="*/ 576064 h 2606822"/>
                  <a:gd name="connsiteX2" fmla="*/ 0 w 2124141"/>
                  <a:gd name="connsiteY2" fmla="*/ 720080 h 2606822"/>
                  <a:gd name="connsiteX3" fmla="*/ 648072 w 2124141"/>
                  <a:gd name="connsiteY3" fmla="*/ 1584176 h 2606822"/>
                  <a:gd name="connsiteX4" fmla="*/ 1584176 w 2124141"/>
                  <a:gd name="connsiteY4" fmla="*/ 864096 h 2606822"/>
                  <a:gd name="connsiteX5" fmla="*/ 2016224 w 2124141"/>
                  <a:gd name="connsiteY5" fmla="*/ 1872208 h 2606822"/>
                  <a:gd name="connsiteX6" fmla="*/ 864096 w 2124141"/>
                  <a:gd name="connsiteY6" fmla="*/ 2160240 h 2606822"/>
                  <a:gd name="connsiteX0" fmla="*/ 1080120 w 2124141"/>
                  <a:gd name="connsiteY0" fmla="*/ 0 h 2606822"/>
                  <a:gd name="connsiteX1" fmla="*/ 792088 w 2124141"/>
                  <a:gd name="connsiteY1" fmla="*/ 576064 h 2606822"/>
                  <a:gd name="connsiteX2" fmla="*/ 0 w 2124141"/>
                  <a:gd name="connsiteY2" fmla="*/ 720080 h 2606822"/>
                  <a:gd name="connsiteX3" fmla="*/ 648072 w 2124141"/>
                  <a:gd name="connsiteY3" fmla="*/ 1584176 h 2606822"/>
                  <a:gd name="connsiteX4" fmla="*/ 1584176 w 2124141"/>
                  <a:gd name="connsiteY4" fmla="*/ 864096 h 2606822"/>
                  <a:gd name="connsiteX5" fmla="*/ 2016224 w 2124141"/>
                  <a:gd name="connsiteY5" fmla="*/ 1872208 h 2606822"/>
                  <a:gd name="connsiteX6" fmla="*/ 864096 w 2124141"/>
                  <a:gd name="connsiteY6" fmla="*/ 2160240 h 2606822"/>
                  <a:gd name="connsiteX0" fmla="*/ 1080120 w 2124141"/>
                  <a:gd name="connsiteY0" fmla="*/ 0 h 2606822"/>
                  <a:gd name="connsiteX1" fmla="*/ 792088 w 2124141"/>
                  <a:gd name="connsiteY1" fmla="*/ 576064 h 2606822"/>
                  <a:gd name="connsiteX2" fmla="*/ 0 w 2124141"/>
                  <a:gd name="connsiteY2" fmla="*/ 720080 h 2606822"/>
                  <a:gd name="connsiteX3" fmla="*/ 648072 w 2124141"/>
                  <a:gd name="connsiteY3" fmla="*/ 1584176 h 2606822"/>
                  <a:gd name="connsiteX4" fmla="*/ 1584176 w 2124141"/>
                  <a:gd name="connsiteY4" fmla="*/ 864096 h 2606822"/>
                  <a:gd name="connsiteX5" fmla="*/ 2016224 w 2124141"/>
                  <a:gd name="connsiteY5" fmla="*/ 1872208 h 2606822"/>
                  <a:gd name="connsiteX6" fmla="*/ 864096 w 2124141"/>
                  <a:gd name="connsiteY6" fmla="*/ 2160240 h 2606822"/>
                  <a:gd name="connsiteX0" fmla="*/ 1080120 w 2124141"/>
                  <a:gd name="connsiteY0" fmla="*/ 96011 h 2702833"/>
                  <a:gd name="connsiteX1" fmla="*/ 864096 w 2124141"/>
                  <a:gd name="connsiteY1" fmla="*/ 96011 h 2702833"/>
                  <a:gd name="connsiteX2" fmla="*/ 792088 w 2124141"/>
                  <a:gd name="connsiteY2" fmla="*/ 672075 h 2702833"/>
                  <a:gd name="connsiteX3" fmla="*/ 0 w 2124141"/>
                  <a:gd name="connsiteY3" fmla="*/ 816091 h 2702833"/>
                  <a:gd name="connsiteX4" fmla="*/ 648072 w 2124141"/>
                  <a:gd name="connsiteY4" fmla="*/ 1680187 h 2702833"/>
                  <a:gd name="connsiteX5" fmla="*/ 1584176 w 2124141"/>
                  <a:gd name="connsiteY5" fmla="*/ 960107 h 2702833"/>
                  <a:gd name="connsiteX6" fmla="*/ 2016224 w 2124141"/>
                  <a:gd name="connsiteY6" fmla="*/ 1968219 h 2702833"/>
                  <a:gd name="connsiteX7" fmla="*/ 864096 w 2124141"/>
                  <a:gd name="connsiteY7" fmla="*/ 2256251 h 2702833"/>
                  <a:gd name="connsiteX0" fmla="*/ 864096 w 2124141"/>
                  <a:gd name="connsiteY0" fmla="*/ 0 h 2606822"/>
                  <a:gd name="connsiteX1" fmla="*/ 792088 w 2124141"/>
                  <a:gd name="connsiteY1" fmla="*/ 576064 h 2606822"/>
                  <a:gd name="connsiteX2" fmla="*/ 0 w 2124141"/>
                  <a:gd name="connsiteY2" fmla="*/ 720080 h 2606822"/>
                  <a:gd name="connsiteX3" fmla="*/ 648072 w 2124141"/>
                  <a:gd name="connsiteY3" fmla="*/ 1584176 h 2606822"/>
                  <a:gd name="connsiteX4" fmla="*/ 1584176 w 2124141"/>
                  <a:gd name="connsiteY4" fmla="*/ 864096 h 2606822"/>
                  <a:gd name="connsiteX5" fmla="*/ 2016224 w 2124141"/>
                  <a:gd name="connsiteY5" fmla="*/ 1872208 h 2606822"/>
                  <a:gd name="connsiteX6" fmla="*/ 864096 w 2124141"/>
                  <a:gd name="connsiteY6" fmla="*/ 2160240 h 2606822"/>
                  <a:gd name="connsiteX0" fmla="*/ 864096 w 2124141"/>
                  <a:gd name="connsiteY0" fmla="*/ 0 h 2606822"/>
                  <a:gd name="connsiteX1" fmla="*/ 864096 w 2124141"/>
                  <a:gd name="connsiteY1" fmla="*/ 0 h 2606822"/>
                  <a:gd name="connsiteX2" fmla="*/ 792088 w 2124141"/>
                  <a:gd name="connsiteY2" fmla="*/ 576064 h 2606822"/>
                  <a:gd name="connsiteX3" fmla="*/ 0 w 2124141"/>
                  <a:gd name="connsiteY3" fmla="*/ 720080 h 2606822"/>
                  <a:gd name="connsiteX4" fmla="*/ 648072 w 2124141"/>
                  <a:gd name="connsiteY4" fmla="*/ 1584176 h 2606822"/>
                  <a:gd name="connsiteX5" fmla="*/ 1584176 w 2124141"/>
                  <a:gd name="connsiteY5" fmla="*/ 864096 h 2606822"/>
                  <a:gd name="connsiteX6" fmla="*/ 2016224 w 2124141"/>
                  <a:gd name="connsiteY6" fmla="*/ 1872208 h 2606822"/>
                  <a:gd name="connsiteX7" fmla="*/ 864096 w 2124141"/>
                  <a:gd name="connsiteY7" fmla="*/ 2160240 h 2606822"/>
                  <a:gd name="connsiteX0" fmla="*/ 864096 w 2124141"/>
                  <a:gd name="connsiteY0" fmla="*/ 0 h 2606822"/>
                  <a:gd name="connsiteX1" fmla="*/ 864096 w 2124141"/>
                  <a:gd name="connsiteY1" fmla="*/ 0 h 2606822"/>
                  <a:gd name="connsiteX2" fmla="*/ 936104 w 2124141"/>
                  <a:gd name="connsiteY2" fmla="*/ 216024 h 2606822"/>
                  <a:gd name="connsiteX3" fmla="*/ 792088 w 2124141"/>
                  <a:gd name="connsiteY3" fmla="*/ 576064 h 2606822"/>
                  <a:gd name="connsiteX4" fmla="*/ 0 w 2124141"/>
                  <a:gd name="connsiteY4" fmla="*/ 720080 h 2606822"/>
                  <a:gd name="connsiteX5" fmla="*/ 648072 w 2124141"/>
                  <a:gd name="connsiteY5" fmla="*/ 1584176 h 2606822"/>
                  <a:gd name="connsiteX6" fmla="*/ 1584176 w 2124141"/>
                  <a:gd name="connsiteY6" fmla="*/ 864096 h 2606822"/>
                  <a:gd name="connsiteX7" fmla="*/ 2016224 w 2124141"/>
                  <a:gd name="connsiteY7" fmla="*/ 1872208 h 2606822"/>
                  <a:gd name="connsiteX8" fmla="*/ 864096 w 2124141"/>
                  <a:gd name="connsiteY8" fmla="*/ 2160240 h 2606822"/>
                  <a:gd name="connsiteX0" fmla="*/ 864096 w 2124141"/>
                  <a:gd name="connsiteY0" fmla="*/ 0 h 2606822"/>
                  <a:gd name="connsiteX1" fmla="*/ 864096 w 2124141"/>
                  <a:gd name="connsiteY1" fmla="*/ 0 h 2606822"/>
                  <a:gd name="connsiteX2" fmla="*/ 936104 w 2124141"/>
                  <a:gd name="connsiteY2" fmla="*/ 216024 h 2606822"/>
                  <a:gd name="connsiteX3" fmla="*/ 720080 w 2124141"/>
                  <a:gd name="connsiteY3" fmla="*/ 504056 h 2606822"/>
                  <a:gd name="connsiteX4" fmla="*/ 0 w 2124141"/>
                  <a:gd name="connsiteY4" fmla="*/ 720080 h 2606822"/>
                  <a:gd name="connsiteX5" fmla="*/ 648072 w 2124141"/>
                  <a:gd name="connsiteY5" fmla="*/ 1584176 h 2606822"/>
                  <a:gd name="connsiteX6" fmla="*/ 1584176 w 2124141"/>
                  <a:gd name="connsiteY6" fmla="*/ 864096 h 2606822"/>
                  <a:gd name="connsiteX7" fmla="*/ 2016224 w 2124141"/>
                  <a:gd name="connsiteY7" fmla="*/ 1872208 h 2606822"/>
                  <a:gd name="connsiteX8" fmla="*/ 864096 w 2124141"/>
                  <a:gd name="connsiteY8" fmla="*/ 2160240 h 2606822"/>
                  <a:gd name="connsiteX0" fmla="*/ 864096 w 2052133"/>
                  <a:gd name="connsiteY0" fmla="*/ 0 h 2606822"/>
                  <a:gd name="connsiteX1" fmla="*/ 864096 w 2052133"/>
                  <a:gd name="connsiteY1" fmla="*/ 0 h 2606822"/>
                  <a:gd name="connsiteX2" fmla="*/ 936104 w 2052133"/>
                  <a:gd name="connsiteY2" fmla="*/ 216024 h 2606822"/>
                  <a:gd name="connsiteX3" fmla="*/ 720080 w 2052133"/>
                  <a:gd name="connsiteY3" fmla="*/ 504056 h 2606822"/>
                  <a:gd name="connsiteX4" fmla="*/ 0 w 2052133"/>
                  <a:gd name="connsiteY4" fmla="*/ 720080 h 2606822"/>
                  <a:gd name="connsiteX5" fmla="*/ 648072 w 2052133"/>
                  <a:gd name="connsiteY5" fmla="*/ 1584176 h 2606822"/>
                  <a:gd name="connsiteX6" fmla="*/ 1512168 w 2052133"/>
                  <a:gd name="connsiteY6" fmla="*/ 720080 h 2606822"/>
                  <a:gd name="connsiteX7" fmla="*/ 2016224 w 2052133"/>
                  <a:gd name="connsiteY7" fmla="*/ 1872208 h 2606822"/>
                  <a:gd name="connsiteX8" fmla="*/ 864096 w 2052133"/>
                  <a:gd name="connsiteY8" fmla="*/ 2160240 h 2606822"/>
                  <a:gd name="connsiteX0" fmla="*/ 864096 w 2052133"/>
                  <a:gd name="connsiteY0" fmla="*/ 0 h 2606822"/>
                  <a:gd name="connsiteX1" fmla="*/ 864096 w 2052133"/>
                  <a:gd name="connsiteY1" fmla="*/ 0 h 2606822"/>
                  <a:gd name="connsiteX2" fmla="*/ 936104 w 2052133"/>
                  <a:gd name="connsiteY2" fmla="*/ 216024 h 2606822"/>
                  <a:gd name="connsiteX3" fmla="*/ 720080 w 2052133"/>
                  <a:gd name="connsiteY3" fmla="*/ 504056 h 2606822"/>
                  <a:gd name="connsiteX4" fmla="*/ 0 w 2052133"/>
                  <a:gd name="connsiteY4" fmla="*/ 720080 h 2606822"/>
                  <a:gd name="connsiteX5" fmla="*/ 648072 w 2052133"/>
                  <a:gd name="connsiteY5" fmla="*/ 1584176 h 2606822"/>
                  <a:gd name="connsiteX6" fmla="*/ 1512168 w 2052133"/>
                  <a:gd name="connsiteY6" fmla="*/ 720080 h 2606822"/>
                  <a:gd name="connsiteX7" fmla="*/ 2016224 w 2052133"/>
                  <a:gd name="connsiteY7" fmla="*/ 1656184 h 2606822"/>
                  <a:gd name="connsiteX8" fmla="*/ 864096 w 2052133"/>
                  <a:gd name="connsiteY8" fmla="*/ 2160240 h 2606822"/>
                  <a:gd name="connsiteX0" fmla="*/ 864096 w 2052133"/>
                  <a:gd name="connsiteY0" fmla="*/ 0 h 2606822"/>
                  <a:gd name="connsiteX1" fmla="*/ 864096 w 2052133"/>
                  <a:gd name="connsiteY1" fmla="*/ 0 h 2606822"/>
                  <a:gd name="connsiteX2" fmla="*/ 936104 w 2052133"/>
                  <a:gd name="connsiteY2" fmla="*/ 216024 h 2606822"/>
                  <a:gd name="connsiteX3" fmla="*/ 720080 w 2052133"/>
                  <a:gd name="connsiteY3" fmla="*/ 504056 h 2606822"/>
                  <a:gd name="connsiteX4" fmla="*/ 0 w 2052133"/>
                  <a:gd name="connsiteY4" fmla="*/ 720080 h 2606822"/>
                  <a:gd name="connsiteX5" fmla="*/ 648072 w 2052133"/>
                  <a:gd name="connsiteY5" fmla="*/ 1584176 h 2606822"/>
                  <a:gd name="connsiteX6" fmla="*/ 1512168 w 2052133"/>
                  <a:gd name="connsiteY6" fmla="*/ 720080 h 2606822"/>
                  <a:gd name="connsiteX7" fmla="*/ 2016224 w 2052133"/>
                  <a:gd name="connsiteY7" fmla="*/ 1656184 h 2606822"/>
                  <a:gd name="connsiteX8" fmla="*/ 864096 w 2052133"/>
                  <a:gd name="connsiteY8" fmla="*/ 2160240 h 2606822"/>
                  <a:gd name="connsiteX0" fmla="*/ 864096 w 2052133"/>
                  <a:gd name="connsiteY0" fmla="*/ 0 h 2606822"/>
                  <a:gd name="connsiteX1" fmla="*/ 864096 w 2052133"/>
                  <a:gd name="connsiteY1" fmla="*/ 0 h 2606822"/>
                  <a:gd name="connsiteX2" fmla="*/ 936104 w 2052133"/>
                  <a:gd name="connsiteY2" fmla="*/ 216024 h 2606822"/>
                  <a:gd name="connsiteX3" fmla="*/ 720080 w 2052133"/>
                  <a:gd name="connsiteY3" fmla="*/ 504056 h 2606822"/>
                  <a:gd name="connsiteX4" fmla="*/ 0 w 2052133"/>
                  <a:gd name="connsiteY4" fmla="*/ 720080 h 2606822"/>
                  <a:gd name="connsiteX5" fmla="*/ 648072 w 2052133"/>
                  <a:gd name="connsiteY5" fmla="*/ 1584176 h 2606822"/>
                  <a:gd name="connsiteX6" fmla="*/ 1512168 w 2052133"/>
                  <a:gd name="connsiteY6" fmla="*/ 720080 h 2606822"/>
                  <a:gd name="connsiteX7" fmla="*/ 2016224 w 2052133"/>
                  <a:gd name="connsiteY7" fmla="*/ 1656184 h 2606822"/>
                  <a:gd name="connsiteX8" fmla="*/ 864096 w 2052133"/>
                  <a:gd name="connsiteY8" fmla="*/ 2160240 h 2606822"/>
                  <a:gd name="connsiteX0" fmla="*/ 864096 w 2094661"/>
                  <a:gd name="connsiteY0" fmla="*/ 0 h 2606822"/>
                  <a:gd name="connsiteX1" fmla="*/ 864096 w 2094661"/>
                  <a:gd name="connsiteY1" fmla="*/ 0 h 2606822"/>
                  <a:gd name="connsiteX2" fmla="*/ 936104 w 2094661"/>
                  <a:gd name="connsiteY2" fmla="*/ 216024 h 2606822"/>
                  <a:gd name="connsiteX3" fmla="*/ 720080 w 2094661"/>
                  <a:gd name="connsiteY3" fmla="*/ 504056 h 2606822"/>
                  <a:gd name="connsiteX4" fmla="*/ 0 w 2094661"/>
                  <a:gd name="connsiteY4" fmla="*/ 720080 h 2606822"/>
                  <a:gd name="connsiteX5" fmla="*/ 648072 w 2094661"/>
                  <a:gd name="connsiteY5" fmla="*/ 1584176 h 2606822"/>
                  <a:gd name="connsiteX6" fmla="*/ 1512168 w 2094661"/>
                  <a:gd name="connsiteY6" fmla="*/ 720080 h 2606822"/>
                  <a:gd name="connsiteX7" fmla="*/ 2088232 w 2094661"/>
                  <a:gd name="connsiteY7" fmla="*/ 1656184 h 2606822"/>
                  <a:gd name="connsiteX8" fmla="*/ 864096 w 2094661"/>
                  <a:gd name="connsiteY8" fmla="*/ 2160240 h 2606822"/>
                  <a:gd name="connsiteX0" fmla="*/ 864096 w 2094661"/>
                  <a:gd name="connsiteY0" fmla="*/ 0 h 2534814"/>
                  <a:gd name="connsiteX1" fmla="*/ 864096 w 2094661"/>
                  <a:gd name="connsiteY1" fmla="*/ 0 h 2534814"/>
                  <a:gd name="connsiteX2" fmla="*/ 936104 w 2094661"/>
                  <a:gd name="connsiteY2" fmla="*/ 216024 h 2534814"/>
                  <a:gd name="connsiteX3" fmla="*/ 720080 w 2094661"/>
                  <a:gd name="connsiteY3" fmla="*/ 504056 h 2534814"/>
                  <a:gd name="connsiteX4" fmla="*/ 0 w 2094661"/>
                  <a:gd name="connsiteY4" fmla="*/ 720080 h 2534814"/>
                  <a:gd name="connsiteX5" fmla="*/ 648072 w 2094661"/>
                  <a:gd name="connsiteY5" fmla="*/ 1584176 h 2534814"/>
                  <a:gd name="connsiteX6" fmla="*/ 1512168 w 2094661"/>
                  <a:gd name="connsiteY6" fmla="*/ 720080 h 2534814"/>
                  <a:gd name="connsiteX7" fmla="*/ 2088232 w 2094661"/>
                  <a:gd name="connsiteY7" fmla="*/ 1656184 h 2534814"/>
                  <a:gd name="connsiteX8" fmla="*/ 1008112 w 2094661"/>
                  <a:gd name="connsiteY8" fmla="*/ 2088232 h 2534814"/>
                  <a:gd name="connsiteX0" fmla="*/ 864096 w 2094661"/>
                  <a:gd name="connsiteY0" fmla="*/ 0 h 2290378"/>
                  <a:gd name="connsiteX1" fmla="*/ 864096 w 2094661"/>
                  <a:gd name="connsiteY1" fmla="*/ 0 h 2290378"/>
                  <a:gd name="connsiteX2" fmla="*/ 936104 w 2094661"/>
                  <a:gd name="connsiteY2" fmla="*/ 216024 h 2290378"/>
                  <a:gd name="connsiteX3" fmla="*/ 720080 w 2094661"/>
                  <a:gd name="connsiteY3" fmla="*/ 504056 h 2290378"/>
                  <a:gd name="connsiteX4" fmla="*/ 0 w 2094661"/>
                  <a:gd name="connsiteY4" fmla="*/ 720080 h 2290378"/>
                  <a:gd name="connsiteX5" fmla="*/ 648072 w 2094661"/>
                  <a:gd name="connsiteY5" fmla="*/ 1584176 h 2290378"/>
                  <a:gd name="connsiteX6" fmla="*/ 1512168 w 2094661"/>
                  <a:gd name="connsiteY6" fmla="*/ 720080 h 2290378"/>
                  <a:gd name="connsiteX7" fmla="*/ 2088232 w 2094661"/>
                  <a:gd name="connsiteY7" fmla="*/ 1656184 h 2290378"/>
                  <a:gd name="connsiteX8" fmla="*/ 1008112 w 2094661"/>
                  <a:gd name="connsiteY8" fmla="*/ 2088232 h 2290378"/>
                  <a:gd name="connsiteX0" fmla="*/ 864096 w 2094661"/>
                  <a:gd name="connsiteY0" fmla="*/ 0 h 2290378"/>
                  <a:gd name="connsiteX1" fmla="*/ 936104 w 2094661"/>
                  <a:gd name="connsiteY1" fmla="*/ 216024 h 2290378"/>
                  <a:gd name="connsiteX2" fmla="*/ 720080 w 2094661"/>
                  <a:gd name="connsiteY2" fmla="*/ 504056 h 2290378"/>
                  <a:gd name="connsiteX3" fmla="*/ 0 w 2094661"/>
                  <a:gd name="connsiteY3" fmla="*/ 720080 h 2290378"/>
                  <a:gd name="connsiteX4" fmla="*/ 648072 w 2094661"/>
                  <a:gd name="connsiteY4" fmla="*/ 1584176 h 2290378"/>
                  <a:gd name="connsiteX5" fmla="*/ 1512168 w 2094661"/>
                  <a:gd name="connsiteY5" fmla="*/ 720080 h 2290378"/>
                  <a:gd name="connsiteX6" fmla="*/ 2088232 w 2094661"/>
                  <a:gd name="connsiteY6" fmla="*/ 1656184 h 2290378"/>
                  <a:gd name="connsiteX7" fmla="*/ 1008112 w 2094661"/>
                  <a:gd name="connsiteY7" fmla="*/ 2088232 h 2290378"/>
                  <a:gd name="connsiteX0" fmla="*/ 864096 w 2094661"/>
                  <a:gd name="connsiteY0" fmla="*/ 0 h 2290378"/>
                  <a:gd name="connsiteX1" fmla="*/ 1008112 w 2094661"/>
                  <a:gd name="connsiteY1" fmla="*/ 144016 h 2290378"/>
                  <a:gd name="connsiteX2" fmla="*/ 720080 w 2094661"/>
                  <a:gd name="connsiteY2" fmla="*/ 504056 h 2290378"/>
                  <a:gd name="connsiteX3" fmla="*/ 0 w 2094661"/>
                  <a:gd name="connsiteY3" fmla="*/ 720080 h 2290378"/>
                  <a:gd name="connsiteX4" fmla="*/ 648072 w 2094661"/>
                  <a:gd name="connsiteY4" fmla="*/ 1584176 h 2290378"/>
                  <a:gd name="connsiteX5" fmla="*/ 1512168 w 2094661"/>
                  <a:gd name="connsiteY5" fmla="*/ 720080 h 2290378"/>
                  <a:gd name="connsiteX6" fmla="*/ 2088232 w 2094661"/>
                  <a:gd name="connsiteY6" fmla="*/ 1656184 h 2290378"/>
                  <a:gd name="connsiteX7" fmla="*/ 1008112 w 2094661"/>
                  <a:gd name="connsiteY7" fmla="*/ 2088232 h 2290378"/>
                  <a:gd name="connsiteX0" fmla="*/ 864096 w 2094661"/>
                  <a:gd name="connsiteY0" fmla="*/ 72008 h 2362386"/>
                  <a:gd name="connsiteX1" fmla="*/ 1080120 w 2094661"/>
                  <a:gd name="connsiteY1" fmla="*/ 0 h 2362386"/>
                  <a:gd name="connsiteX2" fmla="*/ 1008112 w 2094661"/>
                  <a:gd name="connsiteY2" fmla="*/ 216024 h 2362386"/>
                  <a:gd name="connsiteX3" fmla="*/ 720080 w 2094661"/>
                  <a:gd name="connsiteY3" fmla="*/ 576064 h 2362386"/>
                  <a:gd name="connsiteX4" fmla="*/ 0 w 2094661"/>
                  <a:gd name="connsiteY4" fmla="*/ 792088 h 2362386"/>
                  <a:gd name="connsiteX5" fmla="*/ 648072 w 2094661"/>
                  <a:gd name="connsiteY5" fmla="*/ 1656184 h 2362386"/>
                  <a:gd name="connsiteX6" fmla="*/ 1512168 w 2094661"/>
                  <a:gd name="connsiteY6" fmla="*/ 792088 h 2362386"/>
                  <a:gd name="connsiteX7" fmla="*/ 2088232 w 2094661"/>
                  <a:gd name="connsiteY7" fmla="*/ 1728192 h 2362386"/>
                  <a:gd name="connsiteX8" fmla="*/ 1008112 w 2094661"/>
                  <a:gd name="connsiteY8" fmla="*/ 2160240 h 2362386"/>
                  <a:gd name="connsiteX0" fmla="*/ 864096 w 2094661"/>
                  <a:gd name="connsiteY0" fmla="*/ 0 h 2290378"/>
                  <a:gd name="connsiteX1" fmla="*/ 1008112 w 2094661"/>
                  <a:gd name="connsiteY1" fmla="*/ 144016 h 2290378"/>
                  <a:gd name="connsiteX2" fmla="*/ 720080 w 2094661"/>
                  <a:gd name="connsiteY2" fmla="*/ 504056 h 2290378"/>
                  <a:gd name="connsiteX3" fmla="*/ 0 w 2094661"/>
                  <a:gd name="connsiteY3" fmla="*/ 720080 h 2290378"/>
                  <a:gd name="connsiteX4" fmla="*/ 648072 w 2094661"/>
                  <a:gd name="connsiteY4" fmla="*/ 1584176 h 2290378"/>
                  <a:gd name="connsiteX5" fmla="*/ 1512168 w 2094661"/>
                  <a:gd name="connsiteY5" fmla="*/ 720080 h 2290378"/>
                  <a:gd name="connsiteX6" fmla="*/ 2088232 w 2094661"/>
                  <a:gd name="connsiteY6" fmla="*/ 1656184 h 2290378"/>
                  <a:gd name="connsiteX7" fmla="*/ 1008112 w 2094661"/>
                  <a:gd name="connsiteY7" fmla="*/ 2088232 h 2290378"/>
                  <a:gd name="connsiteX0" fmla="*/ 864096 w 2094661"/>
                  <a:gd name="connsiteY0" fmla="*/ 216024 h 2506402"/>
                  <a:gd name="connsiteX1" fmla="*/ 1080120 w 2094661"/>
                  <a:gd name="connsiteY1" fmla="*/ 0 h 2506402"/>
                  <a:gd name="connsiteX2" fmla="*/ 1008112 w 2094661"/>
                  <a:gd name="connsiteY2" fmla="*/ 360040 h 2506402"/>
                  <a:gd name="connsiteX3" fmla="*/ 720080 w 2094661"/>
                  <a:gd name="connsiteY3" fmla="*/ 720080 h 2506402"/>
                  <a:gd name="connsiteX4" fmla="*/ 0 w 2094661"/>
                  <a:gd name="connsiteY4" fmla="*/ 936104 h 2506402"/>
                  <a:gd name="connsiteX5" fmla="*/ 648072 w 2094661"/>
                  <a:gd name="connsiteY5" fmla="*/ 1800200 h 2506402"/>
                  <a:gd name="connsiteX6" fmla="*/ 1512168 w 2094661"/>
                  <a:gd name="connsiteY6" fmla="*/ 936104 h 2506402"/>
                  <a:gd name="connsiteX7" fmla="*/ 2088232 w 2094661"/>
                  <a:gd name="connsiteY7" fmla="*/ 1872208 h 2506402"/>
                  <a:gd name="connsiteX8" fmla="*/ 1008112 w 2094661"/>
                  <a:gd name="connsiteY8" fmla="*/ 2304256 h 2506402"/>
                  <a:gd name="connsiteX0" fmla="*/ 864096 w 2094661"/>
                  <a:gd name="connsiteY0" fmla="*/ 720080 h 3010458"/>
                  <a:gd name="connsiteX1" fmla="*/ 504056 w 2094661"/>
                  <a:gd name="connsiteY1" fmla="*/ 0 h 3010458"/>
                  <a:gd name="connsiteX2" fmla="*/ 1080120 w 2094661"/>
                  <a:gd name="connsiteY2" fmla="*/ 504056 h 3010458"/>
                  <a:gd name="connsiteX3" fmla="*/ 1008112 w 2094661"/>
                  <a:gd name="connsiteY3" fmla="*/ 864096 h 3010458"/>
                  <a:gd name="connsiteX4" fmla="*/ 720080 w 2094661"/>
                  <a:gd name="connsiteY4" fmla="*/ 1224136 h 3010458"/>
                  <a:gd name="connsiteX5" fmla="*/ 0 w 2094661"/>
                  <a:gd name="connsiteY5" fmla="*/ 1440160 h 3010458"/>
                  <a:gd name="connsiteX6" fmla="*/ 648072 w 2094661"/>
                  <a:gd name="connsiteY6" fmla="*/ 2304256 h 3010458"/>
                  <a:gd name="connsiteX7" fmla="*/ 1512168 w 2094661"/>
                  <a:gd name="connsiteY7" fmla="*/ 1440160 h 3010458"/>
                  <a:gd name="connsiteX8" fmla="*/ 2088232 w 2094661"/>
                  <a:gd name="connsiteY8" fmla="*/ 2376264 h 3010458"/>
                  <a:gd name="connsiteX9" fmla="*/ 1008112 w 2094661"/>
                  <a:gd name="connsiteY9" fmla="*/ 2808312 h 3010458"/>
                  <a:gd name="connsiteX0" fmla="*/ 864096 w 2094661"/>
                  <a:gd name="connsiteY0" fmla="*/ 720080 h 3010458"/>
                  <a:gd name="connsiteX1" fmla="*/ 0 w 2094661"/>
                  <a:gd name="connsiteY1" fmla="*/ 720080 h 3010458"/>
                  <a:gd name="connsiteX2" fmla="*/ 504056 w 2094661"/>
                  <a:gd name="connsiteY2" fmla="*/ 0 h 3010458"/>
                  <a:gd name="connsiteX3" fmla="*/ 1080120 w 2094661"/>
                  <a:gd name="connsiteY3" fmla="*/ 504056 h 3010458"/>
                  <a:gd name="connsiteX4" fmla="*/ 1008112 w 2094661"/>
                  <a:gd name="connsiteY4" fmla="*/ 864096 h 3010458"/>
                  <a:gd name="connsiteX5" fmla="*/ 720080 w 2094661"/>
                  <a:gd name="connsiteY5" fmla="*/ 1224136 h 3010458"/>
                  <a:gd name="connsiteX6" fmla="*/ 0 w 2094661"/>
                  <a:gd name="connsiteY6" fmla="*/ 1440160 h 3010458"/>
                  <a:gd name="connsiteX7" fmla="*/ 648072 w 2094661"/>
                  <a:gd name="connsiteY7" fmla="*/ 2304256 h 3010458"/>
                  <a:gd name="connsiteX8" fmla="*/ 1512168 w 2094661"/>
                  <a:gd name="connsiteY8" fmla="*/ 1440160 h 3010458"/>
                  <a:gd name="connsiteX9" fmla="*/ 2088232 w 2094661"/>
                  <a:gd name="connsiteY9" fmla="*/ 2376264 h 3010458"/>
                  <a:gd name="connsiteX10" fmla="*/ 1008112 w 2094661"/>
                  <a:gd name="connsiteY10" fmla="*/ 2808312 h 3010458"/>
                  <a:gd name="connsiteX0" fmla="*/ 864096 w 2094661"/>
                  <a:gd name="connsiteY0" fmla="*/ 720080 h 3010458"/>
                  <a:gd name="connsiteX1" fmla="*/ 504056 w 2094661"/>
                  <a:gd name="connsiteY1" fmla="*/ 0 h 3010458"/>
                  <a:gd name="connsiteX2" fmla="*/ 1080120 w 2094661"/>
                  <a:gd name="connsiteY2" fmla="*/ 504056 h 3010458"/>
                  <a:gd name="connsiteX3" fmla="*/ 1008112 w 2094661"/>
                  <a:gd name="connsiteY3" fmla="*/ 864096 h 3010458"/>
                  <a:gd name="connsiteX4" fmla="*/ 720080 w 2094661"/>
                  <a:gd name="connsiteY4" fmla="*/ 1224136 h 3010458"/>
                  <a:gd name="connsiteX5" fmla="*/ 0 w 2094661"/>
                  <a:gd name="connsiteY5" fmla="*/ 1440160 h 3010458"/>
                  <a:gd name="connsiteX6" fmla="*/ 648072 w 2094661"/>
                  <a:gd name="connsiteY6" fmla="*/ 2304256 h 3010458"/>
                  <a:gd name="connsiteX7" fmla="*/ 1512168 w 2094661"/>
                  <a:gd name="connsiteY7" fmla="*/ 1440160 h 3010458"/>
                  <a:gd name="connsiteX8" fmla="*/ 2088232 w 2094661"/>
                  <a:gd name="connsiteY8" fmla="*/ 2376264 h 3010458"/>
                  <a:gd name="connsiteX9" fmla="*/ 1008112 w 2094661"/>
                  <a:gd name="connsiteY9" fmla="*/ 2808312 h 3010458"/>
                  <a:gd name="connsiteX0" fmla="*/ 864096 w 2094661"/>
                  <a:gd name="connsiteY0" fmla="*/ 216024 h 2506402"/>
                  <a:gd name="connsiteX1" fmla="*/ 1080120 w 2094661"/>
                  <a:gd name="connsiteY1" fmla="*/ 0 h 2506402"/>
                  <a:gd name="connsiteX2" fmla="*/ 1008112 w 2094661"/>
                  <a:gd name="connsiteY2" fmla="*/ 360040 h 2506402"/>
                  <a:gd name="connsiteX3" fmla="*/ 720080 w 2094661"/>
                  <a:gd name="connsiteY3" fmla="*/ 720080 h 2506402"/>
                  <a:gd name="connsiteX4" fmla="*/ 0 w 2094661"/>
                  <a:gd name="connsiteY4" fmla="*/ 936104 h 2506402"/>
                  <a:gd name="connsiteX5" fmla="*/ 648072 w 2094661"/>
                  <a:gd name="connsiteY5" fmla="*/ 1800200 h 2506402"/>
                  <a:gd name="connsiteX6" fmla="*/ 1512168 w 2094661"/>
                  <a:gd name="connsiteY6" fmla="*/ 936104 h 2506402"/>
                  <a:gd name="connsiteX7" fmla="*/ 2088232 w 2094661"/>
                  <a:gd name="connsiteY7" fmla="*/ 1872208 h 2506402"/>
                  <a:gd name="connsiteX8" fmla="*/ 1008112 w 2094661"/>
                  <a:gd name="connsiteY8" fmla="*/ 2304256 h 2506402"/>
                  <a:gd name="connsiteX0" fmla="*/ 864096 w 2094661"/>
                  <a:gd name="connsiteY0" fmla="*/ 0 h 2290378"/>
                  <a:gd name="connsiteX1" fmla="*/ 1008112 w 2094661"/>
                  <a:gd name="connsiteY1" fmla="*/ 144016 h 2290378"/>
                  <a:gd name="connsiteX2" fmla="*/ 720080 w 2094661"/>
                  <a:gd name="connsiteY2" fmla="*/ 504056 h 2290378"/>
                  <a:gd name="connsiteX3" fmla="*/ 0 w 2094661"/>
                  <a:gd name="connsiteY3" fmla="*/ 720080 h 2290378"/>
                  <a:gd name="connsiteX4" fmla="*/ 648072 w 2094661"/>
                  <a:gd name="connsiteY4" fmla="*/ 1584176 h 2290378"/>
                  <a:gd name="connsiteX5" fmla="*/ 1512168 w 2094661"/>
                  <a:gd name="connsiteY5" fmla="*/ 720080 h 2290378"/>
                  <a:gd name="connsiteX6" fmla="*/ 2088232 w 2094661"/>
                  <a:gd name="connsiteY6" fmla="*/ 1656184 h 2290378"/>
                  <a:gd name="connsiteX7" fmla="*/ 1008112 w 2094661"/>
                  <a:gd name="connsiteY7" fmla="*/ 2088232 h 2290378"/>
                  <a:gd name="connsiteX0" fmla="*/ 864096 w 2094661"/>
                  <a:gd name="connsiteY0" fmla="*/ 0 h 2290378"/>
                  <a:gd name="connsiteX1" fmla="*/ 720080 w 2094661"/>
                  <a:gd name="connsiteY1" fmla="*/ 504056 h 2290378"/>
                  <a:gd name="connsiteX2" fmla="*/ 0 w 2094661"/>
                  <a:gd name="connsiteY2" fmla="*/ 720080 h 2290378"/>
                  <a:gd name="connsiteX3" fmla="*/ 648072 w 2094661"/>
                  <a:gd name="connsiteY3" fmla="*/ 1584176 h 2290378"/>
                  <a:gd name="connsiteX4" fmla="*/ 1512168 w 2094661"/>
                  <a:gd name="connsiteY4" fmla="*/ 720080 h 2290378"/>
                  <a:gd name="connsiteX5" fmla="*/ 2088232 w 2094661"/>
                  <a:gd name="connsiteY5" fmla="*/ 1656184 h 2290378"/>
                  <a:gd name="connsiteX6" fmla="*/ 1008112 w 2094661"/>
                  <a:gd name="connsiteY6" fmla="*/ 2088232 h 2290378"/>
                  <a:gd name="connsiteX0" fmla="*/ 864096 w 2094661"/>
                  <a:gd name="connsiteY0" fmla="*/ 0 h 2290378"/>
                  <a:gd name="connsiteX1" fmla="*/ 720080 w 2094661"/>
                  <a:gd name="connsiteY1" fmla="*/ 504056 h 2290378"/>
                  <a:gd name="connsiteX2" fmla="*/ 0 w 2094661"/>
                  <a:gd name="connsiteY2" fmla="*/ 720080 h 2290378"/>
                  <a:gd name="connsiteX3" fmla="*/ 648072 w 2094661"/>
                  <a:gd name="connsiteY3" fmla="*/ 1584176 h 2290378"/>
                  <a:gd name="connsiteX4" fmla="*/ 1512168 w 2094661"/>
                  <a:gd name="connsiteY4" fmla="*/ 720080 h 2290378"/>
                  <a:gd name="connsiteX5" fmla="*/ 2088232 w 2094661"/>
                  <a:gd name="connsiteY5" fmla="*/ 1656184 h 2290378"/>
                  <a:gd name="connsiteX6" fmla="*/ 1008112 w 2094661"/>
                  <a:gd name="connsiteY6" fmla="*/ 2088232 h 2290378"/>
                  <a:gd name="connsiteX0" fmla="*/ 864096 w 2094661"/>
                  <a:gd name="connsiteY0" fmla="*/ 0 h 2290378"/>
                  <a:gd name="connsiteX1" fmla="*/ 648072 w 2094661"/>
                  <a:gd name="connsiteY1" fmla="*/ 432048 h 2290378"/>
                  <a:gd name="connsiteX2" fmla="*/ 0 w 2094661"/>
                  <a:gd name="connsiteY2" fmla="*/ 720080 h 2290378"/>
                  <a:gd name="connsiteX3" fmla="*/ 648072 w 2094661"/>
                  <a:gd name="connsiteY3" fmla="*/ 1584176 h 2290378"/>
                  <a:gd name="connsiteX4" fmla="*/ 1512168 w 2094661"/>
                  <a:gd name="connsiteY4" fmla="*/ 720080 h 2290378"/>
                  <a:gd name="connsiteX5" fmla="*/ 2088232 w 2094661"/>
                  <a:gd name="connsiteY5" fmla="*/ 1656184 h 2290378"/>
                  <a:gd name="connsiteX6" fmla="*/ 1008112 w 2094661"/>
                  <a:gd name="connsiteY6" fmla="*/ 2088232 h 2290378"/>
                  <a:gd name="connsiteX0" fmla="*/ 864096 w 2094661"/>
                  <a:gd name="connsiteY0" fmla="*/ 0 h 2290378"/>
                  <a:gd name="connsiteX1" fmla="*/ 648072 w 2094661"/>
                  <a:gd name="connsiteY1" fmla="*/ 432048 h 2290378"/>
                  <a:gd name="connsiteX2" fmla="*/ 0 w 2094661"/>
                  <a:gd name="connsiteY2" fmla="*/ 720080 h 2290378"/>
                  <a:gd name="connsiteX3" fmla="*/ 648072 w 2094661"/>
                  <a:gd name="connsiteY3" fmla="*/ 1584176 h 2290378"/>
                  <a:gd name="connsiteX4" fmla="*/ 1512168 w 2094661"/>
                  <a:gd name="connsiteY4" fmla="*/ 720080 h 2290378"/>
                  <a:gd name="connsiteX5" fmla="*/ 2088232 w 2094661"/>
                  <a:gd name="connsiteY5" fmla="*/ 1656184 h 2290378"/>
                  <a:gd name="connsiteX6" fmla="*/ 1008112 w 2094661"/>
                  <a:gd name="connsiteY6" fmla="*/ 2088232 h 2290378"/>
                  <a:gd name="connsiteX0" fmla="*/ 864096 w 2094661"/>
                  <a:gd name="connsiteY0" fmla="*/ 0 h 2290378"/>
                  <a:gd name="connsiteX1" fmla="*/ 648072 w 2094661"/>
                  <a:gd name="connsiteY1" fmla="*/ 432048 h 2290378"/>
                  <a:gd name="connsiteX2" fmla="*/ 0 w 2094661"/>
                  <a:gd name="connsiteY2" fmla="*/ 720080 h 2290378"/>
                  <a:gd name="connsiteX3" fmla="*/ 648072 w 2094661"/>
                  <a:gd name="connsiteY3" fmla="*/ 1584176 h 2290378"/>
                  <a:gd name="connsiteX4" fmla="*/ 1512168 w 2094661"/>
                  <a:gd name="connsiteY4" fmla="*/ 720080 h 2290378"/>
                  <a:gd name="connsiteX5" fmla="*/ 2088232 w 2094661"/>
                  <a:gd name="connsiteY5" fmla="*/ 1656184 h 2290378"/>
                  <a:gd name="connsiteX6" fmla="*/ 1008112 w 2094661"/>
                  <a:gd name="connsiteY6" fmla="*/ 2088232 h 2290378"/>
                  <a:gd name="connsiteX0" fmla="*/ 864096 w 2094661"/>
                  <a:gd name="connsiteY0" fmla="*/ 1693 h 2292071"/>
                  <a:gd name="connsiteX1" fmla="*/ 1512168 w 2094661"/>
                  <a:gd name="connsiteY1" fmla="*/ 361733 h 2292071"/>
                  <a:gd name="connsiteX2" fmla="*/ 648072 w 2094661"/>
                  <a:gd name="connsiteY2" fmla="*/ 433741 h 2292071"/>
                  <a:gd name="connsiteX3" fmla="*/ 0 w 2094661"/>
                  <a:gd name="connsiteY3" fmla="*/ 721773 h 2292071"/>
                  <a:gd name="connsiteX4" fmla="*/ 648072 w 2094661"/>
                  <a:gd name="connsiteY4" fmla="*/ 1585869 h 2292071"/>
                  <a:gd name="connsiteX5" fmla="*/ 1512168 w 2094661"/>
                  <a:gd name="connsiteY5" fmla="*/ 721773 h 2292071"/>
                  <a:gd name="connsiteX6" fmla="*/ 2088232 w 2094661"/>
                  <a:gd name="connsiteY6" fmla="*/ 1657877 h 2292071"/>
                  <a:gd name="connsiteX7" fmla="*/ 1008112 w 2094661"/>
                  <a:gd name="connsiteY7" fmla="*/ 2089925 h 2292071"/>
                  <a:gd name="connsiteX0" fmla="*/ 2088232 w 2094661"/>
                  <a:gd name="connsiteY0" fmla="*/ 1693 h 2940142"/>
                  <a:gd name="connsiteX1" fmla="*/ 1512168 w 2094661"/>
                  <a:gd name="connsiteY1" fmla="*/ 1009804 h 2940142"/>
                  <a:gd name="connsiteX2" fmla="*/ 648072 w 2094661"/>
                  <a:gd name="connsiteY2" fmla="*/ 1081812 h 2940142"/>
                  <a:gd name="connsiteX3" fmla="*/ 0 w 2094661"/>
                  <a:gd name="connsiteY3" fmla="*/ 1369844 h 2940142"/>
                  <a:gd name="connsiteX4" fmla="*/ 648072 w 2094661"/>
                  <a:gd name="connsiteY4" fmla="*/ 2233940 h 2940142"/>
                  <a:gd name="connsiteX5" fmla="*/ 1512168 w 2094661"/>
                  <a:gd name="connsiteY5" fmla="*/ 1369844 h 2940142"/>
                  <a:gd name="connsiteX6" fmla="*/ 2088232 w 2094661"/>
                  <a:gd name="connsiteY6" fmla="*/ 2305948 h 2940142"/>
                  <a:gd name="connsiteX7" fmla="*/ 1008112 w 2094661"/>
                  <a:gd name="connsiteY7" fmla="*/ 2737996 h 2940142"/>
                  <a:gd name="connsiteX0" fmla="*/ 2088232 w 2094661"/>
                  <a:gd name="connsiteY0" fmla="*/ 1693 h 2940142"/>
                  <a:gd name="connsiteX1" fmla="*/ 1080120 w 2094661"/>
                  <a:gd name="connsiteY1" fmla="*/ 721773 h 2940142"/>
                  <a:gd name="connsiteX2" fmla="*/ 648072 w 2094661"/>
                  <a:gd name="connsiteY2" fmla="*/ 1081812 h 2940142"/>
                  <a:gd name="connsiteX3" fmla="*/ 0 w 2094661"/>
                  <a:gd name="connsiteY3" fmla="*/ 1369844 h 2940142"/>
                  <a:gd name="connsiteX4" fmla="*/ 648072 w 2094661"/>
                  <a:gd name="connsiteY4" fmla="*/ 2233940 h 2940142"/>
                  <a:gd name="connsiteX5" fmla="*/ 1512168 w 2094661"/>
                  <a:gd name="connsiteY5" fmla="*/ 1369844 h 2940142"/>
                  <a:gd name="connsiteX6" fmla="*/ 2088232 w 2094661"/>
                  <a:gd name="connsiteY6" fmla="*/ 2305948 h 2940142"/>
                  <a:gd name="connsiteX7" fmla="*/ 1008112 w 2094661"/>
                  <a:gd name="connsiteY7" fmla="*/ 2737996 h 2940142"/>
                  <a:gd name="connsiteX0" fmla="*/ 936104 w 2094661"/>
                  <a:gd name="connsiteY0" fmla="*/ 1693 h 2580102"/>
                  <a:gd name="connsiteX1" fmla="*/ 1080120 w 2094661"/>
                  <a:gd name="connsiteY1" fmla="*/ 361733 h 2580102"/>
                  <a:gd name="connsiteX2" fmla="*/ 648072 w 2094661"/>
                  <a:gd name="connsiteY2" fmla="*/ 721772 h 2580102"/>
                  <a:gd name="connsiteX3" fmla="*/ 0 w 2094661"/>
                  <a:gd name="connsiteY3" fmla="*/ 1009804 h 2580102"/>
                  <a:gd name="connsiteX4" fmla="*/ 648072 w 2094661"/>
                  <a:gd name="connsiteY4" fmla="*/ 1873900 h 2580102"/>
                  <a:gd name="connsiteX5" fmla="*/ 1512168 w 2094661"/>
                  <a:gd name="connsiteY5" fmla="*/ 1009804 h 2580102"/>
                  <a:gd name="connsiteX6" fmla="*/ 2088232 w 2094661"/>
                  <a:gd name="connsiteY6" fmla="*/ 1945908 h 2580102"/>
                  <a:gd name="connsiteX7" fmla="*/ 1008112 w 2094661"/>
                  <a:gd name="connsiteY7" fmla="*/ 2377956 h 2580102"/>
                  <a:gd name="connsiteX0" fmla="*/ 936104 w 2094661"/>
                  <a:gd name="connsiteY0" fmla="*/ 1693 h 2580102"/>
                  <a:gd name="connsiteX1" fmla="*/ 864096 w 2094661"/>
                  <a:gd name="connsiteY1" fmla="*/ 361733 h 2580102"/>
                  <a:gd name="connsiteX2" fmla="*/ 648072 w 2094661"/>
                  <a:gd name="connsiteY2" fmla="*/ 721772 h 2580102"/>
                  <a:gd name="connsiteX3" fmla="*/ 0 w 2094661"/>
                  <a:gd name="connsiteY3" fmla="*/ 1009804 h 2580102"/>
                  <a:gd name="connsiteX4" fmla="*/ 648072 w 2094661"/>
                  <a:gd name="connsiteY4" fmla="*/ 1873900 h 2580102"/>
                  <a:gd name="connsiteX5" fmla="*/ 1512168 w 2094661"/>
                  <a:gd name="connsiteY5" fmla="*/ 1009804 h 2580102"/>
                  <a:gd name="connsiteX6" fmla="*/ 2088232 w 2094661"/>
                  <a:gd name="connsiteY6" fmla="*/ 1945908 h 2580102"/>
                  <a:gd name="connsiteX7" fmla="*/ 1008112 w 2094661"/>
                  <a:gd name="connsiteY7" fmla="*/ 2377956 h 2580102"/>
                  <a:gd name="connsiteX0" fmla="*/ 936104 w 2094661"/>
                  <a:gd name="connsiteY0" fmla="*/ 0 h 2578409"/>
                  <a:gd name="connsiteX1" fmla="*/ 648072 w 2094661"/>
                  <a:gd name="connsiteY1" fmla="*/ 720079 h 2578409"/>
                  <a:gd name="connsiteX2" fmla="*/ 0 w 2094661"/>
                  <a:gd name="connsiteY2" fmla="*/ 1008111 h 2578409"/>
                  <a:gd name="connsiteX3" fmla="*/ 648072 w 2094661"/>
                  <a:gd name="connsiteY3" fmla="*/ 1872207 h 2578409"/>
                  <a:gd name="connsiteX4" fmla="*/ 1512168 w 2094661"/>
                  <a:gd name="connsiteY4" fmla="*/ 1008111 h 2578409"/>
                  <a:gd name="connsiteX5" fmla="*/ 2088232 w 2094661"/>
                  <a:gd name="connsiteY5" fmla="*/ 1944215 h 2578409"/>
                  <a:gd name="connsiteX6" fmla="*/ 1008112 w 2094661"/>
                  <a:gd name="connsiteY6" fmla="*/ 2376263 h 2578409"/>
                  <a:gd name="connsiteX0" fmla="*/ 936104 w 2094661"/>
                  <a:gd name="connsiteY0" fmla="*/ 0 h 2578409"/>
                  <a:gd name="connsiteX1" fmla="*/ 648072 w 2094661"/>
                  <a:gd name="connsiteY1" fmla="*/ 720079 h 2578409"/>
                  <a:gd name="connsiteX2" fmla="*/ 0 w 2094661"/>
                  <a:gd name="connsiteY2" fmla="*/ 1008111 h 2578409"/>
                  <a:gd name="connsiteX3" fmla="*/ 648072 w 2094661"/>
                  <a:gd name="connsiteY3" fmla="*/ 1872207 h 2578409"/>
                  <a:gd name="connsiteX4" fmla="*/ 1512168 w 2094661"/>
                  <a:gd name="connsiteY4" fmla="*/ 1008111 h 2578409"/>
                  <a:gd name="connsiteX5" fmla="*/ 2088232 w 2094661"/>
                  <a:gd name="connsiteY5" fmla="*/ 1944215 h 2578409"/>
                  <a:gd name="connsiteX6" fmla="*/ 1008112 w 2094661"/>
                  <a:gd name="connsiteY6" fmla="*/ 2376263 h 2578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94661" h="2578409">
                    <a:moveTo>
                      <a:pt x="936104" y="0"/>
                    </a:moveTo>
                    <a:cubicBezTo>
                      <a:pt x="876097" y="150017"/>
                      <a:pt x="1036902" y="527899"/>
                      <a:pt x="648072" y="720079"/>
                    </a:cubicBezTo>
                    <a:cubicBezTo>
                      <a:pt x="91620" y="793939"/>
                      <a:pt x="91730" y="517198"/>
                      <a:pt x="0" y="1008111"/>
                    </a:cubicBezTo>
                    <a:cubicBezTo>
                      <a:pt x="518148" y="1685671"/>
                      <a:pt x="371024" y="1509070"/>
                      <a:pt x="648072" y="1872207"/>
                    </a:cubicBezTo>
                    <a:cubicBezTo>
                      <a:pt x="640721" y="1903448"/>
                      <a:pt x="452584" y="654186"/>
                      <a:pt x="1512168" y="1008111"/>
                    </a:cubicBezTo>
                    <a:cubicBezTo>
                      <a:pt x="2052133" y="1278883"/>
                      <a:pt x="2094661" y="1638339"/>
                      <a:pt x="2088232" y="1944215"/>
                    </a:cubicBezTo>
                    <a:cubicBezTo>
                      <a:pt x="2052471" y="2329959"/>
                      <a:pt x="1798955" y="2578409"/>
                      <a:pt x="1008112" y="2376263"/>
                    </a:cubicBezTo>
                  </a:path>
                </a:pathLst>
              </a:cu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" name="TextBox 86"/>
              <p:cNvSpPr txBox="1">
                <a:spLocks noChangeArrowheads="1"/>
              </p:cNvSpPr>
              <p:nvPr/>
            </p:nvSpPr>
            <p:spPr bwMode="auto">
              <a:xfrm>
                <a:off x="323850" y="4437063"/>
                <a:ext cx="1920273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a</a:t>
                </a:r>
                <a:r>
                  <a:rPr lang="en-US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-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en-US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=(a-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)(a+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)</a:t>
                </a:r>
                <a:endParaRPr lang="ru-RU" b="1" dirty="0"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5" name="TextBox 87"/>
              <p:cNvSpPr txBox="1">
                <a:spLocks noChangeArrowheads="1"/>
              </p:cNvSpPr>
              <p:nvPr/>
            </p:nvSpPr>
            <p:spPr bwMode="auto">
              <a:xfrm>
                <a:off x="327490" y="3955880"/>
                <a:ext cx="2017713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(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a-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в)</a:t>
                </a:r>
                <a:r>
                  <a:rPr lang="en-US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=a</a:t>
                </a:r>
                <a:r>
                  <a:rPr lang="en-US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-2a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+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en-US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endParaRPr lang="ru-RU" b="1" baseline="30000" dirty="0"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6" name="TextBox 88"/>
              <p:cNvSpPr txBox="1">
                <a:spLocks noChangeArrowheads="1"/>
              </p:cNvSpPr>
              <p:nvPr/>
            </p:nvSpPr>
            <p:spPr bwMode="auto">
              <a:xfrm>
                <a:off x="327490" y="3527252"/>
                <a:ext cx="2017713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(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a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+в)</a:t>
                </a:r>
                <a:r>
                  <a:rPr lang="en-US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=a</a:t>
                </a:r>
                <a:r>
                  <a:rPr lang="en-US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+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2a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+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en-US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endParaRPr lang="ru-RU" b="1" baseline="30000" dirty="0">
                  <a:solidFill>
                    <a:srgbClr val="000066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7" name="TextBox 89"/>
              <p:cNvSpPr txBox="1">
                <a:spLocks noChangeArrowheads="1"/>
              </p:cNvSpPr>
              <p:nvPr/>
            </p:nvSpPr>
            <p:spPr bwMode="auto">
              <a:xfrm>
                <a:off x="341723" y="3098624"/>
                <a:ext cx="2592388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(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a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+в)</a:t>
                </a:r>
                <a:r>
                  <a:rPr lang="ru-RU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3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=a</a:t>
                </a:r>
                <a:r>
                  <a:rPr lang="ru-RU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3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+3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a</a:t>
                </a:r>
                <a:r>
                  <a:rPr lang="ru-RU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+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3</a:t>
                </a:r>
                <a:r>
                  <a:rPr lang="en-US" b="1" dirty="0">
                    <a:solidFill>
                      <a:srgbClr val="000066"/>
                    </a:solidFill>
                    <a:latin typeface="Monotype Corsiva" pitchFamily="66" charset="0"/>
                  </a:rPr>
                  <a:t>a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в</a:t>
                </a:r>
                <a:r>
                  <a:rPr lang="ru-RU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2</a:t>
                </a:r>
                <a:r>
                  <a:rPr lang="ru-RU" b="1" dirty="0">
                    <a:solidFill>
                      <a:srgbClr val="000066"/>
                    </a:solidFill>
                    <a:latin typeface="Monotype Corsiva" pitchFamily="66" charset="0"/>
                  </a:rPr>
                  <a:t>+в</a:t>
                </a:r>
                <a:r>
                  <a:rPr lang="ru-RU" b="1" baseline="30000" dirty="0">
                    <a:solidFill>
                      <a:srgbClr val="000066"/>
                    </a:solidFill>
                    <a:latin typeface="Monotype Corsiva" pitchFamily="66" charset="0"/>
                  </a:rPr>
                  <a:t>3</a:t>
                </a:r>
              </a:p>
            </p:txBody>
          </p: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684213" y="5013325"/>
                <a:ext cx="863600" cy="2159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Группа 69"/>
            <p:cNvGrpSpPr/>
            <p:nvPr/>
          </p:nvGrpSpPr>
          <p:grpSpPr>
            <a:xfrm rot="18426580">
              <a:off x="1392030" y="4557050"/>
              <a:ext cx="2272332" cy="321559"/>
              <a:chOff x="251520" y="1124744"/>
              <a:chExt cx="8124058" cy="80517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1" name="Группа 4"/>
              <p:cNvGrpSpPr/>
              <p:nvPr/>
            </p:nvGrpSpPr>
            <p:grpSpPr>
              <a:xfrm>
                <a:off x="251520" y="1124744"/>
                <a:ext cx="8124058" cy="805176"/>
                <a:chOff x="-1" y="2404767"/>
                <a:chExt cx="8124058" cy="805176"/>
              </a:xfrm>
            </p:grpSpPr>
            <p:sp>
              <p:nvSpPr>
                <p:cNvPr id="13" name="Полилиния 12"/>
                <p:cNvSpPr/>
                <p:nvPr/>
              </p:nvSpPr>
              <p:spPr>
                <a:xfrm>
                  <a:off x="866544" y="2636912"/>
                  <a:ext cx="1401200" cy="504056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1200" h="504056">
                      <a:moveTo>
                        <a:pt x="105056" y="72008"/>
                      </a:moveTo>
                      <a:cubicBezTo>
                        <a:pt x="592505" y="54202"/>
                        <a:pt x="938253" y="38194"/>
                        <a:pt x="1401200" y="0"/>
                      </a:cubicBezTo>
                      <a:lnTo>
                        <a:pt x="1329192" y="504056"/>
                      </a:lnTo>
                      <a:cubicBezTo>
                        <a:pt x="1070304" y="383842"/>
                        <a:pt x="506095" y="456051"/>
                        <a:pt x="94546" y="432048"/>
                      </a:cubicBezTo>
                      <a:cubicBezTo>
                        <a:pt x="31383" y="292097"/>
                        <a:pt x="0" y="147997"/>
                        <a:pt x="105056" y="72008"/>
                      </a:cubicBezTo>
                      <a:close/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4" name="Полилиния 13"/>
                <p:cNvSpPr/>
                <p:nvPr/>
              </p:nvSpPr>
              <p:spPr>
                <a:xfrm>
                  <a:off x="2018673" y="2602382"/>
                  <a:ext cx="2841360" cy="563454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105056 w 640012"/>
                    <a:gd name="connsiteY0" fmla="*/ 17806 h 564535"/>
                    <a:gd name="connsiteX1" fmla="*/ 640011 w 640012"/>
                    <a:gd name="connsiteY1" fmla="*/ 35612 h 564535"/>
                    <a:gd name="connsiteX2" fmla="*/ 640012 w 640012"/>
                    <a:gd name="connsiteY2" fmla="*/ 539667 h 564535"/>
                    <a:gd name="connsiteX3" fmla="*/ 495995 w 640012"/>
                    <a:gd name="connsiteY3" fmla="*/ 539668 h 564535"/>
                    <a:gd name="connsiteX4" fmla="*/ 105056 w 640012"/>
                    <a:gd name="connsiteY4" fmla="*/ 17806 h 564535"/>
                    <a:gd name="connsiteX0" fmla="*/ 135171 w 670127"/>
                    <a:gd name="connsiteY0" fmla="*/ 17806 h 564535"/>
                    <a:gd name="connsiteX1" fmla="*/ 670126 w 670127"/>
                    <a:gd name="connsiteY1" fmla="*/ 35612 h 564535"/>
                    <a:gd name="connsiteX2" fmla="*/ 670127 w 670127"/>
                    <a:gd name="connsiteY2" fmla="*/ 539667 h 564535"/>
                    <a:gd name="connsiteX3" fmla="*/ 63163 w 670127"/>
                    <a:gd name="connsiteY3" fmla="*/ 521862 h 564535"/>
                    <a:gd name="connsiteX4" fmla="*/ 135171 w 670127"/>
                    <a:gd name="connsiteY4" fmla="*/ 17806 h 564535"/>
                    <a:gd name="connsiteX0" fmla="*/ 105056 w 712019"/>
                    <a:gd name="connsiteY0" fmla="*/ 17806 h 564535"/>
                    <a:gd name="connsiteX1" fmla="*/ 712018 w 712019"/>
                    <a:gd name="connsiteY1" fmla="*/ 35612 h 564535"/>
                    <a:gd name="connsiteX2" fmla="*/ 712019 w 712019"/>
                    <a:gd name="connsiteY2" fmla="*/ 539667 h 564535"/>
                    <a:gd name="connsiteX3" fmla="*/ 105055 w 712019"/>
                    <a:gd name="connsiteY3" fmla="*/ 521862 h 564535"/>
                    <a:gd name="connsiteX4" fmla="*/ 105056 w 712019"/>
                    <a:gd name="connsiteY4" fmla="*/ 17806 h 564535"/>
                    <a:gd name="connsiteX0" fmla="*/ 105056 w 2625336"/>
                    <a:gd name="connsiteY0" fmla="*/ 17806 h 564535"/>
                    <a:gd name="connsiteX1" fmla="*/ 2625336 w 2625336"/>
                    <a:gd name="connsiteY1" fmla="*/ 17806 h 564535"/>
                    <a:gd name="connsiteX2" fmla="*/ 712019 w 2625336"/>
                    <a:gd name="connsiteY2" fmla="*/ 539667 h 564535"/>
                    <a:gd name="connsiteX3" fmla="*/ 105055 w 2625336"/>
                    <a:gd name="connsiteY3" fmla="*/ 521862 h 564535"/>
                    <a:gd name="connsiteX4" fmla="*/ 105056 w 2625336"/>
                    <a:gd name="connsiteY4" fmla="*/ 17806 h 564535"/>
                    <a:gd name="connsiteX0" fmla="*/ 105056 w 2697343"/>
                    <a:gd name="connsiteY0" fmla="*/ 17806 h 546730"/>
                    <a:gd name="connsiteX1" fmla="*/ 2625336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25336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97343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34530 h 563454"/>
                    <a:gd name="connsiteX1" fmla="*/ 2697343 w 2697343"/>
                    <a:gd name="connsiteY1" fmla="*/ 34530 h 563454"/>
                    <a:gd name="connsiteX2" fmla="*/ 2697343 w 2697343"/>
                    <a:gd name="connsiteY2" fmla="*/ 538586 h 563454"/>
                    <a:gd name="connsiteX3" fmla="*/ 105055 w 2697343"/>
                    <a:gd name="connsiteY3" fmla="*/ 538586 h 563454"/>
                    <a:gd name="connsiteX4" fmla="*/ 105056 w 2697343"/>
                    <a:gd name="connsiteY4" fmla="*/ 34530 h 563454"/>
                    <a:gd name="connsiteX0" fmla="*/ 105056 w 2730391"/>
                    <a:gd name="connsiteY0" fmla="*/ 17806 h 581260"/>
                    <a:gd name="connsiteX1" fmla="*/ 2730391 w 2730391"/>
                    <a:gd name="connsiteY1" fmla="*/ 52336 h 581260"/>
                    <a:gd name="connsiteX2" fmla="*/ 2730391 w 2730391"/>
                    <a:gd name="connsiteY2" fmla="*/ 556392 h 581260"/>
                    <a:gd name="connsiteX3" fmla="*/ 138103 w 2730391"/>
                    <a:gd name="connsiteY3" fmla="*/ 556392 h 581260"/>
                    <a:gd name="connsiteX4" fmla="*/ 105056 w 2730391"/>
                    <a:gd name="connsiteY4" fmla="*/ 17806 h 581260"/>
                    <a:gd name="connsiteX0" fmla="*/ 105056 w 2841360"/>
                    <a:gd name="connsiteY0" fmla="*/ 34530 h 597984"/>
                    <a:gd name="connsiteX1" fmla="*/ 2841360 w 2841360"/>
                    <a:gd name="connsiteY1" fmla="*/ 34530 h 597984"/>
                    <a:gd name="connsiteX2" fmla="*/ 2730391 w 2841360"/>
                    <a:gd name="connsiteY2" fmla="*/ 573116 h 597984"/>
                    <a:gd name="connsiteX3" fmla="*/ 138103 w 2841360"/>
                    <a:gd name="connsiteY3" fmla="*/ 573116 h 597984"/>
                    <a:gd name="connsiteX4" fmla="*/ 105056 w 2841360"/>
                    <a:gd name="connsiteY4" fmla="*/ 34530 h 597984"/>
                    <a:gd name="connsiteX0" fmla="*/ 105056 w 2841360"/>
                    <a:gd name="connsiteY0" fmla="*/ 34530 h 573116"/>
                    <a:gd name="connsiteX1" fmla="*/ 2841360 w 2841360"/>
                    <a:gd name="connsiteY1" fmla="*/ 34530 h 573116"/>
                    <a:gd name="connsiteX2" fmla="*/ 2841359 w 2841360"/>
                    <a:gd name="connsiteY2" fmla="*/ 538586 h 573116"/>
                    <a:gd name="connsiteX3" fmla="*/ 138103 w 2841360"/>
                    <a:gd name="connsiteY3" fmla="*/ 573116 h 573116"/>
                    <a:gd name="connsiteX4" fmla="*/ 105056 w 2841360"/>
                    <a:gd name="connsiteY4" fmla="*/ 34530 h 573116"/>
                    <a:gd name="connsiteX0" fmla="*/ 105056 w 2841360"/>
                    <a:gd name="connsiteY0" fmla="*/ 34530 h 563454"/>
                    <a:gd name="connsiteX1" fmla="*/ 2841360 w 2841360"/>
                    <a:gd name="connsiteY1" fmla="*/ 34530 h 563454"/>
                    <a:gd name="connsiteX2" fmla="*/ 2841359 w 2841360"/>
                    <a:gd name="connsiteY2" fmla="*/ 538586 h 563454"/>
                    <a:gd name="connsiteX3" fmla="*/ 105055 w 2841360"/>
                    <a:gd name="connsiteY3" fmla="*/ 538586 h 563454"/>
                    <a:gd name="connsiteX4" fmla="*/ 105056 w 2841360"/>
                    <a:gd name="connsiteY4" fmla="*/ 34530 h 563454"/>
                    <a:gd name="connsiteX0" fmla="*/ 105056 w 2841360"/>
                    <a:gd name="connsiteY0" fmla="*/ 34530 h 563454"/>
                    <a:gd name="connsiteX1" fmla="*/ 2841360 w 2841360"/>
                    <a:gd name="connsiteY1" fmla="*/ 34530 h 563454"/>
                    <a:gd name="connsiteX2" fmla="*/ 2841359 w 2841360"/>
                    <a:gd name="connsiteY2" fmla="*/ 538586 h 563454"/>
                    <a:gd name="connsiteX3" fmla="*/ 105055 w 2841360"/>
                    <a:gd name="connsiteY3" fmla="*/ 538586 h 563454"/>
                    <a:gd name="connsiteX4" fmla="*/ 105056 w 2841360"/>
                    <a:gd name="connsiteY4" fmla="*/ 34530 h 563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41360" h="563454">
                      <a:moveTo>
                        <a:pt x="105056" y="34530"/>
                      </a:moveTo>
                      <a:cubicBezTo>
                        <a:pt x="592505" y="16724"/>
                        <a:pt x="2308420" y="0"/>
                        <a:pt x="2841360" y="34530"/>
                      </a:cubicBezTo>
                      <a:cubicBezTo>
                        <a:pt x="2784510" y="292464"/>
                        <a:pt x="2815591" y="247539"/>
                        <a:pt x="2841359" y="538586"/>
                      </a:cubicBezTo>
                      <a:cubicBezTo>
                        <a:pt x="2752572" y="563454"/>
                        <a:pt x="294267" y="554994"/>
                        <a:pt x="105055" y="538586"/>
                      </a:cubicBezTo>
                      <a:cubicBezTo>
                        <a:pt x="41892" y="398635"/>
                        <a:pt x="0" y="110519"/>
                        <a:pt x="105056" y="3453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0066"/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5400000" scaled="1"/>
                  <a:tileRect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5" name="Полилиния 14"/>
                <p:cNvSpPr/>
                <p:nvPr/>
              </p:nvSpPr>
              <p:spPr>
                <a:xfrm>
                  <a:off x="-1" y="2763122"/>
                  <a:ext cx="1008547" cy="291780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49830 w 837279"/>
                    <a:gd name="connsiteY0" fmla="*/ 17806 h 546729"/>
                    <a:gd name="connsiteX1" fmla="*/ 462947 w 837279"/>
                    <a:gd name="connsiteY1" fmla="*/ 72008 h 546729"/>
                    <a:gd name="connsiteX2" fmla="*/ 493847 w 837279"/>
                    <a:gd name="connsiteY2" fmla="*/ 521861 h 546729"/>
                    <a:gd name="connsiteX3" fmla="*/ 349830 w 837279"/>
                    <a:gd name="connsiteY3" fmla="*/ 521862 h 546729"/>
                    <a:gd name="connsiteX4" fmla="*/ 349830 w 837279"/>
                    <a:gd name="connsiteY4" fmla="*/ 17806 h 546729"/>
                    <a:gd name="connsiteX0" fmla="*/ 105056 w 784027"/>
                    <a:gd name="connsiteY0" fmla="*/ 17806 h 492527"/>
                    <a:gd name="connsiteX1" fmla="*/ 753127 w 784027"/>
                    <a:gd name="connsiteY1" fmla="*/ 17806 h 492527"/>
                    <a:gd name="connsiteX2" fmla="*/ 784027 w 784027"/>
                    <a:gd name="connsiteY2" fmla="*/ 467659 h 492527"/>
                    <a:gd name="connsiteX3" fmla="*/ 640010 w 784027"/>
                    <a:gd name="connsiteY3" fmla="*/ 467660 h 492527"/>
                    <a:gd name="connsiteX4" fmla="*/ 105056 w 784027"/>
                    <a:gd name="connsiteY4" fmla="*/ 17806 h 492527"/>
                    <a:gd name="connsiteX0" fmla="*/ 0 w 678971"/>
                    <a:gd name="connsiteY0" fmla="*/ 17806 h 492527"/>
                    <a:gd name="connsiteX1" fmla="*/ 648071 w 678971"/>
                    <a:gd name="connsiteY1" fmla="*/ 17806 h 492527"/>
                    <a:gd name="connsiteX2" fmla="*/ 678971 w 678971"/>
                    <a:gd name="connsiteY2" fmla="*/ 467659 h 492527"/>
                    <a:gd name="connsiteX3" fmla="*/ 534954 w 678971"/>
                    <a:gd name="connsiteY3" fmla="*/ 467660 h 492527"/>
                    <a:gd name="connsiteX4" fmla="*/ 0 w 678971"/>
                    <a:gd name="connsiteY4" fmla="*/ 17806 h 492527"/>
                    <a:gd name="connsiteX0" fmla="*/ 0 w 678971"/>
                    <a:gd name="connsiteY0" fmla="*/ 17806 h 492527"/>
                    <a:gd name="connsiteX1" fmla="*/ 648071 w 678971"/>
                    <a:gd name="connsiteY1" fmla="*/ 17806 h 492527"/>
                    <a:gd name="connsiteX2" fmla="*/ 678971 w 678971"/>
                    <a:gd name="connsiteY2" fmla="*/ 467659 h 492527"/>
                    <a:gd name="connsiteX3" fmla="*/ 432048 w 678971"/>
                    <a:gd name="connsiteY3" fmla="*/ 233830 h 492527"/>
                    <a:gd name="connsiteX4" fmla="*/ 0 w 678971"/>
                    <a:gd name="connsiteY4" fmla="*/ 17806 h 492527"/>
                    <a:gd name="connsiteX0" fmla="*/ 0 w 792088"/>
                    <a:gd name="connsiteY0" fmla="*/ 177397 h 435331"/>
                    <a:gd name="connsiteX1" fmla="*/ 648071 w 792088"/>
                    <a:gd name="connsiteY1" fmla="*/ 177397 h 435331"/>
                    <a:gd name="connsiteX2" fmla="*/ 792088 w 792088"/>
                    <a:gd name="connsiteY2" fmla="*/ 321413 h 435331"/>
                    <a:gd name="connsiteX3" fmla="*/ 432048 w 792088"/>
                    <a:gd name="connsiteY3" fmla="*/ 393421 h 435331"/>
                    <a:gd name="connsiteX4" fmla="*/ 0 w 792088"/>
                    <a:gd name="connsiteY4" fmla="*/ 177397 h 435331"/>
                    <a:gd name="connsiteX0" fmla="*/ 0 w 792088"/>
                    <a:gd name="connsiteY0" fmla="*/ 177397 h 435332"/>
                    <a:gd name="connsiteX1" fmla="*/ 720079 w 792088"/>
                    <a:gd name="connsiteY1" fmla="*/ 177398 h 435332"/>
                    <a:gd name="connsiteX2" fmla="*/ 792088 w 792088"/>
                    <a:gd name="connsiteY2" fmla="*/ 321413 h 435332"/>
                    <a:gd name="connsiteX3" fmla="*/ 432048 w 792088"/>
                    <a:gd name="connsiteY3" fmla="*/ 393421 h 435332"/>
                    <a:gd name="connsiteX4" fmla="*/ 0 w 792088"/>
                    <a:gd name="connsiteY4" fmla="*/ 177397 h 435332"/>
                    <a:gd name="connsiteX0" fmla="*/ 0 w 847322"/>
                    <a:gd name="connsiteY0" fmla="*/ 177397 h 424771"/>
                    <a:gd name="connsiteX1" fmla="*/ 720079 w 847322"/>
                    <a:gd name="connsiteY1" fmla="*/ 177398 h 424771"/>
                    <a:gd name="connsiteX2" fmla="*/ 792088 w 847322"/>
                    <a:gd name="connsiteY2" fmla="*/ 321413 h 424771"/>
                    <a:gd name="connsiteX3" fmla="*/ 432048 w 847322"/>
                    <a:gd name="connsiteY3" fmla="*/ 393421 h 424771"/>
                    <a:gd name="connsiteX4" fmla="*/ 0 w 847322"/>
                    <a:gd name="connsiteY4" fmla="*/ 177397 h 424771"/>
                    <a:gd name="connsiteX0" fmla="*/ 0 w 847322"/>
                    <a:gd name="connsiteY0" fmla="*/ 177397 h 424771"/>
                    <a:gd name="connsiteX1" fmla="*/ 720079 w 847322"/>
                    <a:gd name="connsiteY1" fmla="*/ 177398 h 424771"/>
                    <a:gd name="connsiteX2" fmla="*/ 792088 w 847322"/>
                    <a:gd name="connsiteY2" fmla="*/ 321413 h 424771"/>
                    <a:gd name="connsiteX3" fmla="*/ 432048 w 847322"/>
                    <a:gd name="connsiteY3" fmla="*/ 393421 h 424771"/>
                    <a:gd name="connsiteX4" fmla="*/ 0 w 847322"/>
                    <a:gd name="connsiteY4" fmla="*/ 177397 h 424771"/>
                    <a:gd name="connsiteX0" fmla="*/ 0 w 847322"/>
                    <a:gd name="connsiteY0" fmla="*/ 177396 h 424770"/>
                    <a:gd name="connsiteX1" fmla="*/ 720079 w 847322"/>
                    <a:gd name="connsiteY1" fmla="*/ 177397 h 424770"/>
                    <a:gd name="connsiteX2" fmla="*/ 720079 w 847322"/>
                    <a:gd name="connsiteY2" fmla="*/ 321413 h 424770"/>
                    <a:gd name="connsiteX3" fmla="*/ 432048 w 847322"/>
                    <a:gd name="connsiteY3" fmla="*/ 393420 h 424770"/>
                    <a:gd name="connsiteX4" fmla="*/ 0 w 847322"/>
                    <a:gd name="connsiteY4" fmla="*/ 177396 h 424770"/>
                    <a:gd name="connsiteX0" fmla="*/ 0 w 847322"/>
                    <a:gd name="connsiteY0" fmla="*/ 17806 h 265180"/>
                    <a:gd name="connsiteX1" fmla="*/ 720079 w 847322"/>
                    <a:gd name="connsiteY1" fmla="*/ 17807 h 265180"/>
                    <a:gd name="connsiteX2" fmla="*/ 720079 w 847322"/>
                    <a:gd name="connsiteY2" fmla="*/ 161823 h 265180"/>
                    <a:gd name="connsiteX3" fmla="*/ 432048 w 847322"/>
                    <a:gd name="connsiteY3" fmla="*/ 233830 h 265180"/>
                    <a:gd name="connsiteX4" fmla="*/ 0 w 847322"/>
                    <a:gd name="connsiteY4" fmla="*/ 17806 h 265180"/>
                    <a:gd name="connsiteX0" fmla="*/ 0 w 847322"/>
                    <a:gd name="connsiteY0" fmla="*/ 17806 h 265180"/>
                    <a:gd name="connsiteX1" fmla="*/ 720079 w 847322"/>
                    <a:gd name="connsiteY1" fmla="*/ 17807 h 265180"/>
                    <a:gd name="connsiteX2" fmla="*/ 720079 w 847322"/>
                    <a:gd name="connsiteY2" fmla="*/ 161823 h 265180"/>
                    <a:gd name="connsiteX3" fmla="*/ 432047 w 847322"/>
                    <a:gd name="connsiteY3" fmla="*/ 233830 h 265180"/>
                    <a:gd name="connsiteX4" fmla="*/ 0 w 847322"/>
                    <a:gd name="connsiteY4" fmla="*/ 17806 h 265180"/>
                    <a:gd name="connsiteX0" fmla="*/ 0 w 847322"/>
                    <a:gd name="connsiteY0" fmla="*/ 17806 h 265180"/>
                    <a:gd name="connsiteX1" fmla="*/ 720079 w 847322"/>
                    <a:gd name="connsiteY1" fmla="*/ 17807 h 265180"/>
                    <a:gd name="connsiteX2" fmla="*/ 720079 w 847322"/>
                    <a:gd name="connsiteY2" fmla="*/ 161823 h 265180"/>
                    <a:gd name="connsiteX3" fmla="*/ 432047 w 847322"/>
                    <a:gd name="connsiteY3" fmla="*/ 233830 h 265180"/>
                    <a:gd name="connsiteX4" fmla="*/ 0 w 847322"/>
                    <a:gd name="connsiteY4" fmla="*/ 17806 h 265180"/>
                    <a:gd name="connsiteX0" fmla="*/ 0 w 847322"/>
                    <a:gd name="connsiteY0" fmla="*/ 17806 h 265180"/>
                    <a:gd name="connsiteX1" fmla="*/ 720079 w 847322"/>
                    <a:gd name="connsiteY1" fmla="*/ 17807 h 265180"/>
                    <a:gd name="connsiteX2" fmla="*/ 720079 w 847322"/>
                    <a:gd name="connsiteY2" fmla="*/ 161823 h 265180"/>
                    <a:gd name="connsiteX3" fmla="*/ 360039 w 847322"/>
                    <a:gd name="connsiteY3" fmla="*/ 161822 h 265180"/>
                    <a:gd name="connsiteX4" fmla="*/ 0 w 847322"/>
                    <a:gd name="connsiteY4" fmla="*/ 17806 h 265180"/>
                    <a:gd name="connsiteX0" fmla="*/ 0 w 847322"/>
                    <a:gd name="connsiteY0" fmla="*/ 17806 h 265180"/>
                    <a:gd name="connsiteX1" fmla="*/ 720079 w 847322"/>
                    <a:gd name="connsiteY1" fmla="*/ 17807 h 265180"/>
                    <a:gd name="connsiteX2" fmla="*/ 720079 w 847322"/>
                    <a:gd name="connsiteY2" fmla="*/ 161823 h 265180"/>
                    <a:gd name="connsiteX3" fmla="*/ 360039 w 847322"/>
                    <a:gd name="connsiteY3" fmla="*/ 161822 h 265180"/>
                    <a:gd name="connsiteX4" fmla="*/ 0 w 847322"/>
                    <a:gd name="connsiteY4" fmla="*/ 17806 h 265180"/>
                    <a:gd name="connsiteX0" fmla="*/ 0 w 1026835"/>
                    <a:gd name="connsiteY0" fmla="*/ 17806 h 265180"/>
                    <a:gd name="connsiteX1" fmla="*/ 899592 w 1026835"/>
                    <a:gd name="connsiteY1" fmla="*/ 17807 h 265180"/>
                    <a:gd name="connsiteX2" fmla="*/ 899592 w 1026835"/>
                    <a:gd name="connsiteY2" fmla="*/ 161823 h 265180"/>
                    <a:gd name="connsiteX3" fmla="*/ 539552 w 1026835"/>
                    <a:gd name="connsiteY3" fmla="*/ 161822 h 265180"/>
                    <a:gd name="connsiteX4" fmla="*/ 0 w 1026835"/>
                    <a:gd name="connsiteY4" fmla="*/ 17806 h 265180"/>
                    <a:gd name="connsiteX0" fmla="*/ 0 w 1026835"/>
                    <a:gd name="connsiteY0" fmla="*/ 17806 h 546730"/>
                    <a:gd name="connsiteX1" fmla="*/ 899592 w 1026835"/>
                    <a:gd name="connsiteY1" fmla="*/ 17807 h 546730"/>
                    <a:gd name="connsiteX2" fmla="*/ 899593 w 1026835"/>
                    <a:gd name="connsiteY2" fmla="*/ 521862 h 546730"/>
                    <a:gd name="connsiteX3" fmla="*/ 539552 w 1026835"/>
                    <a:gd name="connsiteY3" fmla="*/ 161822 h 546730"/>
                    <a:gd name="connsiteX4" fmla="*/ 0 w 1026835"/>
                    <a:gd name="connsiteY4" fmla="*/ 17806 h 546730"/>
                    <a:gd name="connsiteX0" fmla="*/ 0 w 1063847"/>
                    <a:gd name="connsiteY0" fmla="*/ 17806 h 546730"/>
                    <a:gd name="connsiteX1" fmla="*/ 899592 w 1063847"/>
                    <a:gd name="connsiteY1" fmla="*/ 17807 h 546730"/>
                    <a:gd name="connsiteX2" fmla="*/ 1043609 w 1063847"/>
                    <a:gd name="connsiteY2" fmla="*/ 521862 h 546730"/>
                    <a:gd name="connsiteX3" fmla="*/ 539552 w 1063847"/>
                    <a:gd name="connsiteY3" fmla="*/ 161822 h 546730"/>
                    <a:gd name="connsiteX4" fmla="*/ 0 w 1063847"/>
                    <a:gd name="connsiteY4" fmla="*/ 17806 h 546730"/>
                    <a:gd name="connsiteX0" fmla="*/ 0 w 1043609"/>
                    <a:gd name="connsiteY0" fmla="*/ 17806 h 546730"/>
                    <a:gd name="connsiteX1" fmla="*/ 899592 w 1043609"/>
                    <a:gd name="connsiteY1" fmla="*/ 17807 h 546730"/>
                    <a:gd name="connsiteX2" fmla="*/ 1043609 w 1043609"/>
                    <a:gd name="connsiteY2" fmla="*/ 521862 h 546730"/>
                    <a:gd name="connsiteX3" fmla="*/ 539552 w 1043609"/>
                    <a:gd name="connsiteY3" fmla="*/ 161822 h 546730"/>
                    <a:gd name="connsiteX4" fmla="*/ 0 w 1043609"/>
                    <a:gd name="connsiteY4" fmla="*/ 17806 h 546730"/>
                    <a:gd name="connsiteX0" fmla="*/ 0 w 1026835"/>
                    <a:gd name="connsiteY0" fmla="*/ 229600 h 476974"/>
                    <a:gd name="connsiteX1" fmla="*/ 899592 w 1026835"/>
                    <a:gd name="connsiteY1" fmla="*/ 229601 h 476974"/>
                    <a:gd name="connsiteX2" fmla="*/ 971601 w 1026835"/>
                    <a:gd name="connsiteY2" fmla="*/ 373616 h 476974"/>
                    <a:gd name="connsiteX3" fmla="*/ 539552 w 1026835"/>
                    <a:gd name="connsiteY3" fmla="*/ 373616 h 476974"/>
                    <a:gd name="connsiteX4" fmla="*/ 0 w 1026835"/>
                    <a:gd name="connsiteY4" fmla="*/ 229600 h 476974"/>
                    <a:gd name="connsiteX0" fmla="*/ 0 w 1026835"/>
                    <a:gd name="connsiteY0" fmla="*/ 229600 h 476974"/>
                    <a:gd name="connsiteX1" fmla="*/ 899592 w 1026835"/>
                    <a:gd name="connsiteY1" fmla="*/ 229601 h 476974"/>
                    <a:gd name="connsiteX2" fmla="*/ 899593 w 1026835"/>
                    <a:gd name="connsiteY2" fmla="*/ 373616 h 476974"/>
                    <a:gd name="connsiteX3" fmla="*/ 539552 w 1026835"/>
                    <a:gd name="connsiteY3" fmla="*/ 373616 h 476974"/>
                    <a:gd name="connsiteX4" fmla="*/ 0 w 1026835"/>
                    <a:gd name="connsiteY4" fmla="*/ 229600 h 476974"/>
                    <a:gd name="connsiteX0" fmla="*/ 0 w 1026835"/>
                    <a:gd name="connsiteY0" fmla="*/ 229600 h 476974"/>
                    <a:gd name="connsiteX1" fmla="*/ 899592 w 1026835"/>
                    <a:gd name="connsiteY1" fmla="*/ 229601 h 476974"/>
                    <a:gd name="connsiteX2" fmla="*/ 899593 w 1026835"/>
                    <a:gd name="connsiteY2" fmla="*/ 373616 h 476974"/>
                    <a:gd name="connsiteX3" fmla="*/ 539552 w 1026835"/>
                    <a:gd name="connsiteY3" fmla="*/ 373616 h 476974"/>
                    <a:gd name="connsiteX4" fmla="*/ 0 w 1026835"/>
                    <a:gd name="connsiteY4" fmla="*/ 229600 h 476974"/>
                    <a:gd name="connsiteX0" fmla="*/ 0 w 1305456"/>
                    <a:gd name="connsiteY0" fmla="*/ 236130 h 483504"/>
                    <a:gd name="connsiteX1" fmla="*/ 899592 w 1305456"/>
                    <a:gd name="connsiteY1" fmla="*/ 236131 h 483504"/>
                    <a:gd name="connsiteX2" fmla="*/ 899593 w 1305456"/>
                    <a:gd name="connsiteY2" fmla="*/ 380146 h 483504"/>
                    <a:gd name="connsiteX3" fmla="*/ 539552 w 1305456"/>
                    <a:gd name="connsiteY3" fmla="*/ 380146 h 483504"/>
                    <a:gd name="connsiteX4" fmla="*/ 0 w 1305456"/>
                    <a:gd name="connsiteY4" fmla="*/ 236130 h 483504"/>
                    <a:gd name="connsiteX0" fmla="*/ 0 w 1394054"/>
                    <a:gd name="connsiteY0" fmla="*/ 17806 h 547546"/>
                    <a:gd name="connsiteX1" fmla="*/ 899592 w 1394054"/>
                    <a:gd name="connsiteY1" fmla="*/ 17807 h 547546"/>
                    <a:gd name="connsiteX2" fmla="*/ 899593 w 1394054"/>
                    <a:gd name="connsiteY2" fmla="*/ 161822 h 547546"/>
                    <a:gd name="connsiteX3" fmla="*/ 539552 w 1394054"/>
                    <a:gd name="connsiteY3" fmla="*/ 161822 h 547546"/>
                    <a:gd name="connsiteX4" fmla="*/ 0 w 1394054"/>
                    <a:gd name="connsiteY4" fmla="*/ 17806 h 547546"/>
                    <a:gd name="connsiteX0" fmla="*/ 0 w 1026835"/>
                    <a:gd name="connsiteY0" fmla="*/ 17806 h 265180"/>
                    <a:gd name="connsiteX1" fmla="*/ 899592 w 1026835"/>
                    <a:gd name="connsiteY1" fmla="*/ 17807 h 265180"/>
                    <a:gd name="connsiteX2" fmla="*/ 899593 w 1026835"/>
                    <a:gd name="connsiteY2" fmla="*/ 161822 h 265180"/>
                    <a:gd name="connsiteX3" fmla="*/ 539552 w 1026835"/>
                    <a:gd name="connsiteY3" fmla="*/ 161822 h 265180"/>
                    <a:gd name="connsiteX4" fmla="*/ 0 w 1026835"/>
                    <a:gd name="connsiteY4" fmla="*/ 17806 h 265180"/>
                    <a:gd name="connsiteX0" fmla="*/ 0 w 936538"/>
                    <a:gd name="connsiteY0" fmla="*/ 17806 h 219771"/>
                    <a:gd name="connsiteX1" fmla="*/ 899592 w 936538"/>
                    <a:gd name="connsiteY1" fmla="*/ 17807 h 219771"/>
                    <a:gd name="connsiteX2" fmla="*/ 899593 w 936538"/>
                    <a:gd name="connsiteY2" fmla="*/ 161822 h 219771"/>
                    <a:gd name="connsiteX3" fmla="*/ 539552 w 936538"/>
                    <a:gd name="connsiteY3" fmla="*/ 161822 h 219771"/>
                    <a:gd name="connsiteX4" fmla="*/ 0 w 936538"/>
                    <a:gd name="connsiteY4" fmla="*/ 17806 h 219771"/>
                    <a:gd name="connsiteX0" fmla="*/ 0 w 936539"/>
                    <a:gd name="connsiteY0" fmla="*/ 17806 h 219771"/>
                    <a:gd name="connsiteX1" fmla="*/ 899593 w 936539"/>
                    <a:gd name="connsiteY1" fmla="*/ 17807 h 219771"/>
                    <a:gd name="connsiteX2" fmla="*/ 899593 w 936539"/>
                    <a:gd name="connsiteY2" fmla="*/ 161822 h 219771"/>
                    <a:gd name="connsiteX3" fmla="*/ 539552 w 936539"/>
                    <a:gd name="connsiteY3" fmla="*/ 161822 h 219771"/>
                    <a:gd name="connsiteX4" fmla="*/ 0 w 936539"/>
                    <a:gd name="connsiteY4" fmla="*/ 17806 h 219771"/>
                    <a:gd name="connsiteX0" fmla="*/ 0 w 971601"/>
                    <a:gd name="connsiteY0" fmla="*/ 17806 h 291780"/>
                    <a:gd name="connsiteX1" fmla="*/ 899593 w 971601"/>
                    <a:gd name="connsiteY1" fmla="*/ 17807 h 291780"/>
                    <a:gd name="connsiteX2" fmla="*/ 971601 w 971601"/>
                    <a:gd name="connsiteY2" fmla="*/ 233831 h 291780"/>
                    <a:gd name="connsiteX3" fmla="*/ 539552 w 971601"/>
                    <a:gd name="connsiteY3" fmla="*/ 161822 h 291780"/>
                    <a:gd name="connsiteX4" fmla="*/ 0 w 971601"/>
                    <a:gd name="connsiteY4" fmla="*/ 17806 h 291780"/>
                    <a:gd name="connsiteX0" fmla="*/ 0 w 1008547"/>
                    <a:gd name="connsiteY0" fmla="*/ 17806 h 291780"/>
                    <a:gd name="connsiteX1" fmla="*/ 971601 w 1008547"/>
                    <a:gd name="connsiteY1" fmla="*/ 17806 h 291780"/>
                    <a:gd name="connsiteX2" fmla="*/ 971601 w 1008547"/>
                    <a:gd name="connsiteY2" fmla="*/ 233831 h 291780"/>
                    <a:gd name="connsiteX3" fmla="*/ 539552 w 1008547"/>
                    <a:gd name="connsiteY3" fmla="*/ 161822 h 291780"/>
                    <a:gd name="connsiteX4" fmla="*/ 0 w 1008547"/>
                    <a:gd name="connsiteY4" fmla="*/ 17806 h 291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8547" h="291780">
                      <a:moveTo>
                        <a:pt x="0" y="17806"/>
                      </a:moveTo>
                      <a:cubicBezTo>
                        <a:pt x="487449" y="0"/>
                        <a:pt x="430216" y="18272"/>
                        <a:pt x="971601" y="17806"/>
                      </a:cubicBezTo>
                      <a:cubicBezTo>
                        <a:pt x="1008547" y="36696"/>
                        <a:pt x="967086" y="291780"/>
                        <a:pt x="971601" y="233831"/>
                      </a:cubicBezTo>
                      <a:cubicBezTo>
                        <a:pt x="817902" y="232598"/>
                        <a:pt x="681325" y="124611"/>
                        <a:pt x="539552" y="161822"/>
                      </a:cubicBezTo>
                      <a:cubicBezTo>
                        <a:pt x="338969" y="78688"/>
                        <a:pt x="459148" y="100791"/>
                        <a:pt x="0" y="1780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6" name="Полилиния 15"/>
                <p:cNvSpPr/>
                <p:nvPr/>
              </p:nvSpPr>
              <p:spPr>
                <a:xfrm>
                  <a:off x="827584" y="2636912"/>
                  <a:ext cx="1401200" cy="504056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1200" h="504056">
                      <a:moveTo>
                        <a:pt x="105056" y="72008"/>
                      </a:moveTo>
                      <a:cubicBezTo>
                        <a:pt x="592505" y="54202"/>
                        <a:pt x="938253" y="38194"/>
                        <a:pt x="1401200" y="0"/>
                      </a:cubicBezTo>
                      <a:lnTo>
                        <a:pt x="1329192" y="504056"/>
                      </a:lnTo>
                      <a:cubicBezTo>
                        <a:pt x="1070304" y="383842"/>
                        <a:pt x="506095" y="456051"/>
                        <a:pt x="94546" y="432048"/>
                      </a:cubicBezTo>
                      <a:cubicBezTo>
                        <a:pt x="31383" y="292097"/>
                        <a:pt x="0" y="147997"/>
                        <a:pt x="105056" y="72008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0066"/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5400000" scaled="1"/>
                  <a:tileRect/>
                </a:gra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7" name="Полилиния 16"/>
                <p:cNvSpPr/>
                <p:nvPr/>
              </p:nvSpPr>
              <p:spPr>
                <a:xfrm>
                  <a:off x="850220" y="2691113"/>
                  <a:ext cx="337403" cy="401849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17806 h 449854"/>
                    <a:gd name="connsiteX1" fmla="*/ 1401200 w 1401200"/>
                    <a:gd name="connsiteY1" fmla="*/ 17806 h 449854"/>
                    <a:gd name="connsiteX2" fmla="*/ 1329192 w 1401200"/>
                    <a:gd name="connsiteY2" fmla="*/ 449854 h 449854"/>
                    <a:gd name="connsiteX3" fmla="*/ 94546 w 1401200"/>
                    <a:gd name="connsiteY3" fmla="*/ 377846 h 449854"/>
                    <a:gd name="connsiteX4" fmla="*/ 105056 w 1401200"/>
                    <a:gd name="connsiteY4" fmla="*/ 17806 h 449854"/>
                    <a:gd name="connsiteX0" fmla="*/ 105056 w 1401200"/>
                    <a:gd name="connsiteY0" fmla="*/ 17806 h 401849"/>
                    <a:gd name="connsiteX1" fmla="*/ 1401200 w 1401200"/>
                    <a:gd name="connsiteY1" fmla="*/ 17806 h 401849"/>
                    <a:gd name="connsiteX2" fmla="*/ 1401200 w 1401200"/>
                    <a:gd name="connsiteY2" fmla="*/ 377846 h 401849"/>
                    <a:gd name="connsiteX3" fmla="*/ 94546 w 1401200"/>
                    <a:gd name="connsiteY3" fmla="*/ 377846 h 401849"/>
                    <a:gd name="connsiteX4" fmla="*/ 105056 w 1401200"/>
                    <a:gd name="connsiteY4" fmla="*/ 17806 h 401849"/>
                    <a:gd name="connsiteX0" fmla="*/ 105056 w 1401200"/>
                    <a:gd name="connsiteY0" fmla="*/ 17806 h 401849"/>
                    <a:gd name="connsiteX1" fmla="*/ 1401200 w 1401200"/>
                    <a:gd name="connsiteY1" fmla="*/ 17806 h 401849"/>
                    <a:gd name="connsiteX2" fmla="*/ 1401200 w 1401200"/>
                    <a:gd name="connsiteY2" fmla="*/ 377846 h 401849"/>
                    <a:gd name="connsiteX3" fmla="*/ 94546 w 1401200"/>
                    <a:gd name="connsiteY3" fmla="*/ 377846 h 401849"/>
                    <a:gd name="connsiteX4" fmla="*/ 105056 w 1401200"/>
                    <a:gd name="connsiteY4" fmla="*/ 17806 h 401849"/>
                    <a:gd name="connsiteX0" fmla="*/ 105056 w 1401200"/>
                    <a:gd name="connsiteY0" fmla="*/ 17806 h 401849"/>
                    <a:gd name="connsiteX1" fmla="*/ 1401200 w 1401200"/>
                    <a:gd name="connsiteY1" fmla="*/ 17806 h 401849"/>
                    <a:gd name="connsiteX2" fmla="*/ 1401200 w 1401200"/>
                    <a:gd name="connsiteY2" fmla="*/ 377846 h 401849"/>
                    <a:gd name="connsiteX3" fmla="*/ 94546 w 1401200"/>
                    <a:gd name="connsiteY3" fmla="*/ 377846 h 401849"/>
                    <a:gd name="connsiteX4" fmla="*/ 105056 w 1401200"/>
                    <a:gd name="connsiteY4" fmla="*/ 17806 h 401849"/>
                    <a:gd name="connsiteX0" fmla="*/ 105056 w 1401200"/>
                    <a:gd name="connsiteY0" fmla="*/ 17806 h 401849"/>
                    <a:gd name="connsiteX1" fmla="*/ 1401200 w 1401200"/>
                    <a:gd name="connsiteY1" fmla="*/ 17806 h 401849"/>
                    <a:gd name="connsiteX2" fmla="*/ 1401200 w 1401200"/>
                    <a:gd name="connsiteY2" fmla="*/ 377846 h 401849"/>
                    <a:gd name="connsiteX3" fmla="*/ 94546 w 1401200"/>
                    <a:gd name="connsiteY3" fmla="*/ 377846 h 401849"/>
                    <a:gd name="connsiteX4" fmla="*/ 105056 w 1401200"/>
                    <a:gd name="connsiteY4" fmla="*/ 17806 h 401849"/>
                    <a:gd name="connsiteX0" fmla="*/ 105056 w 1401200"/>
                    <a:gd name="connsiteY0" fmla="*/ 17806 h 401849"/>
                    <a:gd name="connsiteX1" fmla="*/ 1401200 w 1401200"/>
                    <a:gd name="connsiteY1" fmla="*/ 17806 h 401849"/>
                    <a:gd name="connsiteX2" fmla="*/ 1401200 w 1401200"/>
                    <a:gd name="connsiteY2" fmla="*/ 377846 h 401849"/>
                    <a:gd name="connsiteX3" fmla="*/ 94546 w 1401200"/>
                    <a:gd name="connsiteY3" fmla="*/ 377846 h 401849"/>
                    <a:gd name="connsiteX4" fmla="*/ 105056 w 1401200"/>
                    <a:gd name="connsiteY4" fmla="*/ 17806 h 401849"/>
                    <a:gd name="connsiteX0" fmla="*/ 345233 w 1641377"/>
                    <a:gd name="connsiteY0" fmla="*/ 17806 h 401849"/>
                    <a:gd name="connsiteX1" fmla="*/ 1641377 w 1641377"/>
                    <a:gd name="connsiteY1" fmla="*/ 17806 h 401849"/>
                    <a:gd name="connsiteX2" fmla="*/ 1641377 w 1641377"/>
                    <a:gd name="connsiteY2" fmla="*/ 377846 h 401849"/>
                    <a:gd name="connsiteX3" fmla="*/ 334723 w 1641377"/>
                    <a:gd name="connsiteY3" fmla="*/ 377846 h 401849"/>
                    <a:gd name="connsiteX4" fmla="*/ 345233 w 1641377"/>
                    <a:gd name="connsiteY4" fmla="*/ 17806 h 401849"/>
                    <a:gd name="connsiteX0" fmla="*/ 345233 w 1641377"/>
                    <a:gd name="connsiteY0" fmla="*/ 17806 h 401849"/>
                    <a:gd name="connsiteX1" fmla="*/ 1641377 w 1641377"/>
                    <a:gd name="connsiteY1" fmla="*/ 17806 h 401849"/>
                    <a:gd name="connsiteX2" fmla="*/ 1641377 w 1641377"/>
                    <a:gd name="connsiteY2" fmla="*/ 377846 h 401849"/>
                    <a:gd name="connsiteX3" fmla="*/ 334723 w 1641377"/>
                    <a:gd name="connsiteY3" fmla="*/ 377846 h 401849"/>
                    <a:gd name="connsiteX4" fmla="*/ 345233 w 1641377"/>
                    <a:gd name="connsiteY4" fmla="*/ 17806 h 401849"/>
                    <a:gd name="connsiteX0" fmla="*/ 345233 w 1641377"/>
                    <a:gd name="connsiteY0" fmla="*/ 17806 h 401849"/>
                    <a:gd name="connsiteX1" fmla="*/ 1641377 w 1641377"/>
                    <a:gd name="connsiteY1" fmla="*/ 17806 h 401849"/>
                    <a:gd name="connsiteX2" fmla="*/ 1641377 w 1641377"/>
                    <a:gd name="connsiteY2" fmla="*/ 377846 h 401849"/>
                    <a:gd name="connsiteX3" fmla="*/ 334723 w 1641377"/>
                    <a:gd name="connsiteY3" fmla="*/ 377846 h 401849"/>
                    <a:gd name="connsiteX4" fmla="*/ 345233 w 1641377"/>
                    <a:gd name="connsiteY4" fmla="*/ 17806 h 4018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41377" h="401849">
                      <a:moveTo>
                        <a:pt x="345233" y="17806"/>
                      </a:moveTo>
                      <a:cubicBezTo>
                        <a:pt x="832682" y="0"/>
                        <a:pt x="625469" y="12459"/>
                        <a:pt x="1641377" y="17806"/>
                      </a:cubicBezTo>
                      <a:cubicBezTo>
                        <a:pt x="1353312" y="105904"/>
                        <a:pt x="1116696" y="251187"/>
                        <a:pt x="1641377" y="377846"/>
                      </a:cubicBezTo>
                      <a:cubicBezTo>
                        <a:pt x="1005449" y="397966"/>
                        <a:pt x="746272" y="401849"/>
                        <a:pt x="334723" y="377846"/>
                      </a:cubicBezTo>
                      <a:cubicBezTo>
                        <a:pt x="59661" y="240977"/>
                        <a:pt x="0" y="124161"/>
                        <a:pt x="345233" y="1780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8" name="Полилиния 17"/>
                <p:cNvSpPr/>
                <p:nvPr/>
              </p:nvSpPr>
              <p:spPr>
                <a:xfrm>
                  <a:off x="1973832" y="2636912"/>
                  <a:ext cx="333295" cy="528924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288032 w 775481"/>
                    <a:gd name="connsiteY0" fmla="*/ 17806 h 564535"/>
                    <a:gd name="connsiteX1" fmla="*/ 462947 w 775481"/>
                    <a:gd name="connsiteY1" fmla="*/ 35612 h 564535"/>
                    <a:gd name="connsiteX2" fmla="*/ 462948 w 775481"/>
                    <a:gd name="connsiteY2" fmla="*/ 539667 h 564535"/>
                    <a:gd name="connsiteX3" fmla="*/ 318931 w 775481"/>
                    <a:gd name="connsiteY3" fmla="*/ 539668 h 564535"/>
                    <a:gd name="connsiteX4" fmla="*/ 288032 w 775481"/>
                    <a:gd name="connsiteY4" fmla="*/ 17806 h 564535"/>
                    <a:gd name="connsiteX0" fmla="*/ 246922 w 734371"/>
                    <a:gd name="connsiteY0" fmla="*/ 17806 h 564535"/>
                    <a:gd name="connsiteX1" fmla="*/ 462947 w 734371"/>
                    <a:gd name="connsiteY1" fmla="*/ 17806 h 564535"/>
                    <a:gd name="connsiteX2" fmla="*/ 421838 w 734371"/>
                    <a:gd name="connsiteY2" fmla="*/ 539667 h 564535"/>
                    <a:gd name="connsiteX3" fmla="*/ 277821 w 734371"/>
                    <a:gd name="connsiteY3" fmla="*/ 539668 h 564535"/>
                    <a:gd name="connsiteX4" fmla="*/ 246922 w 734371"/>
                    <a:gd name="connsiteY4" fmla="*/ 17806 h 564535"/>
                    <a:gd name="connsiteX0" fmla="*/ 228549 w 715998"/>
                    <a:gd name="connsiteY0" fmla="*/ 17806 h 564535"/>
                    <a:gd name="connsiteX1" fmla="*/ 444574 w 715998"/>
                    <a:gd name="connsiteY1" fmla="*/ 17806 h 564535"/>
                    <a:gd name="connsiteX2" fmla="*/ 403465 w 715998"/>
                    <a:gd name="connsiteY2" fmla="*/ 539667 h 564535"/>
                    <a:gd name="connsiteX3" fmla="*/ 259448 w 715998"/>
                    <a:gd name="connsiteY3" fmla="*/ 539668 h 564535"/>
                    <a:gd name="connsiteX4" fmla="*/ 228549 w 715998"/>
                    <a:gd name="connsiteY4" fmla="*/ 17806 h 564535"/>
                    <a:gd name="connsiteX0" fmla="*/ 105056 w 592505"/>
                    <a:gd name="connsiteY0" fmla="*/ 435694 h 982423"/>
                    <a:gd name="connsiteX1" fmla="*/ 321081 w 592505"/>
                    <a:gd name="connsiteY1" fmla="*/ 435694 h 982423"/>
                    <a:gd name="connsiteX2" fmla="*/ 279972 w 592505"/>
                    <a:gd name="connsiteY2" fmla="*/ 957555 h 982423"/>
                    <a:gd name="connsiteX3" fmla="*/ 135955 w 592505"/>
                    <a:gd name="connsiteY3" fmla="*/ 957556 h 982423"/>
                    <a:gd name="connsiteX4" fmla="*/ 105056 w 592505"/>
                    <a:gd name="connsiteY4" fmla="*/ 435694 h 982423"/>
                    <a:gd name="connsiteX0" fmla="*/ 105056 w 592505"/>
                    <a:gd name="connsiteY0" fmla="*/ 733937 h 1280666"/>
                    <a:gd name="connsiteX1" fmla="*/ 321081 w 592505"/>
                    <a:gd name="connsiteY1" fmla="*/ 733937 h 1280666"/>
                    <a:gd name="connsiteX2" fmla="*/ 279972 w 592505"/>
                    <a:gd name="connsiteY2" fmla="*/ 1255798 h 1280666"/>
                    <a:gd name="connsiteX3" fmla="*/ 135955 w 592505"/>
                    <a:gd name="connsiteY3" fmla="*/ 1255799 h 1280666"/>
                    <a:gd name="connsiteX4" fmla="*/ 105056 w 592505"/>
                    <a:gd name="connsiteY4" fmla="*/ 733937 h 1280666"/>
                    <a:gd name="connsiteX0" fmla="*/ 105056 w 592505"/>
                    <a:gd name="connsiteY0" fmla="*/ 589921 h 1280666"/>
                    <a:gd name="connsiteX1" fmla="*/ 537105 w 592505"/>
                    <a:gd name="connsiteY1" fmla="*/ 733937 h 1280666"/>
                    <a:gd name="connsiteX2" fmla="*/ 495996 w 592505"/>
                    <a:gd name="connsiteY2" fmla="*/ 1255798 h 1280666"/>
                    <a:gd name="connsiteX3" fmla="*/ 351979 w 592505"/>
                    <a:gd name="connsiteY3" fmla="*/ 1255799 h 1280666"/>
                    <a:gd name="connsiteX4" fmla="*/ 105056 w 592505"/>
                    <a:gd name="connsiteY4" fmla="*/ 589921 h 1280666"/>
                    <a:gd name="connsiteX0" fmla="*/ 105056 w 696211"/>
                    <a:gd name="connsiteY0" fmla="*/ 577863 h 1268608"/>
                    <a:gd name="connsiteX1" fmla="*/ 537105 w 696211"/>
                    <a:gd name="connsiteY1" fmla="*/ 721879 h 1268608"/>
                    <a:gd name="connsiteX2" fmla="*/ 495996 w 696211"/>
                    <a:gd name="connsiteY2" fmla="*/ 1243740 h 1268608"/>
                    <a:gd name="connsiteX3" fmla="*/ 351979 w 696211"/>
                    <a:gd name="connsiteY3" fmla="*/ 1243741 h 1268608"/>
                    <a:gd name="connsiteX4" fmla="*/ 105056 w 696211"/>
                    <a:gd name="connsiteY4" fmla="*/ 577863 h 1268608"/>
                    <a:gd name="connsiteX0" fmla="*/ 105056 w 592505"/>
                    <a:gd name="connsiteY0" fmla="*/ 721879 h 1268608"/>
                    <a:gd name="connsiteX1" fmla="*/ 321081 w 592505"/>
                    <a:gd name="connsiteY1" fmla="*/ 721879 h 1268608"/>
                    <a:gd name="connsiteX2" fmla="*/ 279972 w 592505"/>
                    <a:gd name="connsiteY2" fmla="*/ 1243740 h 1268608"/>
                    <a:gd name="connsiteX3" fmla="*/ 135955 w 592505"/>
                    <a:gd name="connsiteY3" fmla="*/ 1243741 h 1268608"/>
                    <a:gd name="connsiteX4" fmla="*/ 105056 w 592505"/>
                    <a:gd name="connsiteY4" fmla="*/ 721879 h 1268608"/>
                    <a:gd name="connsiteX0" fmla="*/ 105056 w 480187"/>
                    <a:gd name="connsiteY0" fmla="*/ 721879 h 1268608"/>
                    <a:gd name="connsiteX1" fmla="*/ 321081 w 480187"/>
                    <a:gd name="connsiteY1" fmla="*/ 721879 h 1268608"/>
                    <a:gd name="connsiteX2" fmla="*/ 279972 w 480187"/>
                    <a:gd name="connsiteY2" fmla="*/ 1243740 h 1268608"/>
                    <a:gd name="connsiteX3" fmla="*/ 135955 w 480187"/>
                    <a:gd name="connsiteY3" fmla="*/ 1243741 h 1268608"/>
                    <a:gd name="connsiteX4" fmla="*/ 105056 w 480187"/>
                    <a:gd name="connsiteY4" fmla="*/ 721879 h 1268608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66902"/>
                    <a:gd name="connsiteX1" fmla="*/ 321081 w 321081"/>
                    <a:gd name="connsiteY1" fmla="*/ 37978 h 566902"/>
                    <a:gd name="connsiteX2" fmla="*/ 249072 w 321081"/>
                    <a:gd name="connsiteY2" fmla="*/ 542034 h 566902"/>
                    <a:gd name="connsiteX3" fmla="*/ 135955 w 321081"/>
                    <a:gd name="connsiteY3" fmla="*/ 559840 h 566902"/>
                    <a:gd name="connsiteX4" fmla="*/ 105056 w 321081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7 w 291669"/>
                    <a:gd name="connsiteY4" fmla="*/ 37978 h 566902"/>
                    <a:gd name="connsiteX0" fmla="*/ 118998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8 w 291669"/>
                    <a:gd name="connsiteY4" fmla="*/ 37978 h 566902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4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49896 w 293912"/>
                    <a:gd name="connsiteY0" fmla="*/ 0 h 528924"/>
                    <a:gd name="connsiteX1" fmla="*/ 293911 w 293912"/>
                    <a:gd name="connsiteY1" fmla="*/ 0 h 528924"/>
                    <a:gd name="connsiteX2" fmla="*/ 293912 w 293912"/>
                    <a:gd name="connsiteY2" fmla="*/ 504056 h 528924"/>
                    <a:gd name="connsiteX3" fmla="*/ 149896 w 293912"/>
                    <a:gd name="connsiteY3" fmla="*/ 504056 h 528924"/>
                    <a:gd name="connsiteX4" fmla="*/ 149896 w 293912"/>
                    <a:gd name="connsiteY4" fmla="*/ 0 h 528924"/>
                    <a:gd name="connsiteX0" fmla="*/ 149896 w 293912"/>
                    <a:gd name="connsiteY0" fmla="*/ 0 h 528924"/>
                    <a:gd name="connsiteX1" fmla="*/ 293911 w 293912"/>
                    <a:gd name="connsiteY1" fmla="*/ 0 h 528924"/>
                    <a:gd name="connsiteX2" fmla="*/ 293912 w 293912"/>
                    <a:gd name="connsiteY2" fmla="*/ 504056 h 528924"/>
                    <a:gd name="connsiteX3" fmla="*/ 149896 w 293912"/>
                    <a:gd name="connsiteY3" fmla="*/ 504056 h 528924"/>
                    <a:gd name="connsiteX4" fmla="*/ 149896 w 293912"/>
                    <a:gd name="connsiteY4" fmla="*/ 0 h 528924"/>
                    <a:gd name="connsiteX0" fmla="*/ 149896 w 607826"/>
                    <a:gd name="connsiteY0" fmla="*/ 0 h 528924"/>
                    <a:gd name="connsiteX1" fmla="*/ 293911 w 607826"/>
                    <a:gd name="connsiteY1" fmla="*/ 0 h 528924"/>
                    <a:gd name="connsiteX2" fmla="*/ 293912 w 607826"/>
                    <a:gd name="connsiteY2" fmla="*/ 504056 h 528924"/>
                    <a:gd name="connsiteX3" fmla="*/ 149896 w 607826"/>
                    <a:gd name="connsiteY3" fmla="*/ 504056 h 528924"/>
                    <a:gd name="connsiteX4" fmla="*/ 149896 w 607826"/>
                    <a:gd name="connsiteY4" fmla="*/ 0 h 528924"/>
                    <a:gd name="connsiteX0" fmla="*/ 149896 w 293912"/>
                    <a:gd name="connsiteY0" fmla="*/ 0 h 528924"/>
                    <a:gd name="connsiteX1" fmla="*/ 293911 w 293912"/>
                    <a:gd name="connsiteY1" fmla="*/ 0 h 528924"/>
                    <a:gd name="connsiteX2" fmla="*/ 293912 w 293912"/>
                    <a:gd name="connsiteY2" fmla="*/ 504056 h 528924"/>
                    <a:gd name="connsiteX3" fmla="*/ 149896 w 293912"/>
                    <a:gd name="connsiteY3" fmla="*/ 504056 h 528924"/>
                    <a:gd name="connsiteX4" fmla="*/ 149896 w 293912"/>
                    <a:gd name="connsiteY4" fmla="*/ 0 h 528924"/>
                    <a:gd name="connsiteX0" fmla="*/ 221904 w 365920"/>
                    <a:gd name="connsiteY0" fmla="*/ 0 h 528924"/>
                    <a:gd name="connsiteX1" fmla="*/ 365919 w 365920"/>
                    <a:gd name="connsiteY1" fmla="*/ 0 h 528924"/>
                    <a:gd name="connsiteX2" fmla="*/ 365920 w 365920"/>
                    <a:gd name="connsiteY2" fmla="*/ 504056 h 528924"/>
                    <a:gd name="connsiteX3" fmla="*/ 149896 w 365920"/>
                    <a:gd name="connsiteY3" fmla="*/ 504056 h 528924"/>
                    <a:gd name="connsiteX4" fmla="*/ 221904 w 365920"/>
                    <a:gd name="connsiteY4" fmla="*/ 0 h 528924"/>
                    <a:gd name="connsiteX0" fmla="*/ 221904 w 365920"/>
                    <a:gd name="connsiteY0" fmla="*/ 0 h 528924"/>
                    <a:gd name="connsiteX1" fmla="*/ 365919 w 365920"/>
                    <a:gd name="connsiteY1" fmla="*/ 0 h 528924"/>
                    <a:gd name="connsiteX2" fmla="*/ 365920 w 365920"/>
                    <a:gd name="connsiteY2" fmla="*/ 504056 h 528924"/>
                    <a:gd name="connsiteX3" fmla="*/ 149896 w 365920"/>
                    <a:gd name="connsiteY3" fmla="*/ 504056 h 528924"/>
                    <a:gd name="connsiteX4" fmla="*/ 221904 w 365920"/>
                    <a:gd name="connsiteY4" fmla="*/ 0 h 528924"/>
                    <a:gd name="connsiteX0" fmla="*/ 149896 w 333295"/>
                    <a:gd name="connsiteY0" fmla="*/ 0 h 528924"/>
                    <a:gd name="connsiteX1" fmla="*/ 293911 w 333295"/>
                    <a:gd name="connsiteY1" fmla="*/ 0 h 528924"/>
                    <a:gd name="connsiteX2" fmla="*/ 293912 w 333295"/>
                    <a:gd name="connsiteY2" fmla="*/ 504056 h 528924"/>
                    <a:gd name="connsiteX3" fmla="*/ 149896 w 333295"/>
                    <a:gd name="connsiteY3" fmla="*/ 504056 h 528924"/>
                    <a:gd name="connsiteX4" fmla="*/ 149896 w 333295"/>
                    <a:gd name="connsiteY4" fmla="*/ 0 h 528924"/>
                    <a:gd name="connsiteX0" fmla="*/ 149896 w 333295"/>
                    <a:gd name="connsiteY0" fmla="*/ 0 h 528924"/>
                    <a:gd name="connsiteX1" fmla="*/ 293911 w 333295"/>
                    <a:gd name="connsiteY1" fmla="*/ 0 h 528924"/>
                    <a:gd name="connsiteX2" fmla="*/ 293912 w 333295"/>
                    <a:gd name="connsiteY2" fmla="*/ 504056 h 528924"/>
                    <a:gd name="connsiteX3" fmla="*/ 149896 w 333295"/>
                    <a:gd name="connsiteY3" fmla="*/ 504056 h 528924"/>
                    <a:gd name="connsiteX4" fmla="*/ 149896 w 333295"/>
                    <a:gd name="connsiteY4" fmla="*/ 0 h 528924"/>
                    <a:gd name="connsiteX0" fmla="*/ 149896 w 333295"/>
                    <a:gd name="connsiteY0" fmla="*/ 0 h 528924"/>
                    <a:gd name="connsiteX1" fmla="*/ 293911 w 333295"/>
                    <a:gd name="connsiteY1" fmla="*/ 0 h 528924"/>
                    <a:gd name="connsiteX2" fmla="*/ 293912 w 333295"/>
                    <a:gd name="connsiteY2" fmla="*/ 504056 h 528924"/>
                    <a:gd name="connsiteX3" fmla="*/ 149896 w 333295"/>
                    <a:gd name="connsiteY3" fmla="*/ 504056 h 528924"/>
                    <a:gd name="connsiteX4" fmla="*/ 149896 w 333295"/>
                    <a:gd name="connsiteY4" fmla="*/ 0 h 528924"/>
                    <a:gd name="connsiteX0" fmla="*/ 149896 w 333295"/>
                    <a:gd name="connsiteY0" fmla="*/ 0 h 600932"/>
                    <a:gd name="connsiteX1" fmla="*/ 293911 w 333295"/>
                    <a:gd name="connsiteY1" fmla="*/ 0 h 600932"/>
                    <a:gd name="connsiteX2" fmla="*/ 293912 w 333295"/>
                    <a:gd name="connsiteY2" fmla="*/ 576064 h 600932"/>
                    <a:gd name="connsiteX3" fmla="*/ 149896 w 333295"/>
                    <a:gd name="connsiteY3" fmla="*/ 504056 h 600932"/>
                    <a:gd name="connsiteX4" fmla="*/ 149896 w 333295"/>
                    <a:gd name="connsiteY4" fmla="*/ 0 h 600932"/>
                    <a:gd name="connsiteX0" fmla="*/ 221904 w 365920"/>
                    <a:gd name="connsiteY0" fmla="*/ 0 h 600932"/>
                    <a:gd name="connsiteX1" fmla="*/ 365919 w 365920"/>
                    <a:gd name="connsiteY1" fmla="*/ 0 h 600932"/>
                    <a:gd name="connsiteX2" fmla="*/ 365920 w 365920"/>
                    <a:gd name="connsiteY2" fmla="*/ 576064 h 600932"/>
                    <a:gd name="connsiteX3" fmla="*/ 149896 w 365920"/>
                    <a:gd name="connsiteY3" fmla="*/ 576064 h 600932"/>
                    <a:gd name="connsiteX4" fmla="*/ 221904 w 365920"/>
                    <a:gd name="connsiteY4" fmla="*/ 0 h 600932"/>
                    <a:gd name="connsiteX0" fmla="*/ 221904 w 365920"/>
                    <a:gd name="connsiteY0" fmla="*/ 0 h 600932"/>
                    <a:gd name="connsiteX1" fmla="*/ 365919 w 365920"/>
                    <a:gd name="connsiteY1" fmla="*/ 0 h 600932"/>
                    <a:gd name="connsiteX2" fmla="*/ 365920 w 365920"/>
                    <a:gd name="connsiteY2" fmla="*/ 576064 h 600932"/>
                    <a:gd name="connsiteX3" fmla="*/ 149896 w 365920"/>
                    <a:gd name="connsiteY3" fmla="*/ 576064 h 600932"/>
                    <a:gd name="connsiteX4" fmla="*/ 221904 w 365920"/>
                    <a:gd name="connsiteY4" fmla="*/ 0 h 600932"/>
                    <a:gd name="connsiteX0" fmla="*/ 149896 w 333295"/>
                    <a:gd name="connsiteY0" fmla="*/ 0 h 600932"/>
                    <a:gd name="connsiteX1" fmla="*/ 293911 w 333295"/>
                    <a:gd name="connsiteY1" fmla="*/ 0 h 600932"/>
                    <a:gd name="connsiteX2" fmla="*/ 293912 w 333295"/>
                    <a:gd name="connsiteY2" fmla="*/ 576064 h 600932"/>
                    <a:gd name="connsiteX3" fmla="*/ 149896 w 333295"/>
                    <a:gd name="connsiteY3" fmla="*/ 504056 h 600932"/>
                    <a:gd name="connsiteX4" fmla="*/ 149896 w 333295"/>
                    <a:gd name="connsiteY4" fmla="*/ 0 h 600932"/>
                    <a:gd name="connsiteX0" fmla="*/ 149896 w 333295"/>
                    <a:gd name="connsiteY0" fmla="*/ 0 h 528924"/>
                    <a:gd name="connsiteX1" fmla="*/ 293911 w 333295"/>
                    <a:gd name="connsiteY1" fmla="*/ 0 h 528924"/>
                    <a:gd name="connsiteX2" fmla="*/ 293912 w 333295"/>
                    <a:gd name="connsiteY2" fmla="*/ 504056 h 528924"/>
                    <a:gd name="connsiteX3" fmla="*/ 149896 w 333295"/>
                    <a:gd name="connsiteY3" fmla="*/ 504056 h 528924"/>
                    <a:gd name="connsiteX4" fmla="*/ 149896 w 333295"/>
                    <a:gd name="connsiteY4" fmla="*/ 0 h 528924"/>
                    <a:gd name="connsiteX0" fmla="*/ 149896 w 333295"/>
                    <a:gd name="connsiteY0" fmla="*/ 0 h 528924"/>
                    <a:gd name="connsiteX1" fmla="*/ 293911 w 333295"/>
                    <a:gd name="connsiteY1" fmla="*/ 0 h 528924"/>
                    <a:gd name="connsiteX2" fmla="*/ 293912 w 333295"/>
                    <a:gd name="connsiteY2" fmla="*/ 504056 h 528924"/>
                    <a:gd name="connsiteX3" fmla="*/ 149896 w 333295"/>
                    <a:gd name="connsiteY3" fmla="*/ 504056 h 528924"/>
                    <a:gd name="connsiteX4" fmla="*/ 149896 w 333295"/>
                    <a:gd name="connsiteY4" fmla="*/ 0 h 528924"/>
                    <a:gd name="connsiteX0" fmla="*/ 149896 w 333295"/>
                    <a:gd name="connsiteY0" fmla="*/ 0 h 528924"/>
                    <a:gd name="connsiteX1" fmla="*/ 293911 w 333295"/>
                    <a:gd name="connsiteY1" fmla="*/ 0 h 528924"/>
                    <a:gd name="connsiteX2" fmla="*/ 293912 w 333295"/>
                    <a:gd name="connsiteY2" fmla="*/ 504056 h 528924"/>
                    <a:gd name="connsiteX3" fmla="*/ 149896 w 333295"/>
                    <a:gd name="connsiteY3" fmla="*/ 504056 h 528924"/>
                    <a:gd name="connsiteX4" fmla="*/ 149896 w 333295"/>
                    <a:gd name="connsiteY4" fmla="*/ 0 h 5289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3295" h="528924">
                      <a:moveTo>
                        <a:pt x="149896" y="0"/>
                      </a:moveTo>
                      <a:cubicBezTo>
                        <a:pt x="226268" y="4131"/>
                        <a:pt x="170415" y="10410"/>
                        <a:pt x="293911" y="0"/>
                      </a:cubicBezTo>
                      <a:cubicBezTo>
                        <a:pt x="237061" y="257934"/>
                        <a:pt x="201863" y="177922"/>
                        <a:pt x="293912" y="504056"/>
                      </a:cubicBezTo>
                      <a:cubicBezTo>
                        <a:pt x="205125" y="528924"/>
                        <a:pt x="333295" y="497094"/>
                        <a:pt x="149896" y="504056"/>
                      </a:cubicBezTo>
                      <a:cubicBezTo>
                        <a:pt x="0" y="334089"/>
                        <a:pt x="44840" y="75989"/>
                        <a:pt x="14989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9" name="Полилиния 18"/>
                <p:cNvSpPr/>
                <p:nvPr/>
              </p:nvSpPr>
              <p:spPr>
                <a:xfrm>
                  <a:off x="4709930" y="2564903"/>
                  <a:ext cx="294119" cy="631283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288032 w 775481"/>
                    <a:gd name="connsiteY0" fmla="*/ 17806 h 564535"/>
                    <a:gd name="connsiteX1" fmla="*/ 462947 w 775481"/>
                    <a:gd name="connsiteY1" fmla="*/ 35612 h 564535"/>
                    <a:gd name="connsiteX2" fmla="*/ 462948 w 775481"/>
                    <a:gd name="connsiteY2" fmla="*/ 539667 h 564535"/>
                    <a:gd name="connsiteX3" fmla="*/ 318931 w 775481"/>
                    <a:gd name="connsiteY3" fmla="*/ 539668 h 564535"/>
                    <a:gd name="connsiteX4" fmla="*/ 288032 w 775481"/>
                    <a:gd name="connsiteY4" fmla="*/ 17806 h 564535"/>
                    <a:gd name="connsiteX0" fmla="*/ 246922 w 734371"/>
                    <a:gd name="connsiteY0" fmla="*/ 17806 h 564535"/>
                    <a:gd name="connsiteX1" fmla="*/ 462947 w 734371"/>
                    <a:gd name="connsiteY1" fmla="*/ 17806 h 564535"/>
                    <a:gd name="connsiteX2" fmla="*/ 421838 w 734371"/>
                    <a:gd name="connsiteY2" fmla="*/ 539667 h 564535"/>
                    <a:gd name="connsiteX3" fmla="*/ 277821 w 734371"/>
                    <a:gd name="connsiteY3" fmla="*/ 539668 h 564535"/>
                    <a:gd name="connsiteX4" fmla="*/ 246922 w 734371"/>
                    <a:gd name="connsiteY4" fmla="*/ 17806 h 564535"/>
                    <a:gd name="connsiteX0" fmla="*/ 228549 w 715998"/>
                    <a:gd name="connsiteY0" fmla="*/ 17806 h 564535"/>
                    <a:gd name="connsiteX1" fmla="*/ 444574 w 715998"/>
                    <a:gd name="connsiteY1" fmla="*/ 17806 h 564535"/>
                    <a:gd name="connsiteX2" fmla="*/ 403465 w 715998"/>
                    <a:gd name="connsiteY2" fmla="*/ 539667 h 564535"/>
                    <a:gd name="connsiteX3" fmla="*/ 259448 w 715998"/>
                    <a:gd name="connsiteY3" fmla="*/ 539668 h 564535"/>
                    <a:gd name="connsiteX4" fmla="*/ 228549 w 715998"/>
                    <a:gd name="connsiteY4" fmla="*/ 17806 h 564535"/>
                    <a:gd name="connsiteX0" fmla="*/ 105056 w 592505"/>
                    <a:gd name="connsiteY0" fmla="*/ 435694 h 982423"/>
                    <a:gd name="connsiteX1" fmla="*/ 321081 w 592505"/>
                    <a:gd name="connsiteY1" fmla="*/ 435694 h 982423"/>
                    <a:gd name="connsiteX2" fmla="*/ 279972 w 592505"/>
                    <a:gd name="connsiteY2" fmla="*/ 957555 h 982423"/>
                    <a:gd name="connsiteX3" fmla="*/ 135955 w 592505"/>
                    <a:gd name="connsiteY3" fmla="*/ 957556 h 982423"/>
                    <a:gd name="connsiteX4" fmla="*/ 105056 w 592505"/>
                    <a:gd name="connsiteY4" fmla="*/ 435694 h 982423"/>
                    <a:gd name="connsiteX0" fmla="*/ 105056 w 592505"/>
                    <a:gd name="connsiteY0" fmla="*/ 733937 h 1280666"/>
                    <a:gd name="connsiteX1" fmla="*/ 321081 w 592505"/>
                    <a:gd name="connsiteY1" fmla="*/ 733937 h 1280666"/>
                    <a:gd name="connsiteX2" fmla="*/ 279972 w 592505"/>
                    <a:gd name="connsiteY2" fmla="*/ 1255798 h 1280666"/>
                    <a:gd name="connsiteX3" fmla="*/ 135955 w 592505"/>
                    <a:gd name="connsiteY3" fmla="*/ 1255799 h 1280666"/>
                    <a:gd name="connsiteX4" fmla="*/ 105056 w 592505"/>
                    <a:gd name="connsiteY4" fmla="*/ 733937 h 1280666"/>
                    <a:gd name="connsiteX0" fmla="*/ 105056 w 592505"/>
                    <a:gd name="connsiteY0" fmla="*/ 589921 h 1280666"/>
                    <a:gd name="connsiteX1" fmla="*/ 537105 w 592505"/>
                    <a:gd name="connsiteY1" fmla="*/ 733937 h 1280666"/>
                    <a:gd name="connsiteX2" fmla="*/ 495996 w 592505"/>
                    <a:gd name="connsiteY2" fmla="*/ 1255798 h 1280666"/>
                    <a:gd name="connsiteX3" fmla="*/ 351979 w 592505"/>
                    <a:gd name="connsiteY3" fmla="*/ 1255799 h 1280666"/>
                    <a:gd name="connsiteX4" fmla="*/ 105056 w 592505"/>
                    <a:gd name="connsiteY4" fmla="*/ 589921 h 1280666"/>
                    <a:gd name="connsiteX0" fmla="*/ 105056 w 696211"/>
                    <a:gd name="connsiteY0" fmla="*/ 577863 h 1268608"/>
                    <a:gd name="connsiteX1" fmla="*/ 537105 w 696211"/>
                    <a:gd name="connsiteY1" fmla="*/ 721879 h 1268608"/>
                    <a:gd name="connsiteX2" fmla="*/ 495996 w 696211"/>
                    <a:gd name="connsiteY2" fmla="*/ 1243740 h 1268608"/>
                    <a:gd name="connsiteX3" fmla="*/ 351979 w 696211"/>
                    <a:gd name="connsiteY3" fmla="*/ 1243741 h 1268608"/>
                    <a:gd name="connsiteX4" fmla="*/ 105056 w 696211"/>
                    <a:gd name="connsiteY4" fmla="*/ 577863 h 1268608"/>
                    <a:gd name="connsiteX0" fmla="*/ 105056 w 592505"/>
                    <a:gd name="connsiteY0" fmla="*/ 721879 h 1268608"/>
                    <a:gd name="connsiteX1" fmla="*/ 321081 w 592505"/>
                    <a:gd name="connsiteY1" fmla="*/ 721879 h 1268608"/>
                    <a:gd name="connsiteX2" fmla="*/ 279972 w 592505"/>
                    <a:gd name="connsiteY2" fmla="*/ 1243740 h 1268608"/>
                    <a:gd name="connsiteX3" fmla="*/ 135955 w 592505"/>
                    <a:gd name="connsiteY3" fmla="*/ 1243741 h 1268608"/>
                    <a:gd name="connsiteX4" fmla="*/ 105056 w 592505"/>
                    <a:gd name="connsiteY4" fmla="*/ 721879 h 1268608"/>
                    <a:gd name="connsiteX0" fmla="*/ 105056 w 480187"/>
                    <a:gd name="connsiteY0" fmla="*/ 721879 h 1268608"/>
                    <a:gd name="connsiteX1" fmla="*/ 321081 w 480187"/>
                    <a:gd name="connsiteY1" fmla="*/ 721879 h 1268608"/>
                    <a:gd name="connsiteX2" fmla="*/ 279972 w 480187"/>
                    <a:gd name="connsiteY2" fmla="*/ 1243740 h 1268608"/>
                    <a:gd name="connsiteX3" fmla="*/ 135955 w 480187"/>
                    <a:gd name="connsiteY3" fmla="*/ 1243741 h 1268608"/>
                    <a:gd name="connsiteX4" fmla="*/ 105056 w 480187"/>
                    <a:gd name="connsiteY4" fmla="*/ 721879 h 1268608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66902"/>
                    <a:gd name="connsiteX1" fmla="*/ 321081 w 321081"/>
                    <a:gd name="connsiteY1" fmla="*/ 37978 h 566902"/>
                    <a:gd name="connsiteX2" fmla="*/ 249072 w 321081"/>
                    <a:gd name="connsiteY2" fmla="*/ 542034 h 566902"/>
                    <a:gd name="connsiteX3" fmla="*/ 135955 w 321081"/>
                    <a:gd name="connsiteY3" fmla="*/ 559840 h 566902"/>
                    <a:gd name="connsiteX4" fmla="*/ 105056 w 321081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7 w 291669"/>
                    <a:gd name="connsiteY4" fmla="*/ 37978 h 566902"/>
                    <a:gd name="connsiteX0" fmla="*/ 118998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8 w 291669"/>
                    <a:gd name="connsiteY4" fmla="*/ 37978 h 566902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44016 w 291669"/>
                    <a:gd name="connsiteY0" fmla="*/ 0 h 600932"/>
                    <a:gd name="connsiteX1" fmla="*/ 263013 w 291669"/>
                    <a:gd name="connsiteY1" fmla="*/ 72008 h 600932"/>
                    <a:gd name="connsiteX2" fmla="*/ 263013 w 291669"/>
                    <a:gd name="connsiteY2" fmla="*/ 576064 h 600932"/>
                    <a:gd name="connsiteX3" fmla="*/ 149896 w 291669"/>
                    <a:gd name="connsiteY3" fmla="*/ 593870 h 600932"/>
                    <a:gd name="connsiteX4" fmla="*/ 144016 w 291669"/>
                    <a:gd name="connsiteY4" fmla="*/ 0 h 600932"/>
                    <a:gd name="connsiteX0" fmla="*/ 144016 w 291669"/>
                    <a:gd name="connsiteY0" fmla="*/ 0 h 672940"/>
                    <a:gd name="connsiteX1" fmla="*/ 263013 w 291669"/>
                    <a:gd name="connsiteY1" fmla="*/ 144016 h 672940"/>
                    <a:gd name="connsiteX2" fmla="*/ 263013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4016 w 291669"/>
                    <a:gd name="connsiteY0" fmla="*/ 0 h 672940"/>
                    <a:gd name="connsiteX1" fmla="*/ 288032 w 291669"/>
                    <a:gd name="connsiteY1" fmla="*/ 0 h 672940"/>
                    <a:gd name="connsiteX2" fmla="*/ 263013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4016 w 291669"/>
                    <a:gd name="connsiteY0" fmla="*/ 0 h 672940"/>
                    <a:gd name="connsiteX1" fmla="*/ 288032 w 291669"/>
                    <a:gd name="connsiteY1" fmla="*/ 0 h 672940"/>
                    <a:gd name="connsiteX2" fmla="*/ 216024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9896 w 293912"/>
                    <a:gd name="connsiteY0" fmla="*/ 0 h 672940"/>
                    <a:gd name="connsiteX1" fmla="*/ 293912 w 293912"/>
                    <a:gd name="connsiteY1" fmla="*/ 0 h 672940"/>
                    <a:gd name="connsiteX2" fmla="*/ 221904 w 293912"/>
                    <a:gd name="connsiteY2" fmla="*/ 648072 h 672940"/>
                    <a:gd name="connsiteX3" fmla="*/ 149896 w 293912"/>
                    <a:gd name="connsiteY3" fmla="*/ 648072 h 672940"/>
                    <a:gd name="connsiteX4" fmla="*/ 149896 w 293912"/>
                    <a:gd name="connsiteY4" fmla="*/ 0 h 672940"/>
                    <a:gd name="connsiteX0" fmla="*/ 149896 w 293912"/>
                    <a:gd name="connsiteY0" fmla="*/ 0 h 648072"/>
                    <a:gd name="connsiteX1" fmla="*/ 293912 w 293912"/>
                    <a:gd name="connsiteY1" fmla="*/ 0 h 648072"/>
                    <a:gd name="connsiteX2" fmla="*/ 221904 w 293912"/>
                    <a:gd name="connsiteY2" fmla="*/ 576064 h 648072"/>
                    <a:gd name="connsiteX3" fmla="*/ 149896 w 293912"/>
                    <a:gd name="connsiteY3" fmla="*/ 648072 h 648072"/>
                    <a:gd name="connsiteX4" fmla="*/ 149896 w 293912"/>
                    <a:gd name="connsiteY4" fmla="*/ 0 h 648072"/>
                    <a:gd name="connsiteX0" fmla="*/ 221904 w 365920"/>
                    <a:gd name="connsiteY0" fmla="*/ 0 h 648072"/>
                    <a:gd name="connsiteX1" fmla="*/ 365920 w 365920"/>
                    <a:gd name="connsiteY1" fmla="*/ 0 h 648072"/>
                    <a:gd name="connsiteX2" fmla="*/ 293912 w 365920"/>
                    <a:gd name="connsiteY2" fmla="*/ 576064 h 648072"/>
                    <a:gd name="connsiteX3" fmla="*/ 149896 w 365920"/>
                    <a:gd name="connsiteY3" fmla="*/ 648072 h 648072"/>
                    <a:gd name="connsiteX4" fmla="*/ 221904 w 365920"/>
                    <a:gd name="connsiteY4" fmla="*/ 0 h 648072"/>
                    <a:gd name="connsiteX0" fmla="*/ 221904 w 365920"/>
                    <a:gd name="connsiteY0" fmla="*/ 0 h 648072"/>
                    <a:gd name="connsiteX1" fmla="*/ 365920 w 365920"/>
                    <a:gd name="connsiteY1" fmla="*/ 0 h 648072"/>
                    <a:gd name="connsiteX2" fmla="*/ 293912 w 365920"/>
                    <a:gd name="connsiteY2" fmla="*/ 576064 h 648072"/>
                    <a:gd name="connsiteX3" fmla="*/ 149896 w 365920"/>
                    <a:gd name="connsiteY3" fmla="*/ 648072 h 648072"/>
                    <a:gd name="connsiteX4" fmla="*/ 221904 w 365920"/>
                    <a:gd name="connsiteY4" fmla="*/ 0 h 648072"/>
                    <a:gd name="connsiteX0" fmla="*/ 149896 w 293912"/>
                    <a:gd name="connsiteY0" fmla="*/ 0 h 648072"/>
                    <a:gd name="connsiteX1" fmla="*/ 293912 w 293912"/>
                    <a:gd name="connsiteY1" fmla="*/ 0 h 648072"/>
                    <a:gd name="connsiteX2" fmla="*/ 221904 w 293912"/>
                    <a:gd name="connsiteY2" fmla="*/ 576064 h 648072"/>
                    <a:gd name="connsiteX3" fmla="*/ 149896 w 293912"/>
                    <a:gd name="connsiteY3" fmla="*/ 648072 h 648072"/>
                    <a:gd name="connsiteX4" fmla="*/ 149896 w 293912"/>
                    <a:gd name="connsiteY4" fmla="*/ 0 h 648072"/>
                    <a:gd name="connsiteX0" fmla="*/ 167452 w 311468"/>
                    <a:gd name="connsiteY0" fmla="*/ 0 h 648072"/>
                    <a:gd name="connsiteX1" fmla="*/ 311468 w 311468"/>
                    <a:gd name="connsiteY1" fmla="*/ 0 h 648072"/>
                    <a:gd name="connsiteX2" fmla="*/ 239460 w 311468"/>
                    <a:gd name="connsiteY2" fmla="*/ 576064 h 648072"/>
                    <a:gd name="connsiteX3" fmla="*/ 167452 w 311468"/>
                    <a:gd name="connsiteY3" fmla="*/ 648072 h 648072"/>
                    <a:gd name="connsiteX4" fmla="*/ 167452 w 311468"/>
                    <a:gd name="connsiteY4" fmla="*/ 0 h 648072"/>
                    <a:gd name="connsiteX0" fmla="*/ 167452 w 311468"/>
                    <a:gd name="connsiteY0" fmla="*/ 0 h 600932"/>
                    <a:gd name="connsiteX1" fmla="*/ 311468 w 311468"/>
                    <a:gd name="connsiteY1" fmla="*/ 0 h 600932"/>
                    <a:gd name="connsiteX2" fmla="*/ 239460 w 311468"/>
                    <a:gd name="connsiteY2" fmla="*/ 576064 h 600932"/>
                    <a:gd name="connsiteX3" fmla="*/ 167452 w 311468"/>
                    <a:gd name="connsiteY3" fmla="*/ 576064 h 600932"/>
                    <a:gd name="connsiteX4" fmla="*/ 167452 w 311468"/>
                    <a:gd name="connsiteY4" fmla="*/ 0 h 600932"/>
                    <a:gd name="connsiteX0" fmla="*/ 167452 w 309225"/>
                    <a:gd name="connsiteY0" fmla="*/ 0 h 600932"/>
                    <a:gd name="connsiteX1" fmla="*/ 239460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576064"/>
                    <a:gd name="connsiteX1" fmla="*/ 239461 w 309225"/>
                    <a:gd name="connsiteY1" fmla="*/ 0 h 576064"/>
                    <a:gd name="connsiteX2" fmla="*/ 239461 w 309225"/>
                    <a:gd name="connsiteY2" fmla="*/ 534162 h 576064"/>
                    <a:gd name="connsiteX3" fmla="*/ 167452 w 309225"/>
                    <a:gd name="connsiteY3" fmla="*/ 576064 h 576064"/>
                    <a:gd name="connsiteX4" fmla="*/ 167452 w 309225"/>
                    <a:gd name="connsiteY4" fmla="*/ 0 h 576064"/>
                    <a:gd name="connsiteX0" fmla="*/ 105056 w 318838"/>
                    <a:gd name="connsiteY0" fmla="*/ 0 h 600933"/>
                    <a:gd name="connsiteX1" fmla="*/ 177065 w 318838"/>
                    <a:gd name="connsiteY1" fmla="*/ 0 h 600933"/>
                    <a:gd name="connsiteX2" fmla="*/ 177065 w 318838"/>
                    <a:gd name="connsiteY2" fmla="*/ 534162 h 600933"/>
                    <a:gd name="connsiteX3" fmla="*/ 177065 w 318838"/>
                    <a:gd name="connsiteY3" fmla="*/ 600933 h 600933"/>
                    <a:gd name="connsiteX4" fmla="*/ 105056 w 318838"/>
                    <a:gd name="connsiteY4" fmla="*/ 0 h 600933"/>
                    <a:gd name="connsiteX0" fmla="*/ 167452 w 309225"/>
                    <a:gd name="connsiteY0" fmla="*/ 0 h 559030"/>
                    <a:gd name="connsiteX1" fmla="*/ 239461 w 309225"/>
                    <a:gd name="connsiteY1" fmla="*/ 0 h 559030"/>
                    <a:gd name="connsiteX2" fmla="*/ 239461 w 309225"/>
                    <a:gd name="connsiteY2" fmla="*/ 534162 h 559030"/>
                    <a:gd name="connsiteX3" fmla="*/ 167452 w 309225"/>
                    <a:gd name="connsiteY3" fmla="*/ 534163 h 559030"/>
                    <a:gd name="connsiteX4" fmla="*/ 167452 w 309225"/>
                    <a:gd name="connsiteY4" fmla="*/ 0 h 559030"/>
                    <a:gd name="connsiteX0" fmla="*/ 167452 w 243824"/>
                    <a:gd name="connsiteY0" fmla="*/ 0 h 559030"/>
                    <a:gd name="connsiteX1" fmla="*/ 239461 w 243824"/>
                    <a:gd name="connsiteY1" fmla="*/ 0 h 559030"/>
                    <a:gd name="connsiteX2" fmla="*/ 239461 w 243824"/>
                    <a:gd name="connsiteY2" fmla="*/ 534162 h 559030"/>
                    <a:gd name="connsiteX3" fmla="*/ 167452 w 243824"/>
                    <a:gd name="connsiteY3" fmla="*/ 534163 h 559030"/>
                    <a:gd name="connsiteX4" fmla="*/ 167452 w 243824"/>
                    <a:gd name="connsiteY4" fmla="*/ 0 h 559030"/>
                    <a:gd name="connsiteX0" fmla="*/ 167452 w 243824"/>
                    <a:gd name="connsiteY0" fmla="*/ 0 h 559031"/>
                    <a:gd name="connsiteX1" fmla="*/ 239461 w 243824"/>
                    <a:gd name="connsiteY1" fmla="*/ 0 h 559031"/>
                    <a:gd name="connsiteX2" fmla="*/ 239461 w 243824"/>
                    <a:gd name="connsiteY2" fmla="*/ 534163 h 559031"/>
                    <a:gd name="connsiteX3" fmla="*/ 167452 w 243824"/>
                    <a:gd name="connsiteY3" fmla="*/ 534163 h 559031"/>
                    <a:gd name="connsiteX4" fmla="*/ 167452 w 243824"/>
                    <a:gd name="connsiteY4" fmla="*/ 0 h 559031"/>
                    <a:gd name="connsiteX0" fmla="*/ 167452 w 243824"/>
                    <a:gd name="connsiteY0" fmla="*/ 0 h 559031"/>
                    <a:gd name="connsiteX1" fmla="*/ 239461 w 243824"/>
                    <a:gd name="connsiteY1" fmla="*/ 0 h 559031"/>
                    <a:gd name="connsiteX2" fmla="*/ 239461 w 243824"/>
                    <a:gd name="connsiteY2" fmla="*/ 534163 h 559031"/>
                    <a:gd name="connsiteX3" fmla="*/ 167452 w 243824"/>
                    <a:gd name="connsiteY3" fmla="*/ 534163 h 559031"/>
                    <a:gd name="connsiteX4" fmla="*/ 167452 w 243824"/>
                    <a:gd name="connsiteY4" fmla="*/ 0 h 559031"/>
                    <a:gd name="connsiteX0" fmla="*/ 167452 w 311469"/>
                    <a:gd name="connsiteY0" fmla="*/ 0 h 559030"/>
                    <a:gd name="connsiteX1" fmla="*/ 239461 w 311469"/>
                    <a:gd name="connsiteY1" fmla="*/ 0 h 559030"/>
                    <a:gd name="connsiteX2" fmla="*/ 311469 w 311469"/>
                    <a:gd name="connsiteY2" fmla="*/ 534162 h 559030"/>
                    <a:gd name="connsiteX3" fmla="*/ 167452 w 311469"/>
                    <a:gd name="connsiteY3" fmla="*/ 534163 h 559030"/>
                    <a:gd name="connsiteX4" fmla="*/ 167452 w 311469"/>
                    <a:gd name="connsiteY4" fmla="*/ 0 h 559030"/>
                    <a:gd name="connsiteX0" fmla="*/ 167452 w 311469"/>
                    <a:gd name="connsiteY0" fmla="*/ 0 h 585364"/>
                    <a:gd name="connsiteX1" fmla="*/ 239461 w 311469"/>
                    <a:gd name="connsiteY1" fmla="*/ 0 h 585364"/>
                    <a:gd name="connsiteX2" fmla="*/ 311469 w 311469"/>
                    <a:gd name="connsiteY2" fmla="*/ 534162 h 585364"/>
                    <a:gd name="connsiteX3" fmla="*/ 167452 w 311469"/>
                    <a:gd name="connsiteY3" fmla="*/ 534163 h 585364"/>
                    <a:gd name="connsiteX4" fmla="*/ 167452 w 311469"/>
                    <a:gd name="connsiteY4" fmla="*/ 0 h 585364"/>
                    <a:gd name="connsiteX0" fmla="*/ 167451 w 311468"/>
                    <a:gd name="connsiteY0" fmla="*/ 0 h 585364"/>
                    <a:gd name="connsiteX1" fmla="*/ 239460 w 311468"/>
                    <a:gd name="connsiteY1" fmla="*/ 0 h 585364"/>
                    <a:gd name="connsiteX2" fmla="*/ 311468 w 311468"/>
                    <a:gd name="connsiteY2" fmla="*/ 534162 h 585364"/>
                    <a:gd name="connsiteX3" fmla="*/ 167452 w 311468"/>
                    <a:gd name="connsiteY3" fmla="*/ 534163 h 585364"/>
                    <a:gd name="connsiteX4" fmla="*/ 167451 w 311468"/>
                    <a:gd name="connsiteY4" fmla="*/ 0 h 585364"/>
                    <a:gd name="connsiteX0" fmla="*/ 167451 w 311468"/>
                    <a:gd name="connsiteY0" fmla="*/ 0 h 585364"/>
                    <a:gd name="connsiteX1" fmla="*/ 239460 w 311468"/>
                    <a:gd name="connsiteY1" fmla="*/ 0 h 585364"/>
                    <a:gd name="connsiteX2" fmla="*/ 311468 w 311468"/>
                    <a:gd name="connsiteY2" fmla="*/ 534162 h 585364"/>
                    <a:gd name="connsiteX3" fmla="*/ 167452 w 311468"/>
                    <a:gd name="connsiteY3" fmla="*/ 534163 h 585364"/>
                    <a:gd name="connsiteX4" fmla="*/ 167451 w 311468"/>
                    <a:gd name="connsiteY4" fmla="*/ 0 h 585364"/>
                    <a:gd name="connsiteX0" fmla="*/ 167451 w 311468"/>
                    <a:gd name="connsiteY0" fmla="*/ 0 h 585364"/>
                    <a:gd name="connsiteX1" fmla="*/ 239460 w 311468"/>
                    <a:gd name="connsiteY1" fmla="*/ 0 h 585364"/>
                    <a:gd name="connsiteX2" fmla="*/ 311468 w 311468"/>
                    <a:gd name="connsiteY2" fmla="*/ 534162 h 585364"/>
                    <a:gd name="connsiteX3" fmla="*/ 167452 w 311468"/>
                    <a:gd name="connsiteY3" fmla="*/ 534163 h 585364"/>
                    <a:gd name="connsiteX4" fmla="*/ 167451 w 311468"/>
                    <a:gd name="connsiteY4" fmla="*/ 0 h 585364"/>
                    <a:gd name="connsiteX0" fmla="*/ 167451 w 311468"/>
                    <a:gd name="connsiteY0" fmla="*/ 0 h 585364"/>
                    <a:gd name="connsiteX1" fmla="*/ 311467 w 311468"/>
                    <a:gd name="connsiteY1" fmla="*/ 1 h 585364"/>
                    <a:gd name="connsiteX2" fmla="*/ 311468 w 311468"/>
                    <a:gd name="connsiteY2" fmla="*/ 534162 h 585364"/>
                    <a:gd name="connsiteX3" fmla="*/ 167452 w 311468"/>
                    <a:gd name="connsiteY3" fmla="*/ 534163 h 585364"/>
                    <a:gd name="connsiteX4" fmla="*/ 167451 w 311468"/>
                    <a:gd name="connsiteY4" fmla="*/ 0 h 585364"/>
                    <a:gd name="connsiteX0" fmla="*/ 150102 w 294119"/>
                    <a:gd name="connsiteY0" fmla="*/ 0 h 585364"/>
                    <a:gd name="connsiteX1" fmla="*/ 294118 w 294119"/>
                    <a:gd name="connsiteY1" fmla="*/ 1 h 585364"/>
                    <a:gd name="connsiteX2" fmla="*/ 294119 w 294119"/>
                    <a:gd name="connsiteY2" fmla="*/ 534162 h 585364"/>
                    <a:gd name="connsiteX3" fmla="*/ 150103 w 294119"/>
                    <a:gd name="connsiteY3" fmla="*/ 534163 h 585364"/>
                    <a:gd name="connsiteX4" fmla="*/ 150102 w 294119"/>
                    <a:gd name="connsiteY4" fmla="*/ 0 h 5853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4119" h="585364">
                      <a:moveTo>
                        <a:pt x="150102" y="0"/>
                      </a:moveTo>
                      <a:cubicBezTo>
                        <a:pt x="226474" y="4131"/>
                        <a:pt x="170622" y="10411"/>
                        <a:pt x="294118" y="1"/>
                      </a:cubicBezTo>
                      <a:cubicBezTo>
                        <a:pt x="257345" y="337837"/>
                        <a:pt x="267642" y="451268"/>
                        <a:pt x="294119" y="534162"/>
                      </a:cubicBezTo>
                      <a:cubicBezTo>
                        <a:pt x="172159" y="585364"/>
                        <a:pt x="153595" y="544018"/>
                        <a:pt x="150103" y="534163"/>
                      </a:cubicBezTo>
                      <a:cubicBezTo>
                        <a:pt x="0" y="405960"/>
                        <a:pt x="45046" y="75989"/>
                        <a:pt x="150102" y="0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0" name="Полилиния 19"/>
                <p:cNvSpPr/>
                <p:nvPr/>
              </p:nvSpPr>
              <p:spPr>
                <a:xfrm>
                  <a:off x="4804674" y="2550869"/>
                  <a:ext cx="343390" cy="646377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288032 w 775481"/>
                    <a:gd name="connsiteY0" fmla="*/ 17806 h 564535"/>
                    <a:gd name="connsiteX1" fmla="*/ 462947 w 775481"/>
                    <a:gd name="connsiteY1" fmla="*/ 35612 h 564535"/>
                    <a:gd name="connsiteX2" fmla="*/ 462948 w 775481"/>
                    <a:gd name="connsiteY2" fmla="*/ 539667 h 564535"/>
                    <a:gd name="connsiteX3" fmla="*/ 318931 w 775481"/>
                    <a:gd name="connsiteY3" fmla="*/ 539668 h 564535"/>
                    <a:gd name="connsiteX4" fmla="*/ 288032 w 775481"/>
                    <a:gd name="connsiteY4" fmla="*/ 17806 h 564535"/>
                    <a:gd name="connsiteX0" fmla="*/ 246922 w 734371"/>
                    <a:gd name="connsiteY0" fmla="*/ 17806 h 564535"/>
                    <a:gd name="connsiteX1" fmla="*/ 462947 w 734371"/>
                    <a:gd name="connsiteY1" fmla="*/ 17806 h 564535"/>
                    <a:gd name="connsiteX2" fmla="*/ 421838 w 734371"/>
                    <a:gd name="connsiteY2" fmla="*/ 539667 h 564535"/>
                    <a:gd name="connsiteX3" fmla="*/ 277821 w 734371"/>
                    <a:gd name="connsiteY3" fmla="*/ 539668 h 564535"/>
                    <a:gd name="connsiteX4" fmla="*/ 246922 w 734371"/>
                    <a:gd name="connsiteY4" fmla="*/ 17806 h 564535"/>
                    <a:gd name="connsiteX0" fmla="*/ 228549 w 715998"/>
                    <a:gd name="connsiteY0" fmla="*/ 17806 h 564535"/>
                    <a:gd name="connsiteX1" fmla="*/ 444574 w 715998"/>
                    <a:gd name="connsiteY1" fmla="*/ 17806 h 564535"/>
                    <a:gd name="connsiteX2" fmla="*/ 403465 w 715998"/>
                    <a:gd name="connsiteY2" fmla="*/ 539667 h 564535"/>
                    <a:gd name="connsiteX3" fmla="*/ 259448 w 715998"/>
                    <a:gd name="connsiteY3" fmla="*/ 539668 h 564535"/>
                    <a:gd name="connsiteX4" fmla="*/ 228549 w 715998"/>
                    <a:gd name="connsiteY4" fmla="*/ 17806 h 564535"/>
                    <a:gd name="connsiteX0" fmla="*/ 105056 w 592505"/>
                    <a:gd name="connsiteY0" fmla="*/ 435694 h 982423"/>
                    <a:gd name="connsiteX1" fmla="*/ 321081 w 592505"/>
                    <a:gd name="connsiteY1" fmla="*/ 435694 h 982423"/>
                    <a:gd name="connsiteX2" fmla="*/ 279972 w 592505"/>
                    <a:gd name="connsiteY2" fmla="*/ 957555 h 982423"/>
                    <a:gd name="connsiteX3" fmla="*/ 135955 w 592505"/>
                    <a:gd name="connsiteY3" fmla="*/ 957556 h 982423"/>
                    <a:gd name="connsiteX4" fmla="*/ 105056 w 592505"/>
                    <a:gd name="connsiteY4" fmla="*/ 435694 h 982423"/>
                    <a:gd name="connsiteX0" fmla="*/ 105056 w 592505"/>
                    <a:gd name="connsiteY0" fmla="*/ 733937 h 1280666"/>
                    <a:gd name="connsiteX1" fmla="*/ 321081 w 592505"/>
                    <a:gd name="connsiteY1" fmla="*/ 733937 h 1280666"/>
                    <a:gd name="connsiteX2" fmla="*/ 279972 w 592505"/>
                    <a:gd name="connsiteY2" fmla="*/ 1255798 h 1280666"/>
                    <a:gd name="connsiteX3" fmla="*/ 135955 w 592505"/>
                    <a:gd name="connsiteY3" fmla="*/ 1255799 h 1280666"/>
                    <a:gd name="connsiteX4" fmla="*/ 105056 w 592505"/>
                    <a:gd name="connsiteY4" fmla="*/ 733937 h 1280666"/>
                    <a:gd name="connsiteX0" fmla="*/ 105056 w 592505"/>
                    <a:gd name="connsiteY0" fmla="*/ 589921 h 1280666"/>
                    <a:gd name="connsiteX1" fmla="*/ 537105 w 592505"/>
                    <a:gd name="connsiteY1" fmla="*/ 733937 h 1280666"/>
                    <a:gd name="connsiteX2" fmla="*/ 495996 w 592505"/>
                    <a:gd name="connsiteY2" fmla="*/ 1255798 h 1280666"/>
                    <a:gd name="connsiteX3" fmla="*/ 351979 w 592505"/>
                    <a:gd name="connsiteY3" fmla="*/ 1255799 h 1280666"/>
                    <a:gd name="connsiteX4" fmla="*/ 105056 w 592505"/>
                    <a:gd name="connsiteY4" fmla="*/ 589921 h 1280666"/>
                    <a:gd name="connsiteX0" fmla="*/ 105056 w 696211"/>
                    <a:gd name="connsiteY0" fmla="*/ 577863 h 1268608"/>
                    <a:gd name="connsiteX1" fmla="*/ 537105 w 696211"/>
                    <a:gd name="connsiteY1" fmla="*/ 721879 h 1268608"/>
                    <a:gd name="connsiteX2" fmla="*/ 495996 w 696211"/>
                    <a:gd name="connsiteY2" fmla="*/ 1243740 h 1268608"/>
                    <a:gd name="connsiteX3" fmla="*/ 351979 w 696211"/>
                    <a:gd name="connsiteY3" fmla="*/ 1243741 h 1268608"/>
                    <a:gd name="connsiteX4" fmla="*/ 105056 w 696211"/>
                    <a:gd name="connsiteY4" fmla="*/ 577863 h 1268608"/>
                    <a:gd name="connsiteX0" fmla="*/ 105056 w 592505"/>
                    <a:gd name="connsiteY0" fmla="*/ 721879 h 1268608"/>
                    <a:gd name="connsiteX1" fmla="*/ 321081 w 592505"/>
                    <a:gd name="connsiteY1" fmla="*/ 721879 h 1268608"/>
                    <a:gd name="connsiteX2" fmla="*/ 279972 w 592505"/>
                    <a:gd name="connsiteY2" fmla="*/ 1243740 h 1268608"/>
                    <a:gd name="connsiteX3" fmla="*/ 135955 w 592505"/>
                    <a:gd name="connsiteY3" fmla="*/ 1243741 h 1268608"/>
                    <a:gd name="connsiteX4" fmla="*/ 105056 w 592505"/>
                    <a:gd name="connsiteY4" fmla="*/ 721879 h 1268608"/>
                    <a:gd name="connsiteX0" fmla="*/ 105056 w 480187"/>
                    <a:gd name="connsiteY0" fmla="*/ 721879 h 1268608"/>
                    <a:gd name="connsiteX1" fmla="*/ 321081 w 480187"/>
                    <a:gd name="connsiteY1" fmla="*/ 721879 h 1268608"/>
                    <a:gd name="connsiteX2" fmla="*/ 279972 w 480187"/>
                    <a:gd name="connsiteY2" fmla="*/ 1243740 h 1268608"/>
                    <a:gd name="connsiteX3" fmla="*/ 135955 w 480187"/>
                    <a:gd name="connsiteY3" fmla="*/ 1243741 h 1268608"/>
                    <a:gd name="connsiteX4" fmla="*/ 105056 w 480187"/>
                    <a:gd name="connsiteY4" fmla="*/ 721879 h 1268608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66902"/>
                    <a:gd name="connsiteX1" fmla="*/ 321081 w 321081"/>
                    <a:gd name="connsiteY1" fmla="*/ 37978 h 566902"/>
                    <a:gd name="connsiteX2" fmla="*/ 249072 w 321081"/>
                    <a:gd name="connsiteY2" fmla="*/ 542034 h 566902"/>
                    <a:gd name="connsiteX3" fmla="*/ 135955 w 321081"/>
                    <a:gd name="connsiteY3" fmla="*/ 559840 h 566902"/>
                    <a:gd name="connsiteX4" fmla="*/ 105056 w 321081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7 w 291669"/>
                    <a:gd name="connsiteY4" fmla="*/ 37978 h 566902"/>
                    <a:gd name="connsiteX0" fmla="*/ 118998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8 w 291669"/>
                    <a:gd name="connsiteY4" fmla="*/ 37978 h 566902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05056 w 324717"/>
                    <a:gd name="connsiteY0" fmla="*/ 0 h 528924"/>
                    <a:gd name="connsiteX1" fmla="*/ 296061 w 324717"/>
                    <a:gd name="connsiteY1" fmla="*/ 0 h 528924"/>
                    <a:gd name="connsiteX2" fmla="*/ 296061 w 324717"/>
                    <a:gd name="connsiteY2" fmla="*/ 504056 h 528924"/>
                    <a:gd name="connsiteX3" fmla="*/ 182944 w 324717"/>
                    <a:gd name="connsiteY3" fmla="*/ 521862 h 528924"/>
                    <a:gd name="connsiteX4" fmla="*/ 105056 w 324717"/>
                    <a:gd name="connsiteY4" fmla="*/ 0 h 528924"/>
                    <a:gd name="connsiteX0" fmla="*/ 105056 w 324717"/>
                    <a:gd name="connsiteY0" fmla="*/ 0 h 528924"/>
                    <a:gd name="connsiteX1" fmla="*/ 321080 w 324717"/>
                    <a:gd name="connsiteY1" fmla="*/ 0 h 528924"/>
                    <a:gd name="connsiteX2" fmla="*/ 296061 w 324717"/>
                    <a:gd name="connsiteY2" fmla="*/ 504056 h 528924"/>
                    <a:gd name="connsiteX3" fmla="*/ 182944 w 324717"/>
                    <a:gd name="connsiteY3" fmla="*/ 521862 h 528924"/>
                    <a:gd name="connsiteX4" fmla="*/ 105056 w 324717"/>
                    <a:gd name="connsiteY4" fmla="*/ 0 h 528924"/>
                    <a:gd name="connsiteX0" fmla="*/ 105056 w 324717"/>
                    <a:gd name="connsiteY0" fmla="*/ 0 h 600932"/>
                    <a:gd name="connsiteX1" fmla="*/ 321080 w 324717"/>
                    <a:gd name="connsiteY1" fmla="*/ 0 h 600932"/>
                    <a:gd name="connsiteX2" fmla="*/ 321080 w 324717"/>
                    <a:gd name="connsiteY2" fmla="*/ 576064 h 600932"/>
                    <a:gd name="connsiteX3" fmla="*/ 182944 w 324717"/>
                    <a:gd name="connsiteY3" fmla="*/ 521862 h 600932"/>
                    <a:gd name="connsiteX4" fmla="*/ 105056 w 324717"/>
                    <a:gd name="connsiteY4" fmla="*/ 0 h 600932"/>
                    <a:gd name="connsiteX0" fmla="*/ 105056 w 321080"/>
                    <a:gd name="connsiteY0" fmla="*/ 0 h 648072"/>
                    <a:gd name="connsiteX1" fmla="*/ 321080 w 321080"/>
                    <a:gd name="connsiteY1" fmla="*/ 0 h 648072"/>
                    <a:gd name="connsiteX2" fmla="*/ 321080 w 321080"/>
                    <a:gd name="connsiteY2" fmla="*/ 576064 h 648072"/>
                    <a:gd name="connsiteX3" fmla="*/ 177064 w 321080"/>
                    <a:gd name="connsiteY3" fmla="*/ 648072 h 648072"/>
                    <a:gd name="connsiteX4" fmla="*/ 105056 w 321080"/>
                    <a:gd name="connsiteY4" fmla="*/ 0 h 648072"/>
                    <a:gd name="connsiteX0" fmla="*/ 149896 w 365920"/>
                    <a:gd name="connsiteY0" fmla="*/ 0 h 648072"/>
                    <a:gd name="connsiteX1" fmla="*/ 365920 w 365920"/>
                    <a:gd name="connsiteY1" fmla="*/ 0 h 648072"/>
                    <a:gd name="connsiteX2" fmla="*/ 365920 w 365920"/>
                    <a:gd name="connsiteY2" fmla="*/ 576064 h 648072"/>
                    <a:gd name="connsiteX3" fmla="*/ 149896 w 365920"/>
                    <a:gd name="connsiteY3" fmla="*/ 648072 h 648072"/>
                    <a:gd name="connsiteX4" fmla="*/ 149896 w 365920"/>
                    <a:gd name="connsiteY4" fmla="*/ 0 h 648072"/>
                    <a:gd name="connsiteX0" fmla="*/ 105056 w 321080"/>
                    <a:gd name="connsiteY0" fmla="*/ 0 h 648072"/>
                    <a:gd name="connsiteX1" fmla="*/ 321080 w 321080"/>
                    <a:gd name="connsiteY1" fmla="*/ 0 h 648072"/>
                    <a:gd name="connsiteX2" fmla="*/ 321080 w 321080"/>
                    <a:gd name="connsiteY2" fmla="*/ 576064 h 648072"/>
                    <a:gd name="connsiteX3" fmla="*/ 105056 w 321080"/>
                    <a:gd name="connsiteY3" fmla="*/ 648072 h 648072"/>
                    <a:gd name="connsiteX4" fmla="*/ 105056 w 321080"/>
                    <a:gd name="connsiteY4" fmla="*/ 0 h 648072"/>
                    <a:gd name="connsiteX0" fmla="*/ 105056 w 321080"/>
                    <a:gd name="connsiteY0" fmla="*/ 0 h 672940"/>
                    <a:gd name="connsiteX1" fmla="*/ 321080 w 321080"/>
                    <a:gd name="connsiteY1" fmla="*/ 0 h 672940"/>
                    <a:gd name="connsiteX2" fmla="*/ 321080 w 321080"/>
                    <a:gd name="connsiteY2" fmla="*/ 648072 h 672940"/>
                    <a:gd name="connsiteX3" fmla="*/ 105056 w 321080"/>
                    <a:gd name="connsiteY3" fmla="*/ 648072 h 672940"/>
                    <a:gd name="connsiteX4" fmla="*/ 105056 w 321080"/>
                    <a:gd name="connsiteY4" fmla="*/ 0 h 672940"/>
                    <a:gd name="connsiteX0" fmla="*/ 105056 w 321080"/>
                    <a:gd name="connsiteY0" fmla="*/ 0 h 672940"/>
                    <a:gd name="connsiteX1" fmla="*/ 321080 w 321080"/>
                    <a:gd name="connsiteY1" fmla="*/ 0 h 672940"/>
                    <a:gd name="connsiteX2" fmla="*/ 321080 w 321080"/>
                    <a:gd name="connsiteY2" fmla="*/ 648072 h 672940"/>
                    <a:gd name="connsiteX3" fmla="*/ 105056 w 321080"/>
                    <a:gd name="connsiteY3" fmla="*/ 576064 h 672940"/>
                    <a:gd name="connsiteX4" fmla="*/ 105056 w 321080"/>
                    <a:gd name="connsiteY4" fmla="*/ 0 h 672940"/>
                    <a:gd name="connsiteX0" fmla="*/ 105056 w 321080"/>
                    <a:gd name="connsiteY0" fmla="*/ 0 h 600932"/>
                    <a:gd name="connsiteX1" fmla="*/ 321080 w 321080"/>
                    <a:gd name="connsiteY1" fmla="*/ 0 h 600932"/>
                    <a:gd name="connsiteX2" fmla="*/ 321080 w 321080"/>
                    <a:gd name="connsiteY2" fmla="*/ 576064 h 600932"/>
                    <a:gd name="connsiteX3" fmla="*/ 105056 w 321080"/>
                    <a:gd name="connsiteY3" fmla="*/ 576064 h 600932"/>
                    <a:gd name="connsiteX4" fmla="*/ 105056 w 321080"/>
                    <a:gd name="connsiteY4" fmla="*/ 0 h 600932"/>
                    <a:gd name="connsiteX0" fmla="*/ 105056 w 321080"/>
                    <a:gd name="connsiteY0" fmla="*/ 0 h 611726"/>
                    <a:gd name="connsiteX1" fmla="*/ 321080 w 321080"/>
                    <a:gd name="connsiteY1" fmla="*/ 0 h 611726"/>
                    <a:gd name="connsiteX2" fmla="*/ 321080 w 321080"/>
                    <a:gd name="connsiteY2" fmla="*/ 576064 h 611726"/>
                    <a:gd name="connsiteX3" fmla="*/ 105056 w 321080"/>
                    <a:gd name="connsiteY3" fmla="*/ 576064 h 611726"/>
                    <a:gd name="connsiteX4" fmla="*/ 105056 w 321080"/>
                    <a:gd name="connsiteY4" fmla="*/ 0 h 611726"/>
                    <a:gd name="connsiteX0" fmla="*/ 105056 w 321080"/>
                    <a:gd name="connsiteY0" fmla="*/ 0 h 650838"/>
                    <a:gd name="connsiteX1" fmla="*/ 321080 w 321080"/>
                    <a:gd name="connsiteY1" fmla="*/ 0 h 650838"/>
                    <a:gd name="connsiteX2" fmla="*/ 321080 w 321080"/>
                    <a:gd name="connsiteY2" fmla="*/ 576064 h 650838"/>
                    <a:gd name="connsiteX3" fmla="*/ 105056 w 321080"/>
                    <a:gd name="connsiteY3" fmla="*/ 576064 h 650838"/>
                    <a:gd name="connsiteX4" fmla="*/ 105056 w 321080"/>
                    <a:gd name="connsiteY4" fmla="*/ 0 h 650838"/>
                    <a:gd name="connsiteX0" fmla="*/ 105056 w 321080"/>
                    <a:gd name="connsiteY0" fmla="*/ 0 h 650838"/>
                    <a:gd name="connsiteX1" fmla="*/ 321080 w 321080"/>
                    <a:gd name="connsiteY1" fmla="*/ 0 h 650838"/>
                    <a:gd name="connsiteX2" fmla="*/ 321080 w 321080"/>
                    <a:gd name="connsiteY2" fmla="*/ 576064 h 650838"/>
                    <a:gd name="connsiteX3" fmla="*/ 105056 w 321080"/>
                    <a:gd name="connsiteY3" fmla="*/ 576064 h 650838"/>
                    <a:gd name="connsiteX4" fmla="*/ 105056 w 321080"/>
                    <a:gd name="connsiteY4" fmla="*/ 0 h 650838"/>
                    <a:gd name="connsiteX0" fmla="*/ 105056 w 321080"/>
                    <a:gd name="connsiteY0" fmla="*/ 0 h 611726"/>
                    <a:gd name="connsiteX1" fmla="*/ 321080 w 321080"/>
                    <a:gd name="connsiteY1" fmla="*/ 0 h 611726"/>
                    <a:gd name="connsiteX2" fmla="*/ 321080 w 321080"/>
                    <a:gd name="connsiteY2" fmla="*/ 576064 h 611726"/>
                    <a:gd name="connsiteX3" fmla="*/ 105056 w 321080"/>
                    <a:gd name="connsiteY3" fmla="*/ 576064 h 611726"/>
                    <a:gd name="connsiteX4" fmla="*/ 105056 w 321080"/>
                    <a:gd name="connsiteY4" fmla="*/ 0 h 611726"/>
                    <a:gd name="connsiteX0" fmla="*/ 105056 w 321080"/>
                    <a:gd name="connsiteY0" fmla="*/ 0 h 611726"/>
                    <a:gd name="connsiteX1" fmla="*/ 321080 w 321080"/>
                    <a:gd name="connsiteY1" fmla="*/ 0 h 611726"/>
                    <a:gd name="connsiteX2" fmla="*/ 321080 w 321080"/>
                    <a:gd name="connsiteY2" fmla="*/ 576064 h 611726"/>
                    <a:gd name="connsiteX3" fmla="*/ 105056 w 321080"/>
                    <a:gd name="connsiteY3" fmla="*/ 576064 h 611726"/>
                    <a:gd name="connsiteX4" fmla="*/ 105056 w 321080"/>
                    <a:gd name="connsiteY4" fmla="*/ 0 h 611726"/>
                    <a:gd name="connsiteX0" fmla="*/ 105056 w 321080"/>
                    <a:gd name="connsiteY0" fmla="*/ 0 h 617769"/>
                    <a:gd name="connsiteX1" fmla="*/ 321080 w 321080"/>
                    <a:gd name="connsiteY1" fmla="*/ 0 h 617769"/>
                    <a:gd name="connsiteX2" fmla="*/ 321080 w 321080"/>
                    <a:gd name="connsiteY2" fmla="*/ 576064 h 617769"/>
                    <a:gd name="connsiteX3" fmla="*/ 105056 w 321080"/>
                    <a:gd name="connsiteY3" fmla="*/ 576064 h 617769"/>
                    <a:gd name="connsiteX4" fmla="*/ 105056 w 321080"/>
                    <a:gd name="connsiteY4" fmla="*/ 0 h 617769"/>
                    <a:gd name="connsiteX0" fmla="*/ 105056 w 321080"/>
                    <a:gd name="connsiteY0" fmla="*/ 0 h 617769"/>
                    <a:gd name="connsiteX1" fmla="*/ 321080 w 321080"/>
                    <a:gd name="connsiteY1" fmla="*/ 0 h 617769"/>
                    <a:gd name="connsiteX2" fmla="*/ 321080 w 321080"/>
                    <a:gd name="connsiteY2" fmla="*/ 576064 h 617769"/>
                    <a:gd name="connsiteX3" fmla="*/ 105056 w 321080"/>
                    <a:gd name="connsiteY3" fmla="*/ 576064 h 617769"/>
                    <a:gd name="connsiteX4" fmla="*/ 105056 w 321080"/>
                    <a:gd name="connsiteY4" fmla="*/ 0 h 617769"/>
                    <a:gd name="connsiteX0" fmla="*/ 105056 w 321080"/>
                    <a:gd name="connsiteY0" fmla="*/ 0 h 661632"/>
                    <a:gd name="connsiteX1" fmla="*/ 321080 w 321080"/>
                    <a:gd name="connsiteY1" fmla="*/ 0 h 661632"/>
                    <a:gd name="connsiteX2" fmla="*/ 321080 w 321080"/>
                    <a:gd name="connsiteY2" fmla="*/ 576064 h 661632"/>
                    <a:gd name="connsiteX3" fmla="*/ 105056 w 321080"/>
                    <a:gd name="connsiteY3" fmla="*/ 648072 h 661632"/>
                    <a:gd name="connsiteX4" fmla="*/ 105056 w 321080"/>
                    <a:gd name="connsiteY4" fmla="*/ 0 h 661632"/>
                    <a:gd name="connsiteX0" fmla="*/ 105056 w 321080"/>
                    <a:gd name="connsiteY0" fmla="*/ 0 h 617769"/>
                    <a:gd name="connsiteX1" fmla="*/ 321080 w 321080"/>
                    <a:gd name="connsiteY1" fmla="*/ 0 h 617769"/>
                    <a:gd name="connsiteX2" fmla="*/ 321080 w 321080"/>
                    <a:gd name="connsiteY2" fmla="*/ 576064 h 617769"/>
                    <a:gd name="connsiteX3" fmla="*/ 105056 w 321080"/>
                    <a:gd name="connsiteY3" fmla="*/ 576063 h 617769"/>
                    <a:gd name="connsiteX4" fmla="*/ 105056 w 321080"/>
                    <a:gd name="connsiteY4" fmla="*/ 0 h 617769"/>
                    <a:gd name="connsiteX0" fmla="*/ 105056 w 321080"/>
                    <a:gd name="connsiteY0" fmla="*/ 0 h 634574"/>
                    <a:gd name="connsiteX1" fmla="*/ 321080 w 321080"/>
                    <a:gd name="connsiteY1" fmla="*/ 0 h 634574"/>
                    <a:gd name="connsiteX2" fmla="*/ 321080 w 321080"/>
                    <a:gd name="connsiteY2" fmla="*/ 576064 h 634574"/>
                    <a:gd name="connsiteX3" fmla="*/ 105056 w 321080"/>
                    <a:gd name="connsiteY3" fmla="*/ 576063 h 634574"/>
                    <a:gd name="connsiteX4" fmla="*/ 105056 w 321080"/>
                    <a:gd name="connsiteY4" fmla="*/ 0 h 634574"/>
                    <a:gd name="connsiteX0" fmla="*/ 105056 w 321080"/>
                    <a:gd name="connsiteY0" fmla="*/ 12038 h 646612"/>
                    <a:gd name="connsiteX1" fmla="*/ 321080 w 321080"/>
                    <a:gd name="connsiteY1" fmla="*/ 12038 h 646612"/>
                    <a:gd name="connsiteX2" fmla="*/ 321080 w 321080"/>
                    <a:gd name="connsiteY2" fmla="*/ 588102 h 646612"/>
                    <a:gd name="connsiteX3" fmla="*/ 105056 w 321080"/>
                    <a:gd name="connsiteY3" fmla="*/ 588101 h 646612"/>
                    <a:gd name="connsiteX4" fmla="*/ 105056 w 321080"/>
                    <a:gd name="connsiteY4" fmla="*/ 12038 h 646612"/>
                    <a:gd name="connsiteX0" fmla="*/ 105056 w 321080"/>
                    <a:gd name="connsiteY0" fmla="*/ 12038 h 646612"/>
                    <a:gd name="connsiteX1" fmla="*/ 321080 w 321080"/>
                    <a:gd name="connsiteY1" fmla="*/ 12037 h 646612"/>
                    <a:gd name="connsiteX2" fmla="*/ 321080 w 321080"/>
                    <a:gd name="connsiteY2" fmla="*/ 588102 h 646612"/>
                    <a:gd name="connsiteX3" fmla="*/ 105056 w 321080"/>
                    <a:gd name="connsiteY3" fmla="*/ 588101 h 646612"/>
                    <a:gd name="connsiteX4" fmla="*/ 105056 w 321080"/>
                    <a:gd name="connsiteY4" fmla="*/ 12038 h 646612"/>
                    <a:gd name="connsiteX0" fmla="*/ 105056 w 321080"/>
                    <a:gd name="connsiteY0" fmla="*/ 12038 h 646612"/>
                    <a:gd name="connsiteX1" fmla="*/ 321080 w 321080"/>
                    <a:gd name="connsiteY1" fmla="*/ 12037 h 646612"/>
                    <a:gd name="connsiteX2" fmla="*/ 321080 w 321080"/>
                    <a:gd name="connsiteY2" fmla="*/ 588102 h 646612"/>
                    <a:gd name="connsiteX3" fmla="*/ 105056 w 321080"/>
                    <a:gd name="connsiteY3" fmla="*/ 588101 h 646612"/>
                    <a:gd name="connsiteX4" fmla="*/ 105056 w 321080"/>
                    <a:gd name="connsiteY4" fmla="*/ 12038 h 646612"/>
                    <a:gd name="connsiteX0" fmla="*/ 105056 w 321080"/>
                    <a:gd name="connsiteY0" fmla="*/ 14035 h 648609"/>
                    <a:gd name="connsiteX1" fmla="*/ 321080 w 321080"/>
                    <a:gd name="connsiteY1" fmla="*/ 14034 h 648609"/>
                    <a:gd name="connsiteX2" fmla="*/ 321080 w 321080"/>
                    <a:gd name="connsiteY2" fmla="*/ 590099 h 648609"/>
                    <a:gd name="connsiteX3" fmla="*/ 105056 w 321080"/>
                    <a:gd name="connsiteY3" fmla="*/ 590098 h 648609"/>
                    <a:gd name="connsiteX4" fmla="*/ 105056 w 321080"/>
                    <a:gd name="connsiteY4" fmla="*/ 14035 h 648609"/>
                    <a:gd name="connsiteX0" fmla="*/ 105056 w 321080"/>
                    <a:gd name="connsiteY0" fmla="*/ 14035 h 648609"/>
                    <a:gd name="connsiteX1" fmla="*/ 321080 w 321080"/>
                    <a:gd name="connsiteY1" fmla="*/ 14034 h 648609"/>
                    <a:gd name="connsiteX2" fmla="*/ 321080 w 321080"/>
                    <a:gd name="connsiteY2" fmla="*/ 590099 h 648609"/>
                    <a:gd name="connsiteX3" fmla="*/ 105056 w 321080"/>
                    <a:gd name="connsiteY3" fmla="*/ 590098 h 648609"/>
                    <a:gd name="connsiteX4" fmla="*/ 105056 w 321080"/>
                    <a:gd name="connsiteY4" fmla="*/ 14035 h 648609"/>
                    <a:gd name="connsiteX0" fmla="*/ 105056 w 321080"/>
                    <a:gd name="connsiteY0" fmla="*/ 14035 h 648609"/>
                    <a:gd name="connsiteX1" fmla="*/ 321080 w 321080"/>
                    <a:gd name="connsiteY1" fmla="*/ 14034 h 648609"/>
                    <a:gd name="connsiteX2" fmla="*/ 321080 w 321080"/>
                    <a:gd name="connsiteY2" fmla="*/ 590099 h 648609"/>
                    <a:gd name="connsiteX3" fmla="*/ 105056 w 321080"/>
                    <a:gd name="connsiteY3" fmla="*/ 590098 h 648609"/>
                    <a:gd name="connsiteX4" fmla="*/ 105056 w 321080"/>
                    <a:gd name="connsiteY4" fmla="*/ 14035 h 648609"/>
                    <a:gd name="connsiteX0" fmla="*/ 105056 w 321080"/>
                    <a:gd name="connsiteY0" fmla="*/ 14035 h 648609"/>
                    <a:gd name="connsiteX1" fmla="*/ 321080 w 321080"/>
                    <a:gd name="connsiteY1" fmla="*/ 14034 h 648609"/>
                    <a:gd name="connsiteX2" fmla="*/ 321080 w 321080"/>
                    <a:gd name="connsiteY2" fmla="*/ 590099 h 648609"/>
                    <a:gd name="connsiteX3" fmla="*/ 105056 w 321080"/>
                    <a:gd name="connsiteY3" fmla="*/ 590098 h 648609"/>
                    <a:gd name="connsiteX4" fmla="*/ 105056 w 321080"/>
                    <a:gd name="connsiteY4" fmla="*/ 14035 h 648609"/>
                    <a:gd name="connsiteX0" fmla="*/ 138908 w 282924"/>
                    <a:gd name="connsiteY0" fmla="*/ 14035 h 648609"/>
                    <a:gd name="connsiteX1" fmla="*/ 282924 w 282924"/>
                    <a:gd name="connsiteY1" fmla="*/ 14034 h 648609"/>
                    <a:gd name="connsiteX2" fmla="*/ 282924 w 282924"/>
                    <a:gd name="connsiteY2" fmla="*/ 590099 h 648609"/>
                    <a:gd name="connsiteX3" fmla="*/ 66900 w 282924"/>
                    <a:gd name="connsiteY3" fmla="*/ 590098 h 648609"/>
                    <a:gd name="connsiteX4" fmla="*/ 138908 w 282924"/>
                    <a:gd name="connsiteY4" fmla="*/ 14035 h 648609"/>
                    <a:gd name="connsiteX0" fmla="*/ 138908 w 282924"/>
                    <a:gd name="connsiteY0" fmla="*/ 14035 h 648610"/>
                    <a:gd name="connsiteX1" fmla="*/ 282924 w 282924"/>
                    <a:gd name="connsiteY1" fmla="*/ 14034 h 648610"/>
                    <a:gd name="connsiteX2" fmla="*/ 282924 w 282924"/>
                    <a:gd name="connsiteY2" fmla="*/ 590099 h 648610"/>
                    <a:gd name="connsiteX3" fmla="*/ 66900 w 282924"/>
                    <a:gd name="connsiteY3" fmla="*/ 590099 h 648610"/>
                    <a:gd name="connsiteX4" fmla="*/ 138908 w 282924"/>
                    <a:gd name="connsiteY4" fmla="*/ 14035 h 648610"/>
                    <a:gd name="connsiteX0" fmla="*/ 105056 w 249072"/>
                    <a:gd name="connsiteY0" fmla="*/ 14035 h 648609"/>
                    <a:gd name="connsiteX1" fmla="*/ 249072 w 249072"/>
                    <a:gd name="connsiteY1" fmla="*/ 14034 h 648609"/>
                    <a:gd name="connsiteX2" fmla="*/ 249072 w 249072"/>
                    <a:gd name="connsiteY2" fmla="*/ 590099 h 648609"/>
                    <a:gd name="connsiteX3" fmla="*/ 105056 w 249072"/>
                    <a:gd name="connsiteY3" fmla="*/ 590098 h 648609"/>
                    <a:gd name="connsiteX4" fmla="*/ 105056 w 249072"/>
                    <a:gd name="connsiteY4" fmla="*/ 14035 h 648609"/>
                    <a:gd name="connsiteX0" fmla="*/ 199374 w 343390"/>
                    <a:gd name="connsiteY0" fmla="*/ 14035 h 648609"/>
                    <a:gd name="connsiteX1" fmla="*/ 343390 w 343390"/>
                    <a:gd name="connsiteY1" fmla="*/ 14034 h 648609"/>
                    <a:gd name="connsiteX2" fmla="*/ 343390 w 343390"/>
                    <a:gd name="connsiteY2" fmla="*/ 590099 h 648609"/>
                    <a:gd name="connsiteX3" fmla="*/ 199374 w 343390"/>
                    <a:gd name="connsiteY3" fmla="*/ 590098 h 648609"/>
                    <a:gd name="connsiteX4" fmla="*/ 199374 w 343390"/>
                    <a:gd name="connsiteY4" fmla="*/ 14035 h 648609"/>
                    <a:gd name="connsiteX0" fmla="*/ 199374 w 343390"/>
                    <a:gd name="connsiteY0" fmla="*/ 14035 h 648609"/>
                    <a:gd name="connsiteX1" fmla="*/ 343390 w 343390"/>
                    <a:gd name="connsiteY1" fmla="*/ 14034 h 648609"/>
                    <a:gd name="connsiteX2" fmla="*/ 343390 w 343390"/>
                    <a:gd name="connsiteY2" fmla="*/ 590099 h 648609"/>
                    <a:gd name="connsiteX3" fmla="*/ 199374 w 343390"/>
                    <a:gd name="connsiteY3" fmla="*/ 590098 h 648609"/>
                    <a:gd name="connsiteX4" fmla="*/ 199374 w 343390"/>
                    <a:gd name="connsiteY4" fmla="*/ 14035 h 648609"/>
                    <a:gd name="connsiteX0" fmla="*/ 199374 w 343390"/>
                    <a:gd name="connsiteY0" fmla="*/ 14035 h 648609"/>
                    <a:gd name="connsiteX1" fmla="*/ 343390 w 343390"/>
                    <a:gd name="connsiteY1" fmla="*/ 14034 h 648609"/>
                    <a:gd name="connsiteX2" fmla="*/ 343390 w 343390"/>
                    <a:gd name="connsiteY2" fmla="*/ 590099 h 648609"/>
                    <a:gd name="connsiteX3" fmla="*/ 199374 w 343390"/>
                    <a:gd name="connsiteY3" fmla="*/ 590098 h 648609"/>
                    <a:gd name="connsiteX4" fmla="*/ 199374 w 343390"/>
                    <a:gd name="connsiteY4" fmla="*/ 14035 h 648609"/>
                    <a:gd name="connsiteX0" fmla="*/ 199374 w 343390"/>
                    <a:gd name="connsiteY0" fmla="*/ 14035 h 648609"/>
                    <a:gd name="connsiteX1" fmla="*/ 343390 w 343390"/>
                    <a:gd name="connsiteY1" fmla="*/ 14034 h 648609"/>
                    <a:gd name="connsiteX2" fmla="*/ 343390 w 343390"/>
                    <a:gd name="connsiteY2" fmla="*/ 590099 h 648609"/>
                    <a:gd name="connsiteX3" fmla="*/ 199374 w 343390"/>
                    <a:gd name="connsiteY3" fmla="*/ 590098 h 648609"/>
                    <a:gd name="connsiteX4" fmla="*/ 199374 w 343390"/>
                    <a:gd name="connsiteY4" fmla="*/ 14035 h 648609"/>
                    <a:gd name="connsiteX0" fmla="*/ 199374 w 343390"/>
                    <a:gd name="connsiteY0" fmla="*/ 14035 h 646377"/>
                    <a:gd name="connsiteX1" fmla="*/ 343390 w 343390"/>
                    <a:gd name="connsiteY1" fmla="*/ 14034 h 646377"/>
                    <a:gd name="connsiteX2" fmla="*/ 343390 w 343390"/>
                    <a:gd name="connsiteY2" fmla="*/ 590099 h 646377"/>
                    <a:gd name="connsiteX3" fmla="*/ 199374 w 343390"/>
                    <a:gd name="connsiteY3" fmla="*/ 590098 h 646377"/>
                    <a:gd name="connsiteX4" fmla="*/ 199374 w 343390"/>
                    <a:gd name="connsiteY4" fmla="*/ 14035 h 646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3390" h="646377">
                      <a:moveTo>
                        <a:pt x="199374" y="14035"/>
                      </a:moveTo>
                      <a:cubicBezTo>
                        <a:pt x="315379" y="1997"/>
                        <a:pt x="226427" y="0"/>
                        <a:pt x="343390" y="14034"/>
                      </a:cubicBezTo>
                      <a:cubicBezTo>
                        <a:pt x="217654" y="198980"/>
                        <a:pt x="175365" y="298564"/>
                        <a:pt x="343390" y="590099"/>
                      </a:cubicBezTo>
                      <a:cubicBezTo>
                        <a:pt x="304070" y="620734"/>
                        <a:pt x="256373" y="646377"/>
                        <a:pt x="199374" y="590098"/>
                      </a:cubicBezTo>
                      <a:cubicBezTo>
                        <a:pt x="0" y="458168"/>
                        <a:pt x="25576" y="117698"/>
                        <a:pt x="199374" y="14035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1" name="Полилиния 20"/>
                <p:cNvSpPr/>
                <p:nvPr/>
              </p:nvSpPr>
              <p:spPr>
                <a:xfrm>
                  <a:off x="5115016" y="2564904"/>
                  <a:ext cx="3009041" cy="592472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105056 w 640012"/>
                    <a:gd name="connsiteY0" fmla="*/ 17806 h 564535"/>
                    <a:gd name="connsiteX1" fmla="*/ 640011 w 640012"/>
                    <a:gd name="connsiteY1" fmla="*/ 35612 h 564535"/>
                    <a:gd name="connsiteX2" fmla="*/ 640012 w 640012"/>
                    <a:gd name="connsiteY2" fmla="*/ 539667 h 564535"/>
                    <a:gd name="connsiteX3" fmla="*/ 495995 w 640012"/>
                    <a:gd name="connsiteY3" fmla="*/ 539668 h 564535"/>
                    <a:gd name="connsiteX4" fmla="*/ 105056 w 640012"/>
                    <a:gd name="connsiteY4" fmla="*/ 17806 h 564535"/>
                    <a:gd name="connsiteX0" fmla="*/ 135171 w 670127"/>
                    <a:gd name="connsiteY0" fmla="*/ 17806 h 564535"/>
                    <a:gd name="connsiteX1" fmla="*/ 670126 w 670127"/>
                    <a:gd name="connsiteY1" fmla="*/ 35612 h 564535"/>
                    <a:gd name="connsiteX2" fmla="*/ 670127 w 670127"/>
                    <a:gd name="connsiteY2" fmla="*/ 539667 h 564535"/>
                    <a:gd name="connsiteX3" fmla="*/ 63163 w 670127"/>
                    <a:gd name="connsiteY3" fmla="*/ 521862 h 564535"/>
                    <a:gd name="connsiteX4" fmla="*/ 135171 w 670127"/>
                    <a:gd name="connsiteY4" fmla="*/ 17806 h 564535"/>
                    <a:gd name="connsiteX0" fmla="*/ 105056 w 712019"/>
                    <a:gd name="connsiteY0" fmla="*/ 17806 h 564535"/>
                    <a:gd name="connsiteX1" fmla="*/ 712018 w 712019"/>
                    <a:gd name="connsiteY1" fmla="*/ 35612 h 564535"/>
                    <a:gd name="connsiteX2" fmla="*/ 712019 w 712019"/>
                    <a:gd name="connsiteY2" fmla="*/ 539667 h 564535"/>
                    <a:gd name="connsiteX3" fmla="*/ 105055 w 712019"/>
                    <a:gd name="connsiteY3" fmla="*/ 521862 h 564535"/>
                    <a:gd name="connsiteX4" fmla="*/ 105056 w 712019"/>
                    <a:gd name="connsiteY4" fmla="*/ 17806 h 564535"/>
                    <a:gd name="connsiteX0" fmla="*/ 105056 w 2625336"/>
                    <a:gd name="connsiteY0" fmla="*/ 17806 h 564535"/>
                    <a:gd name="connsiteX1" fmla="*/ 2625336 w 2625336"/>
                    <a:gd name="connsiteY1" fmla="*/ 17806 h 564535"/>
                    <a:gd name="connsiteX2" fmla="*/ 712019 w 2625336"/>
                    <a:gd name="connsiteY2" fmla="*/ 539667 h 564535"/>
                    <a:gd name="connsiteX3" fmla="*/ 105055 w 2625336"/>
                    <a:gd name="connsiteY3" fmla="*/ 521862 h 564535"/>
                    <a:gd name="connsiteX4" fmla="*/ 105056 w 2625336"/>
                    <a:gd name="connsiteY4" fmla="*/ 17806 h 564535"/>
                    <a:gd name="connsiteX0" fmla="*/ 105056 w 2697343"/>
                    <a:gd name="connsiteY0" fmla="*/ 17806 h 546730"/>
                    <a:gd name="connsiteX1" fmla="*/ 2625336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25336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97343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34530 h 563454"/>
                    <a:gd name="connsiteX1" fmla="*/ 2697343 w 2697343"/>
                    <a:gd name="connsiteY1" fmla="*/ 34530 h 563454"/>
                    <a:gd name="connsiteX2" fmla="*/ 2697343 w 2697343"/>
                    <a:gd name="connsiteY2" fmla="*/ 538586 h 563454"/>
                    <a:gd name="connsiteX3" fmla="*/ 105055 w 2697343"/>
                    <a:gd name="connsiteY3" fmla="*/ 538586 h 563454"/>
                    <a:gd name="connsiteX4" fmla="*/ 105056 w 2697343"/>
                    <a:gd name="connsiteY4" fmla="*/ 34530 h 563454"/>
                    <a:gd name="connsiteX0" fmla="*/ 105056 w 2730391"/>
                    <a:gd name="connsiteY0" fmla="*/ 17806 h 581260"/>
                    <a:gd name="connsiteX1" fmla="*/ 2730391 w 2730391"/>
                    <a:gd name="connsiteY1" fmla="*/ 52336 h 581260"/>
                    <a:gd name="connsiteX2" fmla="*/ 2730391 w 2730391"/>
                    <a:gd name="connsiteY2" fmla="*/ 556392 h 581260"/>
                    <a:gd name="connsiteX3" fmla="*/ 138103 w 2730391"/>
                    <a:gd name="connsiteY3" fmla="*/ 556392 h 581260"/>
                    <a:gd name="connsiteX4" fmla="*/ 105056 w 2730391"/>
                    <a:gd name="connsiteY4" fmla="*/ 17806 h 581260"/>
                    <a:gd name="connsiteX0" fmla="*/ 105056 w 2841360"/>
                    <a:gd name="connsiteY0" fmla="*/ 34530 h 597984"/>
                    <a:gd name="connsiteX1" fmla="*/ 2841360 w 2841360"/>
                    <a:gd name="connsiteY1" fmla="*/ 34530 h 597984"/>
                    <a:gd name="connsiteX2" fmla="*/ 2730391 w 2841360"/>
                    <a:gd name="connsiteY2" fmla="*/ 573116 h 597984"/>
                    <a:gd name="connsiteX3" fmla="*/ 138103 w 2841360"/>
                    <a:gd name="connsiteY3" fmla="*/ 573116 h 597984"/>
                    <a:gd name="connsiteX4" fmla="*/ 105056 w 2841360"/>
                    <a:gd name="connsiteY4" fmla="*/ 34530 h 597984"/>
                    <a:gd name="connsiteX0" fmla="*/ 105056 w 2841360"/>
                    <a:gd name="connsiteY0" fmla="*/ 34530 h 573116"/>
                    <a:gd name="connsiteX1" fmla="*/ 2841360 w 2841360"/>
                    <a:gd name="connsiteY1" fmla="*/ 34530 h 573116"/>
                    <a:gd name="connsiteX2" fmla="*/ 2841359 w 2841360"/>
                    <a:gd name="connsiteY2" fmla="*/ 538586 h 573116"/>
                    <a:gd name="connsiteX3" fmla="*/ 138103 w 2841360"/>
                    <a:gd name="connsiteY3" fmla="*/ 573116 h 573116"/>
                    <a:gd name="connsiteX4" fmla="*/ 105056 w 2841360"/>
                    <a:gd name="connsiteY4" fmla="*/ 34530 h 573116"/>
                    <a:gd name="connsiteX0" fmla="*/ 105056 w 2841360"/>
                    <a:gd name="connsiteY0" fmla="*/ 34530 h 563454"/>
                    <a:gd name="connsiteX1" fmla="*/ 2841360 w 2841360"/>
                    <a:gd name="connsiteY1" fmla="*/ 34530 h 563454"/>
                    <a:gd name="connsiteX2" fmla="*/ 2841359 w 2841360"/>
                    <a:gd name="connsiteY2" fmla="*/ 538586 h 563454"/>
                    <a:gd name="connsiteX3" fmla="*/ 105055 w 2841360"/>
                    <a:gd name="connsiteY3" fmla="*/ 538586 h 563454"/>
                    <a:gd name="connsiteX4" fmla="*/ 105056 w 2841360"/>
                    <a:gd name="connsiteY4" fmla="*/ 34530 h 563454"/>
                    <a:gd name="connsiteX0" fmla="*/ 105056 w 2841360"/>
                    <a:gd name="connsiteY0" fmla="*/ 34530 h 563454"/>
                    <a:gd name="connsiteX1" fmla="*/ 2841360 w 2841360"/>
                    <a:gd name="connsiteY1" fmla="*/ 34530 h 563454"/>
                    <a:gd name="connsiteX2" fmla="*/ 2841359 w 2841360"/>
                    <a:gd name="connsiteY2" fmla="*/ 538586 h 563454"/>
                    <a:gd name="connsiteX3" fmla="*/ 105055 w 2841360"/>
                    <a:gd name="connsiteY3" fmla="*/ 538586 h 563454"/>
                    <a:gd name="connsiteX4" fmla="*/ 105056 w 2841360"/>
                    <a:gd name="connsiteY4" fmla="*/ 34530 h 563454"/>
                    <a:gd name="connsiteX0" fmla="*/ 105056 w 2874408"/>
                    <a:gd name="connsiteY0" fmla="*/ 0 h 635462"/>
                    <a:gd name="connsiteX1" fmla="*/ 2874408 w 2874408"/>
                    <a:gd name="connsiteY1" fmla="*/ 106538 h 635462"/>
                    <a:gd name="connsiteX2" fmla="*/ 2874407 w 2874408"/>
                    <a:gd name="connsiteY2" fmla="*/ 610594 h 635462"/>
                    <a:gd name="connsiteX3" fmla="*/ 138103 w 2874408"/>
                    <a:gd name="connsiteY3" fmla="*/ 610594 h 635462"/>
                    <a:gd name="connsiteX4" fmla="*/ 105056 w 2874408"/>
                    <a:gd name="connsiteY4" fmla="*/ 0 h 635462"/>
                    <a:gd name="connsiteX0" fmla="*/ 105056 w 2874408"/>
                    <a:gd name="connsiteY0" fmla="*/ 0 h 635462"/>
                    <a:gd name="connsiteX1" fmla="*/ 2874408 w 2874408"/>
                    <a:gd name="connsiteY1" fmla="*/ 106538 h 635462"/>
                    <a:gd name="connsiteX2" fmla="*/ 2874407 w 2874408"/>
                    <a:gd name="connsiteY2" fmla="*/ 610594 h 635462"/>
                    <a:gd name="connsiteX3" fmla="*/ 105056 w 2874408"/>
                    <a:gd name="connsiteY3" fmla="*/ 576064 h 635462"/>
                    <a:gd name="connsiteX4" fmla="*/ 105056 w 2874408"/>
                    <a:gd name="connsiteY4" fmla="*/ 0 h 635462"/>
                    <a:gd name="connsiteX0" fmla="*/ 105056 w 2874408"/>
                    <a:gd name="connsiteY0" fmla="*/ 0 h 600932"/>
                    <a:gd name="connsiteX1" fmla="*/ 2874408 w 2874408"/>
                    <a:gd name="connsiteY1" fmla="*/ 106538 h 600932"/>
                    <a:gd name="connsiteX2" fmla="*/ 2769352 w 2874408"/>
                    <a:gd name="connsiteY2" fmla="*/ 576064 h 600932"/>
                    <a:gd name="connsiteX3" fmla="*/ 105056 w 2874408"/>
                    <a:gd name="connsiteY3" fmla="*/ 576064 h 600932"/>
                    <a:gd name="connsiteX4" fmla="*/ 105056 w 2874408"/>
                    <a:gd name="connsiteY4" fmla="*/ 0 h 600932"/>
                    <a:gd name="connsiteX0" fmla="*/ 105056 w 3068128"/>
                    <a:gd name="connsiteY0" fmla="*/ 0 h 600932"/>
                    <a:gd name="connsiteX1" fmla="*/ 2874408 w 3068128"/>
                    <a:gd name="connsiteY1" fmla="*/ 106538 h 600932"/>
                    <a:gd name="connsiteX2" fmla="*/ 2769352 w 3068128"/>
                    <a:gd name="connsiteY2" fmla="*/ 576064 h 600932"/>
                    <a:gd name="connsiteX3" fmla="*/ 105056 w 3068128"/>
                    <a:gd name="connsiteY3" fmla="*/ 576064 h 600932"/>
                    <a:gd name="connsiteX4" fmla="*/ 105056 w 3068128"/>
                    <a:gd name="connsiteY4" fmla="*/ 0 h 600932"/>
                    <a:gd name="connsiteX0" fmla="*/ 105056 w 3068128"/>
                    <a:gd name="connsiteY0" fmla="*/ 0 h 600932"/>
                    <a:gd name="connsiteX1" fmla="*/ 2625336 w 3068128"/>
                    <a:gd name="connsiteY1" fmla="*/ 72008 h 600932"/>
                    <a:gd name="connsiteX2" fmla="*/ 2769352 w 3068128"/>
                    <a:gd name="connsiteY2" fmla="*/ 576064 h 600932"/>
                    <a:gd name="connsiteX3" fmla="*/ 105056 w 3068128"/>
                    <a:gd name="connsiteY3" fmla="*/ 576064 h 600932"/>
                    <a:gd name="connsiteX4" fmla="*/ 105056 w 3068128"/>
                    <a:gd name="connsiteY4" fmla="*/ 0 h 600932"/>
                    <a:gd name="connsiteX0" fmla="*/ 105056 w 2924112"/>
                    <a:gd name="connsiteY0" fmla="*/ 0 h 600932"/>
                    <a:gd name="connsiteX1" fmla="*/ 2625336 w 2924112"/>
                    <a:gd name="connsiteY1" fmla="*/ 72008 h 600932"/>
                    <a:gd name="connsiteX2" fmla="*/ 2625336 w 2924112"/>
                    <a:gd name="connsiteY2" fmla="*/ 576064 h 600932"/>
                    <a:gd name="connsiteX3" fmla="*/ 105056 w 2924112"/>
                    <a:gd name="connsiteY3" fmla="*/ 576064 h 600932"/>
                    <a:gd name="connsiteX4" fmla="*/ 105056 w 2924112"/>
                    <a:gd name="connsiteY4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729791 w 3062792"/>
                    <a:gd name="connsiteY2" fmla="*/ 352073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102171"/>
                    <a:gd name="connsiteY0" fmla="*/ 0 h 600932"/>
                    <a:gd name="connsiteX1" fmla="*/ 2625336 w 3102171"/>
                    <a:gd name="connsiteY1" fmla="*/ 72008 h 600932"/>
                    <a:gd name="connsiteX2" fmla="*/ 2985376 w 3102171"/>
                    <a:gd name="connsiteY2" fmla="*/ 288032 h 600932"/>
                    <a:gd name="connsiteX3" fmla="*/ 2625336 w 3102171"/>
                    <a:gd name="connsiteY3" fmla="*/ 576064 h 600932"/>
                    <a:gd name="connsiteX4" fmla="*/ 105056 w 3102171"/>
                    <a:gd name="connsiteY4" fmla="*/ 576064 h 600932"/>
                    <a:gd name="connsiteX5" fmla="*/ 105056 w 3102171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13368"/>
                    <a:gd name="connsiteY0" fmla="*/ 0 h 600932"/>
                    <a:gd name="connsiteX1" fmla="*/ 2625336 w 2913368"/>
                    <a:gd name="connsiteY1" fmla="*/ 72008 h 600932"/>
                    <a:gd name="connsiteX2" fmla="*/ 2913368 w 2913368"/>
                    <a:gd name="connsiteY2" fmla="*/ 288032 h 600932"/>
                    <a:gd name="connsiteX3" fmla="*/ 2625336 w 2913368"/>
                    <a:gd name="connsiteY3" fmla="*/ 576064 h 600932"/>
                    <a:gd name="connsiteX4" fmla="*/ 105056 w 2913368"/>
                    <a:gd name="connsiteY4" fmla="*/ 576064 h 600932"/>
                    <a:gd name="connsiteX5" fmla="*/ 105056 w 2913368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625336 w 2985376"/>
                    <a:gd name="connsiteY3" fmla="*/ 504056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600369"/>
                    <a:gd name="connsiteX1" fmla="*/ 2625336 w 2985376"/>
                    <a:gd name="connsiteY1" fmla="*/ 72008 h 600369"/>
                    <a:gd name="connsiteX2" fmla="*/ 2985376 w 2985376"/>
                    <a:gd name="connsiteY2" fmla="*/ 288032 h 600369"/>
                    <a:gd name="connsiteX3" fmla="*/ 2625336 w 2985376"/>
                    <a:gd name="connsiteY3" fmla="*/ 504056 h 600369"/>
                    <a:gd name="connsiteX4" fmla="*/ 105056 w 2985376"/>
                    <a:gd name="connsiteY4" fmla="*/ 576064 h 600369"/>
                    <a:gd name="connsiteX5" fmla="*/ 105056 w 2985376"/>
                    <a:gd name="connsiteY5" fmla="*/ 0 h 600369"/>
                    <a:gd name="connsiteX0" fmla="*/ 105056 w 2985376"/>
                    <a:gd name="connsiteY0" fmla="*/ 0 h 672377"/>
                    <a:gd name="connsiteX1" fmla="*/ 2625336 w 2985376"/>
                    <a:gd name="connsiteY1" fmla="*/ 72008 h 672377"/>
                    <a:gd name="connsiteX2" fmla="*/ 2985376 w 2985376"/>
                    <a:gd name="connsiteY2" fmla="*/ 288032 h 672377"/>
                    <a:gd name="connsiteX3" fmla="*/ 2625336 w 2985376"/>
                    <a:gd name="connsiteY3" fmla="*/ 576064 h 672377"/>
                    <a:gd name="connsiteX4" fmla="*/ 105056 w 2985376"/>
                    <a:gd name="connsiteY4" fmla="*/ 576064 h 672377"/>
                    <a:gd name="connsiteX5" fmla="*/ 105056 w 2985376"/>
                    <a:gd name="connsiteY5" fmla="*/ 0 h 672377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625336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625336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92418"/>
                    <a:gd name="connsiteY0" fmla="*/ 0 h 592472"/>
                    <a:gd name="connsiteX1" fmla="*/ 2625336 w 2992418"/>
                    <a:gd name="connsiteY1" fmla="*/ 72008 h 592472"/>
                    <a:gd name="connsiteX2" fmla="*/ 2985376 w 2992418"/>
                    <a:gd name="connsiteY2" fmla="*/ 288032 h 592472"/>
                    <a:gd name="connsiteX3" fmla="*/ 2553328 w 2992418"/>
                    <a:gd name="connsiteY3" fmla="*/ 576064 h 592472"/>
                    <a:gd name="connsiteX4" fmla="*/ 105056 w 2992418"/>
                    <a:gd name="connsiteY4" fmla="*/ 576064 h 592472"/>
                    <a:gd name="connsiteX5" fmla="*/ 105056 w 2992418"/>
                    <a:gd name="connsiteY5" fmla="*/ 0 h 592472"/>
                    <a:gd name="connsiteX0" fmla="*/ 105056 w 3009041"/>
                    <a:gd name="connsiteY0" fmla="*/ 0 h 592472"/>
                    <a:gd name="connsiteX1" fmla="*/ 2625336 w 3009041"/>
                    <a:gd name="connsiteY1" fmla="*/ 72008 h 592472"/>
                    <a:gd name="connsiteX2" fmla="*/ 2985376 w 3009041"/>
                    <a:gd name="connsiteY2" fmla="*/ 288032 h 592472"/>
                    <a:gd name="connsiteX3" fmla="*/ 2553328 w 3009041"/>
                    <a:gd name="connsiteY3" fmla="*/ 576064 h 592472"/>
                    <a:gd name="connsiteX4" fmla="*/ 105056 w 3009041"/>
                    <a:gd name="connsiteY4" fmla="*/ 576064 h 592472"/>
                    <a:gd name="connsiteX5" fmla="*/ 105056 w 3009041"/>
                    <a:gd name="connsiteY5" fmla="*/ 0 h 592472"/>
                    <a:gd name="connsiteX0" fmla="*/ 105056 w 3009041"/>
                    <a:gd name="connsiteY0" fmla="*/ 0 h 592472"/>
                    <a:gd name="connsiteX1" fmla="*/ 2625336 w 3009041"/>
                    <a:gd name="connsiteY1" fmla="*/ 72008 h 592472"/>
                    <a:gd name="connsiteX2" fmla="*/ 2985376 w 3009041"/>
                    <a:gd name="connsiteY2" fmla="*/ 288032 h 592472"/>
                    <a:gd name="connsiteX3" fmla="*/ 2553328 w 3009041"/>
                    <a:gd name="connsiteY3" fmla="*/ 576064 h 592472"/>
                    <a:gd name="connsiteX4" fmla="*/ 105056 w 3009041"/>
                    <a:gd name="connsiteY4" fmla="*/ 576064 h 592472"/>
                    <a:gd name="connsiteX5" fmla="*/ 105056 w 3009041"/>
                    <a:gd name="connsiteY5" fmla="*/ 0 h 5924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009041" h="592472">
                      <a:moveTo>
                        <a:pt x="105056" y="0"/>
                      </a:moveTo>
                      <a:lnTo>
                        <a:pt x="2625336" y="72008"/>
                      </a:lnTo>
                      <a:cubicBezTo>
                        <a:pt x="2904839" y="82216"/>
                        <a:pt x="2992418" y="201961"/>
                        <a:pt x="2985376" y="288032"/>
                      </a:cubicBezTo>
                      <a:cubicBezTo>
                        <a:pt x="3009041" y="441074"/>
                        <a:pt x="2814150" y="552865"/>
                        <a:pt x="2553328" y="576064"/>
                      </a:cubicBezTo>
                      <a:cubicBezTo>
                        <a:pt x="2121778" y="586832"/>
                        <a:pt x="294268" y="592472"/>
                        <a:pt x="105056" y="576064"/>
                      </a:cubicBezTo>
                      <a:cubicBezTo>
                        <a:pt x="41893" y="436113"/>
                        <a:pt x="0" y="75989"/>
                        <a:pt x="10505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0066"/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5400000" scaled="1"/>
                  <a:tileRect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2" name="Полилиния 21"/>
                <p:cNvSpPr/>
                <p:nvPr/>
              </p:nvSpPr>
              <p:spPr>
                <a:xfrm>
                  <a:off x="4980612" y="2539274"/>
                  <a:ext cx="311468" cy="670669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288032 w 775481"/>
                    <a:gd name="connsiteY0" fmla="*/ 17806 h 564535"/>
                    <a:gd name="connsiteX1" fmla="*/ 462947 w 775481"/>
                    <a:gd name="connsiteY1" fmla="*/ 35612 h 564535"/>
                    <a:gd name="connsiteX2" fmla="*/ 462948 w 775481"/>
                    <a:gd name="connsiteY2" fmla="*/ 539667 h 564535"/>
                    <a:gd name="connsiteX3" fmla="*/ 318931 w 775481"/>
                    <a:gd name="connsiteY3" fmla="*/ 539668 h 564535"/>
                    <a:gd name="connsiteX4" fmla="*/ 288032 w 775481"/>
                    <a:gd name="connsiteY4" fmla="*/ 17806 h 564535"/>
                    <a:gd name="connsiteX0" fmla="*/ 246922 w 734371"/>
                    <a:gd name="connsiteY0" fmla="*/ 17806 h 564535"/>
                    <a:gd name="connsiteX1" fmla="*/ 462947 w 734371"/>
                    <a:gd name="connsiteY1" fmla="*/ 17806 h 564535"/>
                    <a:gd name="connsiteX2" fmla="*/ 421838 w 734371"/>
                    <a:gd name="connsiteY2" fmla="*/ 539667 h 564535"/>
                    <a:gd name="connsiteX3" fmla="*/ 277821 w 734371"/>
                    <a:gd name="connsiteY3" fmla="*/ 539668 h 564535"/>
                    <a:gd name="connsiteX4" fmla="*/ 246922 w 734371"/>
                    <a:gd name="connsiteY4" fmla="*/ 17806 h 564535"/>
                    <a:gd name="connsiteX0" fmla="*/ 228549 w 715998"/>
                    <a:gd name="connsiteY0" fmla="*/ 17806 h 564535"/>
                    <a:gd name="connsiteX1" fmla="*/ 444574 w 715998"/>
                    <a:gd name="connsiteY1" fmla="*/ 17806 h 564535"/>
                    <a:gd name="connsiteX2" fmla="*/ 403465 w 715998"/>
                    <a:gd name="connsiteY2" fmla="*/ 539667 h 564535"/>
                    <a:gd name="connsiteX3" fmla="*/ 259448 w 715998"/>
                    <a:gd name="connsiteY3" fmla="*/ 539668 h 564535"/>
                    <a:gd name="connsiteX4" fmla="*/ 228549 w 715998"/>
                    <a:gd name="connsiteY4" fmla="*/ 17806 h 564535"/>
                    <a:gd name="connsiteX0" fmla="*/ 105056 w 592505"/>
                    <a:gd name="connsiteY0" fmla="*/ 435694 h 982423"/>
                    <a:gd name="connsiteX1" fmla="*/ 321081 w 592505"/>
                    <a:gd name="connsiteY1" fmla="*/ 435694 h 982423"/>
                    <a:gd name="connsiteX2" fmla="*/ 279972 w 592505"/>
                    <a:gd name="connsiteY2" fmla="*/ 957555 h 982423"/>
                    <a:gd name="connsiteX3" fmla="*/ 135955 w 592505"/>
                    <a:gd name="connsiteY3" fmla="*/ 957556 h 982423"/>
                    <a:gd name="connsiteX4" fmla="*/ 105056 w 592505"/>
                    <a:gd name="connsiteY4" fmla="*/ 435694 h 982423"/>
                    <a:gd name="connsiteX0" fmla="*/ 105056 w 592505"/>
                    <a:gd name="connsiteY0" fmla="*/ 733937 h 1280666"/>
                    <a:gd name="connsiteX1" fmla="*/ 321081 w 592505"/>
                    <a:gd name="connsiteY1" fmla="*/ 733937 h 1280666"/>
                    <a:gd name="connsiteX2" fmla="*/ 279972 w 592505"/>
                    <a:gd name="connsiteY2" fmla="*/ 1255798 h 1280666"/>
                    <a:gd name="connsiteX3" fmla="*/ 135955 w 592505"/>
                    <a:gd name="connsiteY3" fmla="*/ 1255799 h 1280666"/>
                    <a:gd name="connsiteX4" fmla="*/ 105056 w 592505"/>
                    <a:gd name="connsiteY4" fmla="*/ 733937 h 1280666"/>
                    <a:gd name="connsiteX0" fmla="*/ 105056 w 592505"/>
                    <a:gd name="connsiteY0" fmla="*/ 589921 h 1280666"/>
                    <a:gd name="connsiteX1" fmla="*/ 537105 w 592505"/>
                    <a:gd name="connsiteY1" fmla="*/ 733937 h 1280666"/>
                    <a:gd name="connsiteX2" fmla="*/ 495996 w 592505"/>
                    <a:gd name="connsiteY2" fmla="*/ 1255798 h 1280666"/>
                    <a:gd name="connsiteX3" fmla="*/ 351979 w 592505"/>
                    <a:gd name="connsiteY3" fmla="*/ 1255799 h 1280666"/>
                    <a:gd name="connsiteX4" fmla="*/ 105056 w 592505"/>
                    <a:gd name="connsiteY4" fmla="*/ 589921 h 1280666"/>
                    <a:gd name="connsiteX0" fmla="*/ 105056 w 696211"/>
                    <a:gd name="connsiteY0" fmla="*/ 577863 h 1268608"/>
                    <a:gd name="connsiteX1" fmla="*/ 537105 w 696211"/>
                    <a:gd name="connsiteY1" fmla="*/ 721879 h 1268608"/>
                    <a:gd name="connsiteX2" fmla="*/ 495996 w 696211"/>
                    <a:gd name="connsiteY2" fmla="*/ 1243740 h 1268608"/>
                    <a:gd name="connsiteX3" fmla="*/ 351979 w 696211"/>
                    <a:gd name="connsiteY3" fmla="*/ 1243741 h 1268608"/>
                    <a:gd name="connsiteX4" fmla="*/ 105056 w 696211"/>
                    <a:gd name="connsiteY4" fmla="*/ 577863 h 1268608"/>
                    <a:gd name="connsiteX0" fmla="*/ 105056 w 592505"/>
                    <a:gd name="connsiteY0" fmla="*/ 721879 h 1268608"/>
                    <a:gd name="connsiteX1" fmla="*/ 321081 w 592505"/>
                    <a:gd name="connsiteY1" fmla="*/ 721879 h 1268608"/>
                    <a:gd name="connsiteX2" fmla="*/ 279972 w 592505"/>
                    <a:gd name="connsiteY2" fmla="*/ 1243740 h 1268608"/>
                    <a:gd name="connsiteX3" fmla="*/ 135955 w 592505"/>
                    <a:gd name="connsiteY3" fmla="*/ 1243741 h 1268608"/>
                    <a:gd name="connsiteX4" fmla="*/ 105056 w 592505"/>
                    <a:gd name="connsiteY4" fmla="*/ 721879 h 1268608"/>
                    <a:gd name="connsiteX0" fmla="*/ 105056 w 480187"/>
                    <a:gd name="connsiteY0" fmla="*/ 721879 h 1268608"/>
                    <a:gd name="connsiteX1" fmla="*/ 321081 w 480187"/>
                    <a:gd name="connsiteY1" fmla="*/ 721879 h 1268608"/>
                    <a:gd name="connsiteX2" fmla="*/ 279972 w 480187"/>
                    <a:gd name="connsiteY2" fmla="*/ 1243740 h 1268608"/>
                    <a:gd name="connsiteX3" fmla="*/ 135955 w 480187"/>
                    <a:gd name="connsiteY3" fmla="*/ 1243741 h 1268608"/>
                    <a:gd name="connsiteX4" fmla="*/ 105056 w 480187"/>
                    <a:gd name="connsiteY4" fmla="*/ 721879 h 1268608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66902"/>
                    <a:gd name="connsiteX1" fmla="*/ 321081 w 321081"/>
                    <a:gd name="connsiteY1" fmla="*/ 37978 h 566902"/>
                    <a:gd name="connsiteX2" fmla="*/ 249072 w 321081"/>
                    <a:gd name="connsiteY2" fmla="*/ 542034 h 566902"/>
                    <a:gd name="connsiteX3" fmla="*/ 135955 w 321081"/>
                    <a:gd name="connsiteY3" fmla="*/ 559840 h 566902"/>
                    <a:gd name="connsiteX4" fmla="*/ 105056 w 321081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7 w 291669"/>
                    <a:gd name="connsiteY4" fmla="*/ 37978 h 566902"/>
                    <a:gd name="connsiteX0" fmla="*/ 118998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8 w 291669"/>
                    <a:gd name="connsiteY4" fmla="*/ 37978 h 566902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44016 w 291669"/>
                    <a:gd name="connsiteY0" fmla="*/ 0 h 600932"/>
                    <a:gd name="connsiteX1" fmla="*/ 263013 w 291669"/>
                    <a:gd name="connsiteY1" fmla="*/ 72008 h 600932"/>
                    <a:gd name="connsiteX2" fmla="*/ 263013 w 291669"/>
                    <a:gd name="connsiteY2" fmla="*/ 576064 h 600932"/>
                    <a:gd name="connsiteX3" fmla="*/ 149896 w 291669"/>
                    <a:gd name="connsiteY3" fmla="*/ 593870 h 600932"/>
                    <a:gd name="connsiteX4" fmla="*/ 144016 w 291669"/>
                    <a:gd name="connsiteY4" fmla="*/ 0 h 600932"/>
                    <a:gd name="connsiteX0" fmla="*/ 144016 w 291669"/>
                    <a:gd name="connsiteY0" fmla="*/ 0 h 672940"/>
                    <a:gd name="connsiteX1" fmla="*/ 263013 w 291669"/>
                    <a:gd name="connsiteY1" fmla="*/ 144016 h 672940"/>
                    <a:gd name="connsiteX2" fmla="*/ 263013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4016 w 291669"/>
                    <a:gd name="connsiteY0" fmla="*/ 0 h 672940"/>
                    <a:gd name="connsiteX1" fmla="*/ 288032 w 291669"/>
                    <a:gd name="connsiteY1" fmla="*/ 0 h 672940"/>
                    <a:gd name="connsiteX2" fmla="*/ 263013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4016 w 291669"/>
                    <a:gd name="connsiteY0" fmla="*/ 0 h 672940"/>
                    <a:gd name="connsiteX1" fmla="*/ 288032 w 291669"/>
                    <a:gd name="connsiteY1" fmla="*/ 0 h 672940"/>
                    <a:gd name="connsiteX2" fmla="*/ 216024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9896 w 293912"/>
                    <a:gd name="connsiteY0" fmla="*/ 0 h 672940"/>
                    <a:gd name="connsiteX1" fmla="*/ 293912 w 293912"/>
                    <a:gd name="connsiteY1" fmla="*/ 0 h 672940"/>
                    <a:gd name="connsiteX2" fmla="*/ 221904 w 293912"/>
                    <a:gd name="connsiteY2" fmla="*/ 648072 h 672940"/>
                    <a:gd name="connsiteX3" fmla="*/ 149896 w 293912"/>
                    <a:gd name="connsiteY3" fmla="*/ 648072 h 672940"/>
                    <a:gd name="connsiteX4" fmla="*/ 149896 w 293912"/>
                    <a:gd name="connsiteY4" fmla="*/ 0 h 672940"/>
                    <a:gd name="connsiteX0" fmla="*/ 149896 w 293912"/>
                    <a:gd name="connsiteY0" fmla="*/ 0 h 648072"/>
                    <a:gd name="connsiteX1" fmla="*/ 293912 w 293912"/>
                    <a:gd name="connsiteY1" fmla="*/ 0 h 648072"/>
                    <a:gd name="connsiteX2" fmla="*/ 221904 w 293912"/>
                    <a:gd name="connsiteY2" fmla="*/ 576064 h 648072"/>
                    <a:gd name="connsiteX3" fmla="*/ 149896 w 293912"/>
                    <a:gd name="connsiteY3" fmla="*/ 648072 h 648072"/>
                    <a:gd name="connsiteX4" fmla="*/ 149896 w 293912"/>
                    <a:gd name="connsiteY4" fmla="*/ 0 h 648072"/>
                    <a:gd name="connsiteX0" fmla="*/ 221904 w 365920"/>
                    <a:gd name="connsiteY0" fmla="*/ 0 h 648072"/>
                    <a:gd name="connsiteX1" fmla="*/ 365920 w 365920"/>
                    <a:gd name="connsiteY1" fmla="*/ 0 h 648072"/>
                    <a:gd name="connsiteX2" fmla="*/ 293912 w 365920"/>
                    <a:gd name="connsiteY2" fmla="*/ 576064 h 648072"/>
                    <a:gd name="connsiteX3" fmla="*/ 149896 w 365920"/>
                    <a:gd name="connsiteY3" fmla="*/ 648072 h 648072"/>
                    <a:gd name="connsiteX4" fmla="*/ 221904 w 365920"/>
                    <a:gd name="connsiteY4" fmla="*/ 0 h 648072"/>
                    <a:gd name="connsiteX0" fmla="*/ 221904 w 365920"/>
                    <a:gd name="connsiteY0" fmla="*/ 0 h 648072"/>
                    <a:gd name="connsiteX1" fmla="*/ 365920 w 365920"/>
                    <a:gd name="connsiteY1" fmla="*/ 0 h 648072"/>
                    <a:gd name="connsiteX2" fmla="*/ 293912 w 365920"/>
                    <a:gd name="connsiteY2" fmla="*/ 576064 h 648072"/>
                    <a:gd name="connsiteX3" fmla="*/ 149896 w 365920"/>
                    <a:gd name="connsiteY3" fmla="*/ 648072 h 648072"/>
                    <a:gd name="connsiteX4" fmla="*/ 221904 w 365920"/>
                    <a:gd name="connsiteY4" fmla="*/ 0 h 648072"/>
                    <a:gd name="connsiteX0" fmla="*/ 149896 w 293912"/>
                    <a:gd name="connsiteY0" fmla="*/ 0 h 648072"/>
                    <a:gd name="connsiteX1" fmla="*/ 293912 w 293912"/>
                    <a:gd name="connsiteY1" fmla="*/ 0 h 648072"/>
                    <a:gd name="connsiteX2" fmla="*/ 221904 w 293912"/>
                    <a:gd name="connsiteY2" fmla="*/ 576064 h 648072"/>
                    <a:gd name="connsiteX3" fmla="*/ 149896 w 293912"/>
                    <a:gd name="connsiteY3" fmla="*/ 648072 h 648072"/>
                    <a:gd name="connsiteX4" fmla="*/ 149896 w 293912"/>
                    <a:gd name="connsiteY4" fmla="*/ 0 h 648072"/>
                    <a:gd name="connsiteX0" fmla="*/ 167452 w 311468"/>
                    <a:gd name="connsiteY0" fmla="*/ 0 h 648072"/>
                    <a:gd name="connsiteX1" fmla="*/ 311468 w 311468"/>
                    <a:gd name="connsiteY1" fmla="*/ 0 h 648072"/>
                    <a:gd name="connsiteX2" fmla="*/ 239460 w 311468"/>
                    <a:gd name="connsiteY2" fmla="*/ 576064 h 648072"/>
                    <a:gd name="connsiteX3" fmla="*/ 167452 w 311468"/>
                    <a:gd name="connsiteY3" fmla="*/ 648072 h 648072"/>
                    <a:gd name="connsiteX4" fmla="*/ 167452 w 311468"/>
                    <a:gd name="connsiteY4" fmla="*/ 0 h 648072"/>
                    <a:gd name="connsiteX0" fmla="*/ 167452 w 311468"/>
                    <a:gd name="connsiteY0" fmla="*/ 0 h 600932"/>
                    <a:gd name="connsiteX1" fmla="*/ 311468 w 311468"/>
                    <a:gd name="connsiteY1" fmla="*/ 0 h 600932"/>
                    <a:gd name="connsiteX2" fmla="*/ 239460 w 311468"/>
                    <a:gd name="connsiteY2" fmla="*/ 576064 h 600932"/>
                    <a:gd name="connsiteX3" fmla="*/ 167452 w 311468"/>
                    <a:gd name="connsiteY3" fmla="*/ 576064 h 600932"/>
                    <a:gd name="connsiteX4" fmla="*/ 167452 w 311468"/>
                    <a:gd name="connsiteY4" fmla="*/ 0 h 600932"/>
                    <a:gd name="connsiteX0" fmla="*/ 167452 w 309225"/>
                    <a:gd name="connsiteY0" fmla="*/ 0 h 600932"/>
                    <a:gd name="connsiteX1" fmla="*/ 239460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576064"/>
                    <a:gd name="connsiteX1" fmla="*/ 239461 w 309225"/>
                    <a:gd name="connsiteY1" fmla="*/ 0 h 576064"/>
                    <a:gd name="connsiteX2" fmla="*/ 239461 w 309225"/>
                    <a:gd name="connsiteY2" fmla="*/ 534162 h 576064"/>
                    <a:gd name="connsiteX3" fmla="*/ 167452 w 309225"/>
                    <a:gd name="connsiteY3" fmla="*/ 576064 h 576064"/>
                    <a:gd name="connsiteX4" fmla="*/ 167452 w 309225"/>
                    <a:gd name="connsiteY4" fmla="*/ 0 h 576064"/>
                    <a:gd name="connsiteX0" fmla="*/ 105056 w 318838"/>
                    <a:gd name="connsiteY0" fmla="*/ 0 h 600933"/>
                    <a:gd name="connsiteX1" fmla="*/ 177065 w 318838"/>
                    <a:gd name="connsiteY1" fmla="*/ 0 h 600933"/>
                    <a:gd name="connsiteX2" fmla="*/ 177065 w 318838"/>
                    <a:gd name="connsiteY2" fmla="*/ 534162 h 600933"/>
                    <a:gd name="connsiteX3" fmla="*/ 177065 w 318838"/>
                    <a:gd name="connsiteY3" fmla="*/ 600933 h 600933"/>
                    <a:gd name="connsiteX4" fmla="*/ 105056 w 318838"/>
                    <a:gd name="connsiteY4" fmla="*/ 0 h 600933"/>
                    <a:gd name="connsiteX0" fmla="*/ 167452 w 309225"/>
                    <a:gd name="connsiteY0" fmla="*/ 0 h 559030"/>
                    <a:gd name="connsiteX1" fmla="*/ 239461 w 309225"/>
                    <a:gd name="connsiteY1" fmla="*/ 0 h 559030"/>
                    <a:gd name="connsiteX2" fmla="*/ 239461 w 309225"/>
                    <a:gd name="connsiteY2" fmla="*/ 534162 h 559030"/>
                    <a:gd name="connsiteX3" fmla="*/ 167452 w 309225"/>
                    <a:gd name="connsiteY3" fmla="*/ 534163 h 559030"/>
                    <a:gd name="connsiteX4" fmla="*/ 167452 w 309225"/>
                    <a:gd name="connsiteY4" fmla="*/ 0 h 559030"/>
                    <a:gd name="connsiteX0" fmla="*/ 167452 w 243824"/>
                    <a:gd name="connsiteY0" fmla="*/ 0 h 559030"/>
                    <a:gd name="connsiteX1" fmla="*/ 239461 w 243824"/>
                    <a:gd name="connsiteY1" fmla="*/ 0 h 559030"/>
                    <a:gd name="connsiteX2" fmla="*/ 239461 w 243824"/>
                    <a:gd name="connsiteY2" fmla="*/ 534162 h 559030"/>
                    <a:gd name="connsiteX3" fmla="*/ 167452 w 243824"/>
                    <a:gd name="connsiteY3" fmla="*/ 534163 h 559030"/>
                    <a:gd name="connsiteX4" fmla="*/ 167452 w 243824"/>
                    <a:gd name="connsiteY4" fmla="*/ 0 h 559030"/>
                    <a:gd name="connsiteX0" fmla="*/ 167452 w 243824"/>
                    <a:gd name="connsiteY0" fmla="*/ 0 h 559031"/>
                    <a:gd name="connsiteX1" fmla="*/ 239461 w 243824"/>
                    <a:gd name="connsiteY1" fmla="*/ 0 h 559031"/>
                    <a:gd name="connsiteX2" fmla="*/ 239461 w 243824"/>
                    <a:gd name="connsiteY2" fmla="*/ 534163 h 559031"/>
                    <a:gd name="connsiteX3" fmla="*/ 167452 w 243824"/>
                    <a:gd name="connsiteY3" fmla="*/ 534163 h 559031"/>
                    <a:gd name="connsiteX4" fmla="*/ 167452 w 243824"/>
                    <a:gd name="connsiteY4" fmla="*/ 0 h 559031"/>
                    <a:gd name="connsiteX0" fmla="*/ 167452 w 288032"/>
                    <a:gd name="connsiteY0" fmla="*/ 0 h 559031"/>
                    <a:gd name="connsiteX1" fmla="*/ 288032 w 288032"/>
                    <a:gd name="connsiteY1" fmla="*/ 0 h 559031"/>
                    <a:gd name="connsiteX2" fmla="*/ 239461 w 288032"/>
                    <a:gd name="connsiteY2" fmla="*/ 534163 h 559031"/>
                    <a:gd name="connsiteX3" fmla="*/ 167452 w 288032"/>
                    <a:gd name="connsiteY3" fmla="*/ 534163 h 559031"/>
                    <a:gd name="connsiteX4" fmla="*/ 167452 w 288032"/>
                    <a:gd name="connsiteY4" fmla="*/ 0 h 559031"/>
                    <a:gd name="connsiteX0" fmla="*/ 167452 w 288032"/>
                    <a:gd name="connsiteY0" fmla="*/ 0 h 559031"/>
                    <a:gd name="connsiteX1" fmla="*/ 288032 w 288032"/>
                    <a:gd name="connsiteY1" fmla="*/ 0 h 559031"/>
                    <a:gd name="connsiteX2" fmla="*/ 239461 w 288032"/>
                    <a:gd name="connsiteY2" fmla="*/ 534163 h 559031"/>
                    <a:gd name="connsiteX3" fmla="*/ 167452 w 288032"/>
                    <a:gd name="connsiteY3" fmla="*/ 534163 h 559031"/>
                    <a:gd name="connsiteX4" fmla="*/ 167452 w 288032"/>
                    <a:gd name="connsiteY4" fmla="*/ 0 h 559031"/>
                    <a:gd name="connsiteX0" fmla="*/ 167452 w 243824"/>
                    <a:gd name="connsiteY0" fmla="*/ 0 h 559031"/>
                    <a:gd name="connsiteX1" fmla="*/ 216024 w 243824"/>
                    <a:gd name="connsiteY1" fmla="*/ 0 h 559031"/>
                    <a:gd name="connsiteX2" fmla="*/ 239461 w 243824"/>
                    <a:gd name="connsiteY2" fmla="*/ 534163 h 559031"/>
                    <a:gd name="connsiteX3" fmla="*/ 167452 w 243824"/>
                    <a:gd name="connsiteY3" fmla="*/ 534163 h 559031"/>
                    <a:gd name="connsiteX4" fmla="*/ 167452 w 243824"/>
                    <a:gd name="connsiteY4" fmla="*/ 0 h 559031"/>
                    <a:gd name="connsiteX0" fmla="*/ 167452 w 288032"/>
                    <a:gd name="connsiteY0" fmla="*/ 0 h 559030"/>
                    <a:gd name="connsiteX1" fmla="*/ 216024 w 288032"/>
                    <a:gd name="connsiteY1" fmla="*/ 0 h 559030"/>
                    <a:gd name="connsiteX2" fmla="*/ 288032 w 288032"/>
                    <a:gd name="connsiteY2" fmla="*/ 534162 h 559030"/>
                    <a:gd name="connsiteX3" fmla="*/ 167452 w 288032"/>
                    <a:gd name="connsiteY3" fmla="*/ 534163 h 559030"/>
                    <a:gd name="connsiteX4" fmla="*/ 167452 w 288032"/>
                    <a:gd name="connsiteY4" fmla="*/ 0 h 559030"/>
                    <a:gd name="connsiteX0" fmla="*/ 167452 w 288032"/>
                    <a:gd name="connsiteY0" fmla="*/ 0 h 589201"/>
                    <a:gd name="connsiteX1" fmla="*/ 216024 w 288032"/>
                    <a:gd name="connsiteY1" fmla="*/ 0 h 589201"/>
                    <a:gd name="connsiteX2" fmla="*/ 288032 w 288032"/>
                    <a:gd name="connsiteY2" fmla="*/ 534162 h 589201"/>
                    <a:gd name="connsiteX3" fmla="*/ 167452 w 288032"/>
                    <a:gd name="connsiteY3" fmla="*/ 534163 h 589201"/>
                    <a:gd name="connsiteX4" fmla="*/ 167452 w 288032"/>
                    <a:gd name="connsiteY4" fmla="*/ 0 h 589201"/>
                    <a:gd name="connsiteX0" fmla="*/ 167452 w 288032"/>
                    <a:gd name="connsiteY0" fmla="*/ 0 h 544018"/>
                    <a:gd name="connsiteX1" fmla="*/ 216024 w 288032"/>
                    <a:gd name="connsiteY1" fmla="*/ 0 h 544018"/>
                    <a:gd name="connsiteX2" fmla="*/ 288032 w 288032"/>
                    <a:gd name="connsiteY2" fmla="*/ 534162 h 544018"/>
                    <a:gd name="connsiteX3" fmla="*/ 167452 w 288032"/>
                    <a:gd name="connsiteY3" fmla="*/ 534163 h 544018"/>
                    <a:gd name="connsiteX4" fmla="*/ 167452 w 288032"/>
                    <a:gd name="connsiteY4" fmla="*/ 0 h 544018"/>
                    <a:gd name="connsiteX0" fmla="*/ 190888 w 311468"/>
                    <a:gd name="connsiteY0" fmla="*/ 0 h 544017"/>
                    <a:gd name="connsiteX1" fmla="*/ 239460 w 311468"/>
                    <a:gd name="connsiteY1" fmla="*/ 0 h 544017"/>
                    <a:gd name="connsiteX2" fmla="*/ 311468 w 311468"/>
                    <a:gd name="connsiteY2" fmla="*/ 534162 h 544017"/>
                    <a:gd name="connsiteX3" fmla="*/ 167452 w 311468"/>
                    <a:gd name="connsiteY3" fmla="*/ 534162 h 544017"/>
                    <a:gd name="connsiteX4" fmla="*/ 190888 w 311468"/>
                    <a:gd name="connsiteY4" fmla="*/ 0 h 544017"/>
                    <a:gd name="connsiteX0" fmla="*/ 190888 w 311468"/>
                    <a:gd name="connsiteY0" fmla="*/ 0 h 544017"/>
                    <a:gd name="connsiteX1" fmla="*/ 239460 w 311468"/>
                    <a:gd name="connsiteY1" fmla="*/ 0 h 544017"/>
                    <a:gd name="connsiteX2" fmla="*/ 311468 w 311468"/>
                    <a:gd name="connsiteY2" fmla="*/ 534163 h 544017"/>
                    <a:gd name="connsiteX3" fmla="*/ 167452 w 311468"/>
                    <a:gd name="connsiteY3" fmla="*/ 534162 h 544017"/>
                    <a:gd name="connsiteX4" fmla="*/ 190888 w 311468"/>
                    <a:gd name="connsiteY4" fmla="*/ 0 h 544017"/>
                    <a:gd name="connsiteX0" fmla="*/ 190888 w 311468"/>
                    <a:gd name="connsiteY0" fmla="*/ 0 h 544017"/>
                    <a:gd name="connsiteX1" fmla="*/ 311468 w 311468"/>
                    <a:gd name="connsiteY1" fmla="*/ 2 h 544017"/>
                    <a:gd name="connsiteX2" fmla="*/ 311468 w 311468"/>
                    <a:gd name="connsiteY2" fmla="*/ 534163 h 544017"/>
                    <a:gd name="connsiteX3" fmla="*/ 167452 w 311468"/>
                    <a:gd name="connsiteY3" fmla="*/ 534162 h 544017"/>
                    <a:gd name="connsiteX4" fmla="*/ 190888 w 311468"/>
                    <a:gd name="connsiteY4" fmla="*/ 0 h 544017"/>
                    <a:gd name="connsiteX0" fmla="*/ 190888 w 311468"/>
                    <a:gd name="connsiteY0" fmla="*/ 0 h 544017"/>
                    <a:gd name="connsiteX1" fmla="*/ 311468 w 311468"/>
                    <a:gd name="connsiteY1" fmla="*/ 2 h 544017"/>
                    <a:gd name="connsiteX2" fmla="*/ 311468 w 311468"/>
                    <a:gd name="connsiteY2" fmla="*/ 534163 h 544017"/>
                    <a:gd name="connsiteX3" fmla="*/ 167452 w 311468"/>
                    <a:gd name="connsiteY3" fmla="*/ 534162 h 544017"/>
                    <a:gd name="connsiteX4" fmla="*/ 190888 w 311468"/>
                    <a:gd name="connsiteY4" fmla="*/ 0 h 544017"/>
                    <a:gd name="connsiteX0" fmla="*/ 190888 w 311468"/>
                    <a:gd name="connsiteY0" fmla="*/ 0 h 544017"/>
                    <a:gd name="connsiteX1" fmla="*/ 311468 w 311468"/>
                    <a:gd name="connsiteY1" fmla="*/ 2 h 544017"/>
                    <a:gd name="connsiteX2" fmla="*/ 311468 w 311468"/>
                    <a:gd name="connsiteY2" fmla="*/ 534163 h 544017"/>
                    <a:gd name="connsiteX3" fmla="*/ 167452 w 311468"/>
                    <a:gd name="connsiteY3" fmla="*/ 534162 h 544017"/>
                    <a:gd name="connsiteX4" fmla="*/ 190888 w 311468"/>
                    <a:gd name="connsiteY4" fmla="*/ 0 h 544017"/>
                    <a:gd name="connsiteX0" fmla="*/ 190888 w 311468"/>
                    <a:gd name="connsiteY0" fmla="*/ 0 h 544017"/>
                    <a:gd name="connsiteX1" fmla="*/ 311468 w 311468"/>
                    <a:gd name="connsiteY1" fmla="*/ 2 h 544017"/>
                    <a:gd name="connsiteX2" fmla="*/ 311468 w 311468"/>
                    <a:gd name="connsiteY2" fmla="*/ 534163 h 544017"/>
                    <a:gd name="connsiteX3" fmla="*/ 167452 w 311468"/>
                    <a:gd name="connsiteY3" fmla="*/ 534162 h 544017"/>
                    <a:gd name="connsiteX4" fmla="*/ 190888 w 311468"/>
                    <a:gd name="connsiteY4" fmla="*/ 0 h 544017"/>
                    <a:gd name="connsiteX0" fmla="*/ 190888 w 311468"/>
                    <a:gd name="connsiteY0" fmla="*/ 0 h 544017"/>
                    <a:gd name="connsiteX1" fmla="*/ 311468 w 311468"/>
                    <a:gd name="connsiteY1" fmla="*/ 2 h 544017"/>
                    <a:gd name="connsiteX2" fmla="*/ 311468 w 311468"/>
                    <a:gd name="connsiteY2" fmla="*/ 534163 h 544017"/>
                    <a:gd name="connsiteX3" fmla="*/ 167452 w 311468"/>
                    <a:gd name="connsiteY3" fmla="*/ 534162 h 544017"/>
                    <a:gd name="connsiteX4" fmla="*/ 190888 w 311468"/>
                    <a:gd name="connsiteY4" fmla="*/ 0 h 544017"/>
                    <a:gd name="connsiteX0" fmla="*/ 190888 w 311468"/>
                    <a:gd name="connsiteY0" fmla="*/ 0 h 598121"/>
                    <a:gd name="connsiteX1" fmla="*/ 311468 w 311468"/>
                    <a:gd name="connsiteY1" fmla="*/ 2 h 598121"/>
                    <a:gd name="connsiteX2" fmla="*/ 311468 w 311468"/>
                    <a:gd name="connsiteY2" fmla="*/ 534163 h 598121"/>
                    <a:gd name="connsiteX3" fmla="*/ 167452 w 311468"/>
                    <a:gd name="connsiteY3" fmla="*/ 534162 h 598121"/>
                    <a:gd name="connsiteX4" fmla="*/ 190888 w 311468"/>
                    <a:gd name="connsiteY4" fmla="*/ 0 h 598121"/>
                    <a:gd name="connsiteX0" fmla="*/ 167452 w 311468"/>
                    <a:gd name="connsiteY0" fmla="*/ 0 h 598119"/>
                    <a:gd name="connsiteX1" fmla="*/ 311468 w 311468"/>
                    <a:gd name="connsiteY1" fmla="*/ 0 h 598119"/>
                    <a:gd name="connsiteX2" fmla="*/ 311468 w 311468"/>
                    <a:gd name="connsiteY2" fmla="*/ 534161 h 598119"/>
                    <a:gd name="connsiteX3" fmla="*/ 167452 w 311468"/>
                    <a:gd name="connsiteY3" fmla="*/ 534160 h 598119"/>
                    <a:gd name="connsiteX4" fmla="*/ 167452 w 311468"/>
                    <a:gd name="connsiteY4" fmla="*/ 0 h 598119"/>
                    <a:gd name="connsiteX0" fmla="*/ 167452 w 311468"/>
                    <a:gd name="connsiteY0" fmla="*/ 23766 h 621885"/>
                    <a:gd name="connsiteX1" fmla="*/ 311468 w 311468"/>
                    <a:gd name="connsiteY1" fmla="*/ 23766 h 621885"/>
                    <a:gd name="connsiteX2" fmla="*/ 311468 w 311468"/>
                    <a:gd name="connsiteY2" fmla="*/ 557927 h 621885"/>
                    <a:gd name="connsiteX3" fmla="*/ 167452 w 311468"/>
                    <a:gd name="connsiteY3" fmla="*/ 557926 h 621885"/>
                    <a:gd name="connsiteX4" fmla="*/ 167452 w 311468"/>
                    <a:gd name="connsiteY4" fmla="*/ 23766 h 6218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1468" h="621885">
                      <a:moveTo>
                        <a:pt x="167452" y="23766"/>
                      </a:moveTo>
                      <a:cubicBezTo>
                        <a:pt x="243824" y="27897"/>
                        <a:pt x="220129" y="0"/>
                        <a:pt x="311468" y="23766"/>
                      </a:cubicBezTo>
                      <a:cubicBezTo>
                        <a:pt x="149552" y="373399"/>
                        <a:pt x="264956" y="300383"/>
                        <a:pt x="311468" y="557927"/>
                      </a:cubicBezTo>
                      <a:cubicBezTo>
                        <a:pt x="274438" y="621885"/>
                        <a:pt x="170944" y="567781"/>
                        <a:pt x="167452" y="557926"/>
                      </a:cubicBezTo>
                      <a:cubicBezTo>
                        <a:pt x="0" y="285935"/>
                        <a:pt x="62396" y="99755"/>
                        <a:pt x="167452" y="23766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3" name="Полилиния 22"/>
                <p:cNvSpPr/>
                <p:nvPr/>
              </p:nvSpPr>
              <p:spPr>
                <a:xfrm>
                  <a:off x="5508105" y="2404767"/>
                  <a:ext cx="2268972" cy="232144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105056 w 640012"/>
                    <a:gd name="connsiteY0" fmla="*/ 17806 h 564535"/>
                    <a:gd name="connsiteX1" fmla="*/ 640011 w 640012"/>
                    <a:gd name="connsiteY1" fmla="*/ 35612 h 564535"/>
                    <a:gd name="connsiteX2" fmla="*/ 640012 w 640012"/>
                    <a:gd name="connsiteY2" fmla="*/ 539667 h 564535"/>
                    <a:gd name="connsiteX3" fmla="*/ 495995 w 640012"/>
                    <a:gd name="connsiteY3" fmla="*/ 539668 h 564535"/>
                    <a:gd name="connsiteX4" fmla="*/ 105056 w 640012"/>
                    <a:gd name="connsiteY4" fmla="*/ 17806 h 564535"/>
                    <a:gd name="connsiteX0" fmla="*/ 135171 w 670127"/>
                    <a:gd name="connsiteY0" fmla="*/ 17806 h 564535"/>
                    <a:gd name="connsiteX1" fmla="*/ 670126 w 670127"/>
                    <a:gd name="connsiteY1" fmla="*/ 35612 h 564535"/>
                    <a:gd name="connsiteX2" fmla="*/ 670127 w 670127"/>
                    <a:gd name="connsiteY2" fmla="*/ 539667 h 564535"/>
                    <a:gd name="connsiteX3" fmla="*/ 63163 w 670127"/>
                    <a:gd name="connsiteY3" fmla="*/ 521862 h 564535"/>
                    <a:gd name="connsiteX4" fmla="*/ 135171 w 670127"/>
                    <a:gd name="connsiteY4" fmla="*/ 17806 h 564535"/>
                    <a:gd name="connsiteX0" fmla="*/ 105056 w 712019"/>
                    <a:gd name="connsiteY0" fmla="*/ 17806 h 564535"/>
                    <a:gd name="connsiteX1" fmla="*/ 712018 w 712019"/>
                    <a:gd name="connsiteY1" fmla="*/ 35612 h 564535"/>
                    <a:gd name="connsiteX2" fmla="*/ 712019 w 712019"/>
                    <a:gd name="connsiteY2" fmla="*/ 539667 h 564535"/>
                    <a:gd name="connsiteX3" fmla="*/ 105055 w 712019"/>
                    <a:gd name="connsiteY3" fmla="*/ 521862 h 564535"/>
                    <a:gd name="connsiteX4" fmla="*/ 105056 w 712019"/>
                    <a:gd name="connsiteY4" fmla="*/ 17806 h 564535"/>
                    <a:gd name="connsiteX0" fmla="*/ 105056 w 2625336"/>
                    <a:gd name="connsiteY0" fmla="*/ 17806 h 564535"/>
                    <a:gd name="connsiteX1" fmla="*/ 2625336 w 2625336"/>
                    <a:gd name="connsiteY1" fmla="*/ 17806 h 564535"/>
                    <a:gd name="connsiteX2" fmla="*/ 712019 w 2625336"/>
                    <a:gd name="connsiteY2" fmla="*/ 539667 h 564535"/>
                    <a:gd name="connsiteX3" fmla="*/ 105055 w 2625336"/>
                    <a:gd name="connsiteY3" fmla="*/ 521862 h 564535"/>
                    <a:gd name="connsiteX4" fmla="*/ 105056 w 2625336"/>
                    <a:gd name="connsiteY4" fmla="*/ 17806 h 564535"/>
                    <a:gd name="connsiteX0" fmla="*/ 105056 w 2697343"/>
                    <a:gd name="connsiteY0" fmla="*/ 17806 h 546730"/>
                    <a:gd name="connsiteX1" fmla="*/ 2625336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25336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25335"/>
                    <a:gd name="connsiteY0" fmla="*/ 17806 h 546730"/>
                    <a:gd name="connsiteX1" fmla="*/ 2625335 w 2625335"/>
                    <a:gd name="connsiteY1" fmla="*/ 17806 h 546730"/>
                    <a:gd name="connsiteX2" fmla="*/ 2625335 w 2625335"/>
                    <a:gd name="connsiteY2" fmla="*/ 521862 h 546730"/>
                    <a:gd name="connsiteX3" fmla="*/ 105055 w 2625335"/>
                    <a:gd name="connsiteY3" fmla="*/ 521862 h 546730"/>
                    <a:gd name="connsiteX4" fmla="*/ 105056 w 2625335"/>
                    <a:gd name="connsiteY4" fmla="*/ 17806 h 546730"/>
                    <a:gd name="connsiteX0" fmla="*/ 105056 w 2697343"/>
                    <a:gd name="connsiteY0" fmla="*/ 17806 h 546730"/>
                    <a:gd name="connsiteX1" fmla="*/ 2625335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17806 h 546730"/>
                    <a:gd name="connsiteX1" fmla="*/ 2697343 w 2697343"/>
                    <a:gd name="connsiteY1" fmla="*/ 17806 h 546730"/>
                    <a:gd name="connsiteX2" fmla="*/ 2697343 w 2697343"/>
                    <a:gd name="connsiteY2" fmla="*/ 521862 h 546730"/>
                    <a:gd name="connsiteX3" fmla="*/ 105055 w 2697343"/>
                    <a:gd name="connsiteY3" fmla="*/ 521862 h 546730"/>
                    <a:gd name="connsiteX4" fmla="*/ 105056 w 2697343"/>
                    <a:gd name="connsiteY4" fmla="*/ 17806 h 546730"/>
                    <a:gd name="connsiteX0" fmla="*/ 105056 w 2697343"/>
                    <a:gd name="connsiteY0" fmla="*/ 34530 h 563454"/>
                    <a:gd name="connsiteX1" fmla="*/ 2697343 w 2697343"/>
                    <a:gd name="connsiteY1" fmla="*/ 34530 h 563454"/>
                    <a:gd name="connsiteX2" fmla="*/ 2697343 w 2697343"/>
                    <a:gd name="connsiteY2" fmla="*/ 538586 h 563454"/>
                    <a:gd name="connsiteX3" fmla="*/ 105055 w 2697343"/>
                    <a:gd name="connsiteY3" fmla="*/ 538586 h 563454"/>
                    <a:gd name="connsiteX4" fmla="*/ 105056 w 2697343"/>
                    <a:gd name="connsiteY4" fmla="*/ 34530 h 563454"/>
                    <a:gd name="connsiteX0" fmla="*/ 105056 w 2730391"/>
                    <a:gd name="connsiteY0" fmla="*/ 17806 h 581260"/>
                    <a:gd name="connsiteX1" fmla="*/ 2730391 w 2730391"/>
                    <a:gd name="connsiteY1" fmla="*/ 52336 h 581260"/>
                    <a:gd name="connsiteX2" fmla="*/ 2730391 w 2730391"/>
                    <a:gd name="connsiteY2" fmla="*/ 556392 h 581260"/>
                    <a:gd name="connsiteX3" fmla="*/ 138103 w 2730391"/>
                    <a:gd name="connsiteY3" fmla="*/ 556392 h 581260"/>
                    <a:gd name="connsiteX4" fmla="*/ 105056 w 2730391"/>
                    <a:gd name="connsiteY4" fmla="*/ 17806 h 581260"/>
                    <a:gd name="connsiteX0" fmla="*/ 105056 w 2841360"/>
                    <a:gd name="connsiteY0" fmla="*/ 34530 h 597984"/>
                    <a:gd name="connsiteX1" fmla="*/ 2841360 w 2841360"/>
                    <a:gd name="connsiteY1" fmla="*/ 34530 h 597984"/>
                    <a:gd name="connsiteX2" fmla="*/ 2730391 w 2841360"/>
                    <a:gd name="connsiteY2" fmla="*/ 573116 h 597984"/>
                    <a:gd name="connsiteX3" fmla="*/ 138103 w 2841360"/>
                    <a:gd name="connsiteY3" fmla="*/ 573116 h 597984"/>
                    <a:gd name="connsiteX4" fmla="*/ 105056 w 2841360"/>
                    <a:gd name="connsiteY4" fmla="*/ 34530 h 597984"/>
                    <a:gd name="connsiteX0" fmla="*/ 105056 w 2841360"/>
                    <a:gd name="connsiteY0" fmla="*/ 34530 h 573116"/>
                    <a:gd name="connsiteX1" fmla="*/ 2841360 w 2841360"/>
                    <a:gd name="connsiteY1" fmla="*/ 34530 h 573116"/>
                    <a:gd name="connsiteX2" fmla="*/ 2841359 w 2841360"/>
                    <a:gd name="connsiteY2" fmla="*/ 538586 h 573116"/>
                    <a:gd name="connsiteX3" fmla="*/ 138103 w 2841360"/>
                    <a:gd name="connsiteY3" fmla="*/ 573116 h 573116"/>
                    <a:gd name="connsiteX4" fmla="*/ 105056 w 2841360"/>
                    <a:gd name="connsiteY4" fmla="*/ 34530 h 573116"/>
                    <a:gd name="connsiteX0" fmla="*/ 105056 w 2841360"/>
                    <a:gd name="connsiteY0" fmla="*/ 34530 h 563454"/>
                    <a:gd name="connsiteX1" fmla="*/ 2841360 w 2841360"/>
                    <a:gd name="connsiteY1" fmla="*/ 34530 h 563454"/>
                    <a:gd name="connsiteX2" fmla="*/ 2841359 w 2841360"/>
                    <a:gd name="connsiteY2" fmla="*/ 538586 h 563454"/>
                    <a:gd name="connsiteX3" fmla="*/ 105055 w 2841360"/>
                    <a:gd name="connsiteY3" fmla="*/ 538586 h 563454"/>
                    <a:gd name="connsiteX4" fmla="*/ 105056 w 2841360"/>
                    <a:gd name="connsiteY4" fmla="*/ 34530 h 563454"/>
                    <a:gd name="connsiteX0" fmla="*/ 105056 w 2841360"/>
                    <a:gd name="connsiteY0" fmla="*/ 34530 h 563454"/>
                    <a:gd name="connsiteX1" fmla="*/ 2841360 w 2841360"/>
                    <a:gd name="connsiteY1" fmla="*/ 34530 h 563454"/>
                    <a:gd name="connsiteX2" fmla="*/ 2841359 w 2841360"/>
                    <a:gd name="connsiteY2" fmla="*/ 538586 h 563454"/>
                    <a:gd name="connsiteX3" fmla="*/ 105055 w 2841360"/>
                    <a:gd name="connsiteY3" fmla="*/ 538586 h 563454"/>
                    <a:gd name="connsiteX4" fmla="*/ 105056 w 2841360"/>
                    <a:gd name="connsiteY4" fmla="*/ 34530 h 563454"/>
                    <a:gd name="connsiteX0" fmla="*/ 105056 w 2874408"/>
                    <a:gd name="connsiteY0" fmla="*/ 0 h 635462"/>
                    <a:gd name="connsiteX1" fmla="*/ 2874408 w 2874408"/>
                    <a:gd name="connsiteY1" fmla="*/ 106538 h 635462"/>
                    <a:gd name="connsiteX2" fmla="*/ 2874407 w 2874408"/>
                    <a:gd name="connsiteY2" fmla="*/ 610594 h 635462"/>
                    <a:gd name="connsiteX3" fmla="*/ 138103 w 2874408"/>
                    <a:gd name="connsiteY3" fmla="*/ 610594 h 635462"/>
                    <a:gd name="connsiteX4" fmla="*/ 105056 w 2874408"/>
                    <a:gd name="connsiteY4" fmla="*/ 0 h 635462"/>
                    <a:gd name="connsiteX0" fmla="*/ 105056 w 2874408"/>
                    <a:gd name="connsiteY0" fmla="*/ 0 h 635462"/>
                    <a:gd name="connsiteX1" fmla="*/ 2874408 w 2874408"/>
                    <a:gd name="connsiteY1" fmla="*/ 106538 h 635462"/>
                    <a:gd name="connsiteX2" fmla="*/ 2874407 w 2874408"/>
                    <a:gd name="connsiteY2" fmla="*/ 610594 h 635462"/>
                    <a:gd name="connsiteX3" fmla="*/ 105056 w 2874408"/>
                    <a:gd name="connsiteY3" fmla="*/ 576064 h 635462"/>
                    <a:gd name="connsiteX4" fmla="*/ 105056 w 2874408"/>
                    <a:gd name="connsiteY4" fmla="*/ 0 h 635462"/>
                    <a:gd name="connsiteX0" fmla="*/ 105056 w 2874408"/>
                    <a:gd name="connsiteY0" fmla="*/ 0 h 600932"/>
                    <a:gd name="connsiteX1" fmla="*/ 2874408 w 2874408"/>
                    <a:gd name="connsiteY1" fmla="*/ 106538 h 600932"/>
                    <a:gd name="connsiteX2" fmla="*/ 2769352 w 2874408"/>
                    <a:gd name="connsiteY2" fmla="*/ 576064 h 600932"/>
                    <a:gd name="connsiteX3" fmla="*/ 105056 w 2874408"/>
                    <a:gd name="connsiteY3" fmla="*/ 576064 h 600932"/>
                    <a:gd name="connsiteX4" fmla="*/ 105056 w 2874408"/>
                    <a:gd name="connsiteY4" fmla="*/ 0 h 600932"/>
                    <a:gd name="connsiteX0" fmla="*/ 105056 w 3068128"/>
                    <a:gd name="connsiteY0" fmla="*/ 0 h 600932"/>
                    <a:gd name="connsiteX1" fmla="*/ 2874408 w 3068128"/>
                    <a:gd name="connsiteY1" fmla="*/ 106538 h 600932"/>
                    <a:gd name="connsiteX2" fmla="*/ 2769352 w 3068128"/>
                    <a:gd name="connsiteY2" fmla="*/ 576064 h 600932"/>
                    <a:gd name="connsiteX3" fmla="*/ 105056 w 3068128"/>
                    <a:gd name="connsiteY3" fmla="*/ 576064 h 600932"/>
                    <a:gd name="connsiteX4" fmla="*/ 105056 w 3068128"/>
                    <a:gd name="connsiteY4" fmla="*/ 0 h 600932"/>
                    <a:gd name="connsiteX0" fmla="*/ 105056 w 3068128"/>
                    <a:gd name="connsiteY0" fmla="*/ 0 h 600932"/>
                    <a:gd name="connsiteX1" fmla="*/ 2625336 w 3068128"/>
                    <a:gd name="connsiteY1" fmla="*/ 72008 h 600932"/>
                    <a:gd name="connsiteX2" fmla="*/ 2769352 w 3068128"/>
                    <a:gd name="connsiteY2" fmla="*/ 576064 h 600932"/>
                    <a:gd name="connsiteX3" fmla="*/ 105056 w 3068128"/>
                    <a:gd name="connsiteY3" fmla="*/ 576064 h 600932"/>
                    <a:gd name="connsiteX4" fmla="*/ 105056 w 3068128"/>
                    <a:gd name="connsiteY4" fmla="*/ 0 h 600932"/>
                    <a:gd name="connsiteX0" fmla="*/ 105056 w 2924112"/>
                    <a:gd name="connsiteY0" fmla="*/ 0 h 600932"/>
                    <a:gd name="connsiteX1" fmla="*/ 2625336 w 2924112"/>
                    <a:gd name="connsiteY1" fmla="*/ 72008 h 600932"/>
                    <a:gd name="connsiteX2" fmla="*/ 2625336 w 2924112"/>
                    <a:gd name="connsiteY2" fmla="*/ 576064 h 600932"/>
                    <a:gd name="connsiteX3" fmla="*/ 105056 w 2924112"/>
                    <a:gd name="connsiteY3" fmla="*/ 576064 h 600932"/>
                    <a:gd name="connsiteX4" fmla="*/ 105056 w 2924112"/>
                    <a:gd name="connsiteY4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729791 w 3062792"/>
                    <a:gd name="connsiteY2" fmla="*/ 352073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102171"/>
                    <a:gd name="connsiteY0" fmla="*/ 0 h 600932"/>
                    <a:gd name="connsiteX1" fmla="*/ 2625336 w 3102171"/>
                    <a:gd name="connsiteY1" fmla="*/ 72008 h 600932"/>
                    <a:gd name="connsiteX2" fmla="*/ 2985376 w 3102171"/>
                    <a:gd name="connsiteY2" fmla="*/ 288032 h 600932"/>
                    <a:gd name="connsiteX3" fmla="*/ 2625336 w 3102171"/>
                    <a:gd name="connsiteY3" fmla="*/ 576064 h 600932"/>
                    <a:gd name="connsiteX4" fmla="*/ 105056 w 3102171"/>
                    <a:gd name="connsiteY4" fmla="*/ 576064 h 600932"/>
                    <a:gd name="connsiteX5" fmla="*/ 105056 w 3102171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3062792"/>
                    <a:gd name="connsiteY0" fmla="*/ 0 h 600932"/>
                    <a:gd name="connsiteX1" fmla="*/ 2625336 w 3062792"/>
                    <a:gd name="connsiteY1" fmla="*/ 72008 h 600932"/>
                    <a:gd name="connsiteX2" fmla="*/ 2985376 w 3062792"/>
                    <a:gd name="connsiteY2" fmla="*/ 288032 h 600932"/>
                    <a:gd name="connsiteX3" fmla="*/ 2625336 w 3062792"/>
                    <a:gd name="connsiteY3" fmla="*/ 576064 h 600932"/>
                    <a:gd name="connsiteX4" fmla="*/ 105056 w 3062792"/>
                    <a:gd name="connsiteY4" fmla="*/ 576064 h 600932"/>
                    <a:gd name="connsiteX5" fmla="*/ 105056 w 3062792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13368"/>
                    <a:gd name="connsiteY0" fmla="*/ 0 h 600932"/>
                    <a:gd name="connsiteX1" fmla="*/ 2625336 w 2913368"/>
                    <a:gd name="connsiteY1" fmla="*/ 72008 h 600932"/>
                    <a:gd name="connsiteX2" fmla="*/ 2913368 w 2913368"/>
                    <a:gd name="connsiteY2" fmla="*/ 288032 h 600932"/>
                    <a:gd name="connsiteX3" fmla="*/ 2625336 w 2913368"/>
                    <a:gd name="connsiteY3" fmla="*/ 576064 h 600932"/>
                    <a:gd name="connsiteX4" fmla="*/ 105056 w 2913368"/>
                    <a:gd name="connsiteY4" fmla="*/ 576064 h 600932"/>
                    <a:gd name="connsiteX5" fmla="*/ 105056 w 2913368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85376"/>
                    <a:gd name="connsiteY0" fmla="*/ 0 h 600932"/>
                    <a:gd name="connsiteX1" fmla="*/ 2625336 w 2985376"/>
                    <a:gd name="connsiteY1" fmla="*/ 72008 h 600932"/>
                    <a:gd name="connsiteX2" fmla="*/ 2985376 w 2985376"/>
                    <a:gd name="connsiteY2" fmla="*/ 288032 h 600932"/>
                    <a:gd name="connsiteX3" fmla="*/ 2625336 w 2985376"/>
                    <a:gd name="connsiteY3" fmla="*/ 576064 h 600932"/>
                    <a:gd name="connsiteX4" fmla="*/ 105056 w 2985376"/>
                    <a:gd name="connsiteY4" fmla="*/ 576064 h 600932"/>
                    <a:gd name="connsiteX5" fmla="*/ 105056 w 2985376"/>
                    <a:gd name="connsiteY5" fmla="*/ 0 h 60093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625336 w 2985376"/>
                    <a:gd name="connsiteY3" fmla="*/ 504056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600369"/>
                    <a:gd name="connsiteX1" fmla="*/ 2625336 w 2985376"/>
                    <a:gd name="connsiteY1" fmla="*/ 72008 h 600369"/>
                    <a:gd name="connsiteX2" fmla="*/ 2985376 w 2985376"/>
                    <a:gd name="connsiteY2" fmla="*/ 288032 h 600369"/>
                    <a:gd name="connsiteX3" fmla="*/ 2625336 w 2985376"/>
                    <a:gd name="connsiteY3" fmla="*/ 504056 h 600369"/>
                    <a:gd name="connsiteX4" fmla="*/ 105056 w 2985376"/>
                    <a:gd name="connsiteY4" fmla="*/ 576064 h 600369"/>
                    <a:gd name="connsiteX5" fmla="*/ 105056 w 2985376"/>
                    <a:gd name="connsiteY5" fmla="*/ 0 h 600369"/>
                    <a:gd name="connsiteX0" fmla="*/ 105056 w 2985376"/>
                    <a:gd name="connsiteY0" fmla="*/ 0 h 672377"/>
                    <a:gd name="connsiteX1" fmla="*/ 2625336 w 2985376"/>
                    <a:gd name="connsiteY1" fmla="*/ 72008 h 672377"/>
                    <a:gd name="connsiteX2" fmla="*/ 2985376 w 2985376"/>
                    <a:gd name="connsiteY2" fmla="*/ 288032 h 672377"/>
                    <a:gd name="connsiteX3" fmla="*/ 2625336 w 2985376"/>
                    <a:gd name="connsiteY3" fmla="*/ 576064 h 672377"/>
                    <a:gd name="connsiteX4" fmla="*/ 105056 w 2985376"/>
                    <a:gd name="connsiteY4" fmla="*/ 576064 h 672377"/>
                    <a:gd name="connsiteX5" fmla="*/ 105056 w 2985376"/>
                    <a:gd name="connsiteY5" fmla="*/ 0 h 672377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625336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625336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85376"/>
                    <a:gd name="connsiteY0" fmla="*/ 0 h 592472"/>
                    <a:gd name="connsiteX1" fmla="*/ 2625336 w 2985376"/>
                    <a:gd name="connsiteY1" fmla="*/ 72008 h 592472"/>
                    <a:gd name="connsiteX2" fmla="*/ 2985376 w 2985376"/>
                    <a:gd name="connsiteY2" fmla="*/ 288032 h 592472"/>
                    <a:gd name="connsiteX3" fmla="*/ 2553328 w 2985376"/>
                    <a:gd name="connsiteY3" fmla="*/ 576064 h 592472"/>
                    <a:gd name="connsiteX4" fmla="*/ 105056 w 2985376"/>
                    <a:gd name="connsiteY4" fmla="*/ 576064 h 592472"/>
                    <a:gd name="connsiteX5" fmla="*/ 105056 w 2985376"/>
                    <a:gd name="connsiteY5" fmla="*/ 0 h 592472"/>
                    <a:gd name="connsiteX0" fmla="*/ 105056 w 2992418"/>
                    <a:gd name="connsiteY0" fmla="*/ 0 h 592472"/>
                    <a:gd name="connsiteX1" fmla="*/ 2625336 w 2992418"/>
                    <a:gd name="connsiteY1" fmla="*/ 72008 h 592472"/>
                    <a:gd name="connsiteX2" fmla="*/ 2985376 w 2992418"/>
                    <a:gd name="connsiteY2" fmla="*/ 288032 h 592472"/>
                    <a:gd name="connsiteX3" fmla="*/ 2553328 w 2992418"/>
                    <a:gd name="connsiteY3" fmla="*/ 576064 h 592472"/>
                    <a:gd name="connsiteX4" fmla="*/ 105056 w 2992418"/>
                    <a:gd name="connsiteY4" fmla="*/ 576064 h 592472"/>
                    <a:gd name="connsiteX5" fmla="*/ 105056 w 2992418"/>
                    <a:gd name="connsiteY5" fmla="*/ 0 h 592472"/>
                    <a:gd name="connsiteX0" fmla="*/ 105056 w 3009041"/>
                    <a:gd name="connsiteY0" fmla="*/ 0 h 592472"/>
                    <a:gd name="connsiteX1" fmla="*/ 2625336 w 3009041"/>
                    <a:gd name="connsiteY1" fmla="*/ 72008 h 592472"/>
                    <a:gd name="connsiteX2" fmla="*/ 2985376 w 3009041"/>
                    <a:gd name="connsiteY2" fmla="*/ 288032 h 592472"/>
                    <a:gd name="connsiteX3" fmla="*/ 2553328 w 3009041"/>
                    <a:gd name="connsiteY3" fmla="*/ 576064 h 592472"/>
                    <a:gd name="connsiteX4" fmla="*/ 105056 w 3009041"/>
                    <a:gd name="connsiteY4" fmla="*/ 576064 h 592472"/>
                    <a:gd name="connsiteX5" fmla="*/ 105056 w 3009041"/>
                    <a:gd name="connsiteY5" fmla="*/ 0 h 592472"/>
                    <a:gd name="connsiteX0" fmla="*/ 105056 w 3009041"/>
                    <a:gd name="connsiteY0" fmla="*/ 0 h 592472"/>
                    <a:gd name="connsiteX1" fmla="*/ 2625336 w 3009041"/>
                    <a:gd name="connsiteY1" fmla="*/ 72008 h 592472"/>
                    <a:gd name="connsiteX2" fmla="*/ 2985376 w 3009041"/>
                    <a:gd name="connsiteY2" fmla="*/ 288032 h 592472"/>
                    <a:gd name="connsiteX3" fmla="*/ 2553328 w 3009041"/>
                    <a:gd name="connsiteY3" fmla="*/ 576064 h 592472"/>
                    <a:gd name="connsiteX4" fmla="*/ 105056 w 3009041"/>
                    <a:gd name="connsiteY4" fmla="*/ 576064 h 592472"/>
                    <a:gd name="connsiteX5" fmla="*/ 105056 w 3009041"/>
                    <a:gd name="connsiteY5" fmla="*/ 0 h 592472"/>
                    <a:gd name="connsiteX0" fmla="*/ 105056 w 3034467"/>
                    <a:gd name="connsiteY0" fmla="*/ 0 h 592472"/>
                    <a:gd name="connsiteX1" fmla="*/ 2650762 w 3034467"/>
                    <a:gd name="connsiteY1" fmla="*/ 72008 h 592472"/>
                    <a:gd name="connsiteX2" fmla="*/ 3010802 w 3034467"/>
                    <a:gd name="connsiteY2" fmla="*/ 288032 h 592472"/>
                    <a:gd name="connsiteX3" fmla="*/ 2578754 w 3034467"/>
                    <a:gd name="connsiteY3" fmla="*/ 576064 h 592472"/>
                    <a:gd name="connsiteX4" fmla="*/ 130482 w 3034467"/>
                    <a:gd name="connsiteY4" fmla="*/ 576064 h 592472"/>
                    <a:gd name="connsiteX5" fmla="*/ 105056 w 3034467"/>
                    <a:gd name="connsiteY5" fmla="*/ 0 h 592472"/>
                    <a:gd name="connsiteX0" fmla="*/ 105056 w 2930265"/>
                    <a:gd name="connsiteY0" fmla="*/ 0 h 592472"/>
                    <a:gd name="connsiteX1" fmla="*/ 2650762 w 2930265"/>
                    <a:gd name="connsiteY1" fmla="*/ 72008 h 592472"/>
                    <a:gd name="connsiteX2" fmla="*/ 2573599 w 2930265"/>
                    <a:gd name="connsiteY2" fmla="*/ 216024 h 592472"/>
                    <a:gd name="connsiteX3" fmla="*/ 2578754 w 2930265"/>
                    <a:gd name="connsiteY3" fmla="*/ 576064 h 592472"/>
                    <a:gd name="connsiteX4" fmla="*/ 130482 w 2930265"/>
                    <a:gd name="connsiteY4" fmla="*/ 576064 h 592472"/>
                    <a:gd name="connsiteX5" fmla="*/ 105056 w 2930265"/>
                    <a:gd name="connsiteY5" fmla="*/ 0 h 592472"/>
                    <a:gd name="connsiteX0" fmla="*/ 105056 w 2839576"/>
                    <a:gd name="connsiteY0" fmla="*/ 0 h 592472"/>
                    <a:gd name="connsiteX1" fmla="*/ 2255077 w 2839576"/>
                    <a:gd name="connsiteY1" fmla="*/ 72008 h 592472"/>
                    <a:gd name="connsiteX2" fmla="*/ 2573599 w 2839576"/>
                    <a:gd name="connsiteY2" fmla="*/ 216024 h 592472"/>
                    <a:gd name="connsiteX3" fmla="*/ 2578754 w 2839576"/>
                    <a:gd name="connsiteY3" fmla="*/ 576064 h 592472"/>
                    <a:gd name="connsiteX4" fmla="*/ 130482 w 2839576"/>
                    <a:gd name="connsiteY4" fmla="*/ 576064 h 592472"/>
                    <a:gd name="connsiteX5" fmla="*/ 105056 w 2839576"/>
                    <a:gd name="connsiteY5" fmla="*/ 0 h 592472"/>
                    <a:gd name="connsiteX0" fmla="*/ 105056 w 2839576"/>
                    <a:gd name="connsiteY0" fmla="*/ 0 h 592472"/>
                    <a:gd name="connsiteX1" fmla="*/ 2334708 w 2839576"/>
                    <a:gd name="connsiteY1" fmla="*/ 72008 h 592472"/>
                    <a:gd name="connsiteX2" fmla="*/ 2573599 w 2839576"/>
                    <a:gd name="connsiteY2" fmla="*/ 216024 h 592472"/>
                    <a:gd name="connsiteX3" fmla="*/ 2578754 w 2839576"/>
                    <a:gd name="connsiteY3" fmla="*/ 576064 h 592472"/>
                    <a:gd name="connsiteX4" fmla="*/ 130482 w 2839576"/>
                    <a:gd name="connsiteY4" fmla="*/ 576064 h 592472"/>
                    <a:gd name="connsiteX5" fmla="*/ 105056 w 2839576"/>
                    <a:gd name="connsiteY5" fmla="*/ 0 h 592472"/>
                    <a:gd name="connsiteX0" fmla="*/ 105056 w 2614210"/>
                    <a:gd name="connsiteY0" fmla="*/ 0 h 592472"/>
                    <a:gd name="connsiteX1" fmla="*/ 2334708 w 2614210"/>
                    <a:gd name="connsiteY1" fmla="*/ 72008 h 592472"/>
                    <a:gd name="connsiteX2" fmla="*/ 2573599 w 2614210"/>
                    <a:gd name="connsiteY2" fmla="*/ 216024 h 592472"/>
                    <a:gd name="connsiteX3" fmla="*/ 2175447 w 2614210"/>
                    <a:gd name="connsiteY3" fmla="*/ 144016 h 592472"/>
                    <a:gd name="connsiteX4" fmla="*/ 130482 w 2614210"/>
                    <a:gd name="connsiteY4" fmla="*/ 576064 h 592472"/>
                    <a:gd name="connsiteX5" fmla="*/ 105056 w 2614210"/>
                    <a:gd name="connsiteY5" fmla="*/ 0 h 592472"/>
                    <a:gd name="connsiteX0" fmla="*/ 105056 w 2614211"/>
                    <a:gd name="connsiteY0" fmla="*/ 0 h 592472"/>
                    <a:gd name="connsiteX1" fmla="*/ 2334708 w 2614211"/>
                    <a:gd name="connsiteY1" fmla="*/ 72008 h 592472"/>
                    <a:gd name="connsiteX2" fmla="*/ 2573599 w 2614211"/>
                    <a:gd name="connsiteY2" fmla="*/ 216024 h 592472"/>
                    <a:gd name="connsiteX3" fmla="*/ 2175447 w 2614211"/>
                    <a:gd name="connsiteY3" fmla="*/ 144016 h 592472"/>
                    <a:gd name="connsiteX4" fmla="*/ 130482 w 2614211"/>
                    <a:gd name="connsiteY4" fmla="*/ 576064 h 592472"/>
                    <a:gd name="connsiteX5" fmla="*/ 105056 w 2614211"/>
                    <a:gd name="connsiteY5" fmla="*/ 0 h 592472"/>
                    <a:gd name="connsiteX0" fmla="*/ 105056 w 2614211"/>
                    <a:gd name="connsiteY0" fmla="*/ 0 h 216024"/>
                    <a:gd name="connsiteX1" fmla="*/ 2334708 w 2614211"/>
                    <a:gd name="connsiteY1" fmla="*/ 72008 h 216024"/>
                    <a:gd name="connsiteX2" fmla="*/ 2573599 w 2614211"/>
                    <a:gd name="connsiteY2" fmla="*/ 216024 h 216024"/>
                    <a:gd name="connsiteX3" fmla="*/ 2175447 w 2614211"/>
                    <a:gd name="connsiteY3" fmla="*/ 144016 h 216024"/>
                    <a:gd name="connsiteX4" fmla="*/ 184687 w 2614211"/>
                    <a:gd name="connsiteY4" fmla="*/ 144016 h 216024"/>
                    <a:gd name="connsiteX5" fmla="*/ 105056 w 2614211"/>
                    <a:gd name="connsiteY5" fmla="*/ 0 h 216024"/>
                    <a:gd name="connsiteX0" fmla="*/ 90607 w 2599762"/>
                    <a:gd name="connsiteY0" fmla="*/ 0 h 216024"/>
                    <a:gd name="connsiteX1" fmla="*/ 2320259 w 2599762"/>
                    <a:gd name="connsiteY1" fmla="*/ 72008 h 216024"/>
                    <a:gd name="connsiteX2" fmla="*/ 2559150 w 2599762"/>
                    <a:gd name="connsiteY2" fmla="*/ 216024 h 216024"/>
                    <a:gd name="connsiteX3" fmla="*/ 2160998 w 2599762"/>
                    <a:gd name="connsiteY3" fmla="*/ 144016 h 216024"/>
                    <a:gd name="connsiteX4" fmla="*/ 170238 w 2599762"/>
                    <a:gd name="connsiteY4" fmla="*/ 144016 h 216024"/>
                    <a:gd name="connsiteX5" fmla="*/ 90607 w 2599762"/>
                    <a:gd name="connsiteY5" fmla="*/ 0 h 216024"/>
                    <a:gd name="connsiteX0" fmla="*/ 90607 w 2599762"/>
                    <a:gd name="connsiteY0" fmla="*/ 0 h 216024"/>
                    <a:gd name="connsiteX1" fmla="*/ 2320259 w 2599762"/>
                    <a:gd name="connsiteY1" fmla="*/ 72008 h 216024"/>
                    <a:gd name="connsiteX2" fmla="*/ 2559150 w 2599762"/>
                    <a:gd name="connsiteY2" fmla="*/ 216024 h 216024"/>
                    <a:gd name="connsiteX3" fmla="*/ 2160998 w 2599762"/>
                    <a:gd name="connsiteY3" fmla="*/ 144016 h 216024"/>
                    <a:gd name="connsiteX4" fmla="*/ 170238 w 2599762"/>
                    <a:gd name="connsiteY4" fmla="*/ 144016 h 216024"/>
                    <a:gd name="connsiteX5" fmla="*/ 90607 w 2599762"/>
                    <a:gd name="connsiteY5" fmla="*/ 0 h 216024"/>
                    <a:gd name="connsiteX0" fmla="*/ 90607 w 2599762"/>
                    <a:gd name="connsiteY0" fmla="*/ 0 h 216024"/>
                    <a:gd name="connsiteX1" fmla="*/ 2320259 w 2599762"/>
                    <a:gd name="connsiteY1" fmla="*/ 72008 h 216024"/>
                    <a:gd name="connsiteX2" fmla="*/ 2559150 w 2599762"/>
                    <a:gd name="connsiteY2" fmla="*/ 216024 h 216024"/>
                    <a:gd name="connsiteX3" fmla="*/ 2160998 w 2599762"/>
                    <a:gd name="connsiteY3" fmla="*/ 144016 h 216024"/>
                    <a:gd name="connsiteX4" fmla="*/ 170238 w 2599762"/>
                    <a:gd name="connsiteY4" fmla="*/ 144016 h 216024"/>
                    <a:gd name="connsiteX5" fmla="*/ 90607 w 2599762"/>
                    <a:gd name="connsiteY5" fmla="*/ 0 h 216024"/>
                    <a:gd name="connsiteX0" fmla="*/ 90607 w 2599762"/>
                    <a:gd name="connsiteY0" fmla="*/ 0 h 216024"/>
                    <a:gd name="connsiteX1" fmla="*/ 2320259 w 2599762"/>
                    <a:gd name="connsiteY1" fmla="*/ 72008 h 216024"/>
                    <a:gd name="connsiteX2" fmla="*/ 2559150 w 2599762"/>
                    <a:gd name="connsiteY2" fmla="*/ 216024 h 216024"/>
                    <a:gd name="connsiteX3" fmla="*/ 2160998 w 2599762"/>
                    <a:gd name="connsiteY3" fmla="*/ 144016 h 216024"/>
                    <a:gd name="connsiteX4" fmla="*/ 170238 w 2599762"/>
                    <a:gd name="connsiteY4" fmla="*/ 144016 h 216024"/>
                    <a:gd name="connsiteX5" fmla="*/ 90607 w 2599762"/>
                    <a:gd name="connsiteY5" fmla="*/ 0 h 216024"/>
                    <a:gd name="connsiteX0" fmla="*/ 90607 w 2599762"/>
                    <a:gd name="connsiteY0" fmla="*/ 0 h 216024"/>
                    <a:gd name="connsiteX1" fmla="*/ 2320259 w 2599762"/>
                    <a:gd name="connsiteY1" fmla="*/ 72008 h 216024"/>
                    <a:gd name="connsiteX2" fmla="*/ 2559150 w 2599762"/>
                    <a:gd name="connsiteY2" fmla="*/ 216024 h 216024"/>
                    <a:gd name="connsiteX3" fmla="*/ 2160998 w 2599762"/>
                    <a:gd name="connsiteY3" fmla="*/ 144016 h 216024"/>
                    <a:gd name="connsiteX4" fmla="*/ 487555 w 2599762"/>
                    <a:gd name="connsiteY4" fmla="*/ 152672 h 216024"/>
                    <a:gd name="connsiteX5" fmla="*/ 170238 w 2599762"/>
                    <a:gd name="connsiteY5" fmla="*/ 144016 h 216024"/>
                    <a:gd name="connsiteX6" fmla="*/ 90607 w 2599762"/>
                    <a:gd name="connsiteY6" fmla="*/ 0 h 216024"/>
                    <a:gd name="connsiteX0" fmla="*/ 90607 w 2599762"/>
                    <a:gd name="connsiteY0" fmla="*/ 0 h 216024"/>
                    <a:gd name="connsiteX1" fmla="*/ 2320259 w 2599762"/>
                    <a:gd name="connsiteY1" fmla="*/ 72008 h 216024"/>
                    <a:gd name="connsiteX2" fmla="*/ 2559150 w 2599762"/>
                    <a:gd name="connsiteY2" fmla="*/ 216024 h 216024"/>
                    <a:gd name="connsiteX3" fmla="*/ 2160998 w 2599762"/>
                    <a:gd name="connsiteY3" fmla="*/ 144016 h 216024"/>
                    <a:gd name="connsiteX4" fmla="*/ 488759 w 2599762"/>
                    <a:gd name="connsiteY4" fmla="*/ 144016 h 216024"/>
                    <a:gd name="connsiteX5" fmla="*/ 170238 w 2599762"/>
                    <a:gd name="connsiteY5" fmla="*/ 144016 h 216024"/>
                    <a:gd name="connsiteX6" fmla="*/ 90607 w 2599762"/>
                    <a:gd name="connsiteY6" fmla="*/ 0 h 216024"/>
                    <a:gd name="connsiteX0" fmla="*/ 90607 w 2599762"/>
                    <a:gd name="connsiteY0" fmla="*/ 0 h 216024"/>
                    <a:gd name="connsiteX1" fmla="*/ 2320259 w 2599762"/>
                    <a:gd name="connsiteY1" fmla="*/ 72008 h 216024"/>
                    <a:gd name="connsiteX2" fmla="*/ 2559150 w 2599762"/>
                    <a:gd name="connsiteY2" fmla="*/ 216024 h 216024"/>
                    <a:gd name="connsiteX3" fmla="*/ 2160998 w 2599762"/>
                    <a:gd name="connsiteY3" fmla="*/ 144016 h 216024"/>
                    <a:gd name="connsiteX4" fmla="*/ 488759 w 2599762"/>
                    <a:gd name="connsiteY4" fmla="*/ 144016 h 216024"/>
                    <a:gd name="connsiteX5" fmla="*/ 170238 w 2599762"/>
                    <a:gd name="connsiteY5" fmla="*/ 144016 h 216024"/>
                    <a:gd name="connsiteX6" fmla="*/ 90607 w 2599762"/>
                    <a:gd name="connsiteY6" fmla="*/ 0 h 216024"/>
                    <a:gd name="connsiteX0" fmla="*/ 501683 w 3010838"/>
                    <a:gd name="connsiteY0" fmla="*/ 193 h 216217"/>
                    <a:gd name="connsiteX1" fmla="*/ 2731335 w 3010838"/>
                    <a:gd name="connsiteY1" fmla="*/ 72201 h 216217"/>
                    <a:gd name="connsiteX2" fmla="*/ 2970226 w 3010838"/>
                    <a:gd name="connsiteY2" fmla="*/ 216217 h 216217"/>
                    <a:gd name="connsiteX3" fmla="*/ 2572074 w 3010838"/>
                    <a:gd name="connsiteY3" fmla="*/ 144209 h 216217"/>
                    <a:gd name="connsiteX4" fmla="*/ 899835 w 3010838"/>
                    <a:gd name="connsiteY4" fmla="*/ 144209 h 216217"/>
                    <a:gd name="connsiteX5" fmla="*/ 581314 w 3010838"/>
                    <a:gd name="connsiteY5" fmla="*/ 144209 h 216217"/>
                    <a:gd name="connsiteX6" fmla="*/ 501683 w 3010838"/>
                    <a:gd name="connsiteY6" fmla="*/ 193 h 216217"/>
                    <a:gd name="connsiteX0" fmla="*/ 13272 w 2442796"/>
                    <a:gd name="connsiteY0" fmla="*/ 90645 h 162653"/>
                    <a:gd name="connsiteX1" fmla="*/ 2163293 w 2442796"/>
                    <a:gd name="connsiteY1" fmla="*/ 18637 h 162653"/>
                    <a:gd name="connsiteX2" fmla="*/ 2402184 w 2442796"/>
                    <a:gd name="connsiteY2" fmla="*/ 162653 h 162653"/>
                    <a:gd name="connsiteX3" fmla="*/ 2004032 w 2442796"/>
                    <a:gd name="connsiteY3" fmla="*/ 90645 h 162653"/>
                    <a:gd name="connsiteX4" fmla="*/ 331793 w 2442796"/>
                    <a:gd name="connsiteY4" fmla="*/ 90645 h 162653"/>
                    <a:gd name="connsiteX5" fmla="*/ 13272 w 2442796"/>
                    <a:gd name="connsiteY5" fmla="*/ 90645 h 162653"/>
                    <a:gd name="connsiteX0" fmla="*/ 0 w 2509155"/>
                    <a:gd name="connsiteY0" fmla="*/ 0 h 216023"/>
                    <a:gd name="connsiteX1" fmla="*/ 2229652 w 2509155"/>
                    <a:gd name="connsiteY1" fmla="*/ 72007 h 216023"/>
                    <a:gd name="connsiteX2" fmla="*/ 2468543 w 2509155"/>
                    <a:gd name="connsiteY2" fmla="*/ 216023 h 216023"/>
                    <a:gd name="connsiteX3" fmla="*/ 2070391 w 2509155"/>
                    <a:gd name="connsiteY3" fmla="*/ 144015 h 216023"/>
                    <a:gd name="connsiteX4" fmla="*/ 398152 w 2509155"/>
                    <a:gd name="connsiteY4" fmla="*/ 144015 h 216023"/>
                    <a:gd name="connsiteX5" fmla="*/ 0 w 2509155"/>
                    <a:gd name="connsiteY5" fmla="*/ 0 h 216023"/>
                    <a:gd name="connsiteX0" fmla="*/ 14596 w 2523751"/>
                    <a:gd name="connsiteY0" fmla="*/ 0 h 216023"/>
                    <a:gd name="connsiteX1" fmla="*/ 2244248 w 2523751"/>
                    <a:gd name="connsiteY1" fmla="*/ 72007 h 216023"/>
                    <a:gd name="connsiteX2" fmla="*/ 2483139 w 2523751"/>
                    <a:gd name="connsiteY2" fmla="*/ 216023 h 216023"/>
                    <a:gd name="connsiteX3" fmla="*/ 2084987 w 2523751"/>
                    <a:gd name="connsiteY3" fmla="*/ 144015 h 216023"/>
                    <a:gd name="connsiteX4" fmla="*/ 412748 w 2523751"/>
                    <a:gd name="connsiteY4" fmla="*/ 144015 h 216023"/>
                    <a:gd name="connsiteX5" fmla="*/ 14596 w 2523751"/>
                    <a:gd name="connsiteY5" fmla="*/ 0 h 216023"/>
                    <a:gd name="connsiteX0" fmla="*/ 14596 w 2444119"/>
                    <a:gd name="connsiteY0" fmla="*/ 0 h 216023"/>
                    <a:gd name="connsiteX1" fmla="*/ 2164616 w 2444119"/>
                    <a:gd name="connsiteY1" fmla="*/ 72007 h 216023"/>
                    <a:gd name="connsiteX2" fmla="*/ 2403507 w 2444119"/>
                    <a:gd name="connsiteY2" fmla="*/ 216023 h 216023"/>
                    <a:gd name="connsiteX3" fmla="*/ 2005355 w 2444119"/>
                    <a:gd name="connsiteY3" fmla="*/ 144015 h 216023"/>
                    <a:gd name="connsiteX4" fmla="*/ 333116 w 2444119"/>
                    <a:gd name="connsiteY4" fmla="*/ 144015 h 216023"/>
                    <a:gd name="connsiteX5" fmla="*/ 14596 w 2444119"/>
                    <a:gd name="connsiteY5" fmla="*/ 0 h 216023"/>
                    <a:gd name="connsiteX0" fmla="*/ 14596 w 2523749"/>
                    <a:gd name="connsiteY0" fmla="*/ 0 h 216023"/>
                    <a:gd name="connsiteX1" fmla="*/ 2244246 w 2523749"/>
                    <a:gd name="connsiteY1" fmla="*/ 72007 h 216023"/>
                    <a:gd name="connsiteX2" fmla="*/ 2483137 w 2523749"/>
                    <a:gd name="connsiteY2" fmla="*/ 216023 h 216023"/>
                    <a:gd name="connsiteX3" fmla="*/ 2084985 w 2523749"/>
                    <a:gd name="connsiteY3" fmla="*/ 144015 h 216023"/>
                    <a:gd name="connsiteX4" fmla="*/ 412746 w 2523749"/>
                    <a:gd name="connsiteY4" fmla="*/ 144015 h 216023"/>
                    <a:gd name="connsiteX5" fmla="*/ 14596 w 2523749"/>
                    <a:gd name="connsiteY5" fmla="*/ 0 h 216023"/>
                    <a:gd name="connsiteX0" fmla="*/ 14596 w 2523749"/>
                    <a:gd name="connsiteY0" fmla="*/ 88129 h 304152"/>
                    <a:gd name="connsiteX1" fmla="*/ 2244246 w 2523749"/>
                    <a:gd name="connsiteY1" fmla="*/ 160136 h 304152"/>
                    <a:gd name="connsiteX2" fmla="*/ 2483137 w 2523749"/>
                    <a:gd name="connsiteY2" fmla="*/ 304152 h 304152"/>
                    <a:gd name="connsiteX3" fmla="*/ 2084985 w 2523749"/>
                    <a:gd name="connsiteY3" fmla="*/ 232144 h 304152"/>
                    <a:gd name="connsiteX4" fmla="*/ 412746 w 2523749"/>
                    <a:gd name="connsiteY4" fmla="*/ 232144 h 304152"/>
                    <a:gd name="connsiteX5" fmla="*/ 14596 w 2523749"/>
                    <a:gd name="connsiteY5" fmla="*/ 88129 h 304152"/>
                    <a:gd name="connsiteX0" fmla="*/ 14596 w 2523749"/>
                    <a:gd name="connsiteY0" fmla="*/ 88129 h 245558"/>
                    <a:gd name="connsiteX1" fmla="*/ 2244246 w 2523749"/>
                    <a:gd name="connsiteY1" fmla="*/ 88128 h 245558"/>
                    <a:gd name="connsiteX2" fmla="*/ 2483137 w 2523749"/>
                    <a:gd name="connsiteY2" fmla="*/ 232144 h 245558"/>
                    <a:gd name="connsiteX3" fmla="*/ 2084985 w 2523749"/>
                    <a:gd name="connsiteY3" fmla="*/ 160136 h 245558"/>
                    <a:gd name="connsiteX4" fmla="*/ 412746 w 2523749"/>
                    <a:gd name="connsiteY4" fmla="*/ 160136 h 245558"/>
                    <a:gd name="connsiteX5" fmla="*/ 14596 w 2523749"/>
                    <a:gd name="connsiteY5" fmla="*/ 88129 h 245558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6 h 232144"/>
                    <a:gd name="connsiteX4" fmla="*/ 398150 w 2509153"/>
                    <a:gd name="connsiteY4" fmla="*/ 160136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0 w 2509153"/>
                    <a:gd name="connsiteY4" fmla="*/ 160136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0 w 2509153"/>
                    <a:gd name="connsiteY4" fmla="*/ 160136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0 w 2509153"/>
                    <a:gd name="connsiteY4" fmla="*/ 160136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0 w 2509153"/>
                    <a:gd name="connsiteY4" fmla="*/ 160136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0 w 2509153"/>
                    <a:gd name="connsiteY4" fmla="*/ 160136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1 w 2509153"/>
                    <a:gd name="connsiteY4" fmla="*/ 160137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1 w 2509153"/>
                    <a:gd name="connsiteY4" fmla="*/ 160137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1 w 2509153"/>
                    <a:gd name="connsiteY4" fmla="*/ 160137 h 232144"/>
                    <a:gd name="connsiteX5" fmla="*/ 0 w 2509153"/>
                    <a:gd name="connsiteY5" fmla="*/ 88129 h 232144"/>
                    <a:gd name="connsiteX0" fmla="*/ 0 w 2509153"/>
                    <a:gd name="connsiteY0" fmla="*/ 88129 h 232144"/>
                    <a:gd name="connsiteX1" fmla="*/ 2229650 w 2509153"/>
                    <a:gd name="connsiteY1" fmla="*/ 88128 h 232144"/>
                    <a:gd name="connsiteX2" fmla="*/ 2468541 w 2509153"/>
                    <a:gd name="connsiteY2" fmla="*/ 232144 h 232144"/>
                    <a:gd name="connsiteX3" fmla="*/ 2070389 w 2509153"/>
                    <a:gd name="connsiteY3" fmla="*/ 160137 h 232144"/>
                    <a:gd name="connsiteX4" fmla="*/ 398151 w 2509153"/>
                    <a:gd name="connsiteY4" fmla="*/ 160137 h 232144"/>
                    <a:gd name="connsiteX5" fmla="*/ 0 w 2509153"/>
                    <a:gd name="connsiteY5" fmla="*/ 88129 h 2321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509153" h="232144">
                      <a:moveTo>
                        <a:pt x="0" y="88129"/>
                      </a:moveTo>
                      <a:cubicBezTo>
                        <a:pt x="48298" y="0"/>
                        <a:pt x="1486433" y="64126"/>
                        <a:pt x="2229650" y="88128"/>
                      </a:cubicBezTo>
                      <a:cubicBezTo>
                        <a:pt x="2509153" y="98336"/>
                        <a:pt x="2475583" y="146073"/>
                        <a:pt x="2468541" y="232144"/>
                      </a:cubicBezTo>
                      <a:cubicBezTo>
                        <a:pt x="2383517" y="173681"/>
                        <a:pt x="2293243" y="166663"/>
                        <a:pt x="2070389" y="160137"/>
                      </a:cubicBezTo>
                      <a:cubicBezTo>
                        <a:pt x="1706259" y="133409"/>
                        <a:pt x="483427" y="69492"/>
                        <a:pt x="398151" y="160137"/>
                      </a:cubicBezTo>
                      <a:cubicBezTo>
                        <a:pt x="209805" y="160518"/>
                        <a:pt x="94093" y="202894"/>
                        <a:pt x="0" y="8812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4" name="Полилиния 23"/>
                <p:cNvSpPr/>
                <p:nvPr/>
              </p:nvSpPr>
              <p:spPr>
                <a:xfrm>
                  <a:off x="7518240" y="2636912"/>
                  <a:ext cx="226475" cy="514684"/>
                </a:xfrm>
                <a:custGeom>
                  <a:avLst/>
                  <a:gdLst>
                    <a:gd name="connsiteX0" fmla="*/ 0 w 1368152"/>
                    <a:gd name="connsiteY0" fmla="*/ 0 h 360040"/>
                    <a:gd name="connsiteX1" fmla="*/ 1368152 w 1368152"/>
                    <a:gd name="connsiteY1" fmla="*/ 0 h 360040"/>
                    <a:gd name="connsiteX2" fmla="*/ 1368152 w 1368152"/>
                    <a:gd name="connsiteY2" fmla="*/ 360040 h 360040"/>
                    <a:gd name="connsiteX3" fmla="*/ 0 w 1368152"/>
                    <a:gd name="connsiteY3" fmla="*/ 360040 h 360040"/>
                    <a:gd name="connsiteX4" fmla="*/ 0 w 1368152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123628 w 1491780"/>
                    <a:gd name="connsiteY0" fmla="*/ 0 h 360040"/>
                    <a:gd name="connsiteX1" fmla="*/ 1491780 w 1491780"/>
                    <a:gd name="connsiteY1" fmla="*/ 0 h 360040"/>
                    <a:gd name="connsiteX2" fmla="*/ 1491780 w 1491780"/>
                    <a:gd name="connsiteY2" fmla="*/ 360040 h 360040"/>
                    <a:gd name="connsiteX3" fmla="*/ 123628 w 1491780"/>
                    <a:gd name="connsiteY3" fmla="*/ 360040 h 360040"/>
                    <a:gd name="connsiteX4" fmla="*/ 123628 w 1491780"/>
                    <a:gd name="connsiteY4" fmla="*/ 0 h 360040"/>
                    <a:gd name="connsiteX0" fmla="*/ 94445 w 1462597"/>
                    <a:gd name="connsiteY0" fmla="*/ 0 h 360040"/>
                    <a:gd name="connsiteX1" fmla="*/ 1462597 w 1462597"/>
                    <a:gd name="connsiteY1" fmla="*/ 0 h 360040"/>
                    <a:gd name="connsiteX2" fmla="*/ 1462597 w 1462597"/>
                    <a:gd name="connsiteY2" fmla="*/ 360040 h 360040"/>
                    <a:gd name="connsiteX3" fmla="*/ 94445 w 1462597"/>
                    <a:gd name="connsiteY3" fmla="*/ 360040 h 360040"/>
                    <a:gd name="connsiteX4" fmla="*/ 94445 w 1462597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0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0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29333 w 1397485"/>
                    <a:gd name="connsiteY0" fmla="*/ 72008 h 360040"/>
                    <a:gd name="connsiteX1" fmla="*/ 1397485 w 1397485"/>
                    <a:gd name="connsiteY1" fmla="*/ 0 h 360040"/>
                    <a:gd name="connsiteX2" fmla="*/ 1397485 w 1397485"/>
                    <a:gd name="connsiteY2" fmla="*/ 360040 h 360040"/>
                    <a:gd name="connsiteX3" fmla="*/ 29333 w 1397485"/>
                    <a:gd name="connsiteY3" fmla="*/ 360040 h 360040"/>
                    <a:gd name="connsiteX4" fmla="*/ 29333 w 1397485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42965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429650"/>
                    <a:gd name="connsiteY0" fmla="*/ 72008 h 360040"/>
                    <a:gd name="connsiteX1" fmla="*/ 1429650 w 1429650"/>
                    <a:gd name="connsiteY1" fmla="*/ 0 h 360040"/>
                    <a:gd name="connsiteX2" fmla="*/ 1069610 w 1429650"/>
                    <a:gd name="connsiteY2" fmla="*/ 360040 h 360040"/>
                    <a:gd name="connsiteX3" fmla="*/ 61498 w 1429650"/>
                    <a:gd name="connsiteY3" fmla="*/ 360040 h 360040"/>
                    <a:gd name="connsiteX4" fmla="*/ 61498 w 1429650"/>
                    <a:gd name="connsiteY4" fmla="*/ 72008 h 360040"/>
                    <a:gd name="connsiteX0" fmla="*/ 61498 w 1069610"/>
                    <a:gd name="connsiteY0" fmla="*/ 72008 h 360040"/>
                    <a:gd name="connsiteX1" fmla="*/ 1069610 w 1069610"/>
                    <a:gd name="connsiteY1" fmla="*/ 0 h 360040"/>
                    <a:gd name="connsiteX2" fmla="*/ 1069610 w 1069610"/>
                    <a:gd name="connsiteY2" fmla="*/ 360040 h 360040"/>
                    <a:gd name="connsiteX3" fmla="*/ 61498 w 1069610"/>
                    <a:gd name="connsiteY3" fmla="*/ 360040 h 360040"/>
                    <a:gd name="connsiteX4" fmla="*/ 61498 w 1069610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069610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65728 h 425768"/>
                    <a:gd name="connsiteX1" fmla="*/ 1285634 w 1285634"/>
                    <a:gd name="connsiteY1" fmla="*/ 65728 h 425768"/>
                    <a:gd name="connsiteX2" fmla="*/ 1285634 w 1285634"/>
                    <a:gd name="connsiteY2" fmla="*/ 425768 h 425768"/>
                    <a:gd name="connsiteX3" fmla="*/ 61498 w 1285634"/>
                    <a:gd name="connsiteY3" fmla="*/ 425768 h 425768"/>
                    <a:gd name="connsiteX4" fmla="*/ 61498 w 1285634"/>
                    <a:gd name="connsiteY4" fmla="*/ 65728 h 425768"/>
                    <a:gd name="connsiteX0" fmla="*/ 61498 w 1285634"/>
                    <a:gd name="connsiteY0" fmla="*/ 17806 h 377846"/>
                    <a:gd name="connsiteX1" fmla="*/ 1285634 w 1285634"/>
                    <a:gd name="connsiteY1" fmla="*/ 17806 h 377846"/>
                    <a:gd name="connsiteX2" fmla="*/ 1285634 w 1285634"/>
                    <a:gd name="connsiteY2" fmla="*/ 377846 h 377846"/>
                    <a:gd name="connsiteX3" fmla="*/ 61498 w 1285634"/>
                    <a:gd name="connsiteY3" fmla="*/ 377846 h 377846"/>
                    <a:gd name="connsiteX4" fmla="*/ 61498 w 1285634"/>
                    <a:gd name="connsiteY4" fmla="*/ 17806 h 377846"/>
                    <a:gd name="connsiteX0" fmla="*/ 61498 w 1285634"/>
                    <a:gd name="connsiteY0" fmla="*/ 72008 h 360040"/>
                    <a:gd name="connsiteX1" fmla="*/ 1285634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85634"/>
                    <a:gd name="connsiteY0" fmla="*/ 17806 h 305838"/>
                    <a:gd name="connsiteX1" fmla="*/ 1285634 w 1285634"/>
                    <a:gd name="connsiteY1" fmla="*/ 17806 h 305838"/>
                    <a:gd name="connsiteX2" fmla="*/ 1285634 w 1285634"/>
                    <a:gd name="connsiteY2" fmla="*/ 305838 h 305838"/>
                    <a:gd name="connsiteX3" fmla="*/ 61498 w 1285634"/>
                    <a:gd name="connsiteY3" fmla="*/ 305838 h 305838"/>
                    <a:gd name="connsiteX4" fmla="*/ 61498 w 1285634"/>
                    <a:gd name="connsiteY4" fmla="*/ 17806 h 305838"/>
                    <a:gd name="connsiteX0" fmla="*/ 61498 w 1285634"/>
                    <a:gd name="connsiteY0" fmla="*/ 72008 h 360040"/>
                    <a:gd name="connsiteX1" fmla="*/ 1213626 w 1285634"/>
                    <a:gd name="connsiteY1" fmla="*/ 0 h 360040"/>
                    <a:gd name="connsiteX2" fmla="*/ 1285634 w 1285634"/>
                    <a:gd name="connsiteY2" fmla="*/ 360040 h 360040"/>
                    <a:gd name="connsiteX3" fmla="*/ 61498 w 1285634"/>
                    <a:gd name="connsiteY3" fmla="*/ 360040 h 360040"/>
                    <a:gd name="connsiteX4" fmla="*/ 61498 w 1285634"/>
                    <a:gd name="connsiteY4" fmla="*/ 72008 h 360040"/>
                    <a:gd name="connsiteX0" fmla="*/ 61498 w 1213626"/>
                    <a:gd name="connsiteY0" fmla="*/ 72008 h 432048"/>
                    <a:gd name="connsiteX1" fmla="*/ 1213626 w 1213626"/>
                    <a:gd name="connsiteY1" fmla="*/ 0 h 432048"/>
                    <a:gd name="connsiteX2" fmla="*/ 1141618 w 1213626"/>
                    <a:gd name="connsiteY2" fmla="*/ 432048 h 432048"/>
                    <a:gd name="connsiteX3" fmla="*/ 61498 w 1213626"/>
                    <a:gd name="connsiteY3" fmla="*/ 360040 h 432048"/>
                    <a:gd name="connsiteX4" fmla="*/ 61498 w 1213626"/>
                    <a:gd name="connsiteY4" fmla="*/ 72008 h 432048"/>
                    <a:gd name="connsiteX0" fmla="*/ 61498 w 1203116"/>
                    <a:gd name="connsiteY0" fmla="*/ 17806 h 449854"/>
                    <a:gd name="connsiteX1" fmla="*/ 1203116 w 1203116"/>
                    <a:gd name="connsiteY1" fmla="*/ 17806 h 449854"/>
                    <a:gd name="connsiteX2" fmla="*/ 1131108 w 1203116"/>
                    <a:gd name="connsiteY2" fmla="*/ 449854 h 449854"/>
                    <a:gd name="connsiteX3" fmla="*/ 50988 w 1203116"/>
                    <a:gd name="connsiteY3" fmla="*/ 377846 h 449854"/>
                    <a:gd name="connsiteX4" fmla="*/ 61498 w 1203116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246674"/>
                    <a:gd name="connsiteY0" fmla="*/ 17806 h 449854"/>
                    <a:gd name="connsiteX1" fmla="*/ 1246674 w 1246674"/>
                    <a:gd name="connsiteY1" fmla="*/ 17806 h 449854"/>
                    <a:gd name="connsiteX2" fmla="*/ 1174666 w 1246674"/>
                    <a:gd name="connsiteY2" fmla="*/ 449854 h 449854"/>
                    <a:gd name="connsiteX3" fmla="*/ 94546 w 1246674"/>
                    <a:gd name="connsiteY3" fmla="*/ 377846 h 449854"/>
                    <a:gd name="connsiteX4" fmla="*/ 105056 w 1246674"/>
                    <a:gd name="connsiteY4" fmla="*/ 17806 h 449854"/>
                    <a:gd name="connsiteX0" fmla="*/ 105056 w 1329192"/>
                    <a:gd name="connsiteY0" fmla="*/ 17806 h 377846"/>
                    <a:gd name="connsiteX1" fmla="*/ 1246674 w 1329192"/>
                    <a:gd name="connsiteY1" fmla="*/ 17806 h 377846"/>
                    <a:gd name="connsiteX2" fmla="*/ 1329192 w 1329192"/>
                    <a:gd name="connsiteY2" fmla="*/ 377846 h 377846"/>
                    <a:gd name="connsiteX3" fmla="*/ 94546 w 1329192"/>
                    <a:gd name="connsiteY3" fmla="*/ 377846 h 377846"/>
                    <a:gd name="connsiteX4" fmla="*/ 105056 w 1329192"/>
                    <a:gd name="connsiteY4" fmla="*/ 17806 h 377846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432048"/>
                    <a:gd name="connsiteX1" fmla="*/ 1401200 w 1401200"/>
                    <a:gd name="connsiteY1" fmla="*/ 0 h 432048"/>
                    <a:gd name="connsiteX2" fmla="*/ 1329192 w 1401200"/>
                    <a:gd name="connsiteY2" fmla="*/ 432048 h 432048"/>
                    <a:gd name="connsiteX3" fmla="*/ 94546 w 1401200"/>
                    <a:gd name="connsiteY3" fmla="*/ 432048 h 432048"/>
                    <a:gd name="connsiteX4" fmla="*/ 105056 w 1401200"/>
                    <a:gd name="connsiteY4" fmla="*/ 72008 h 432048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401200"/>
                    <a:gd name="connsiteY0" fmla="*/ 72008 h 504056"/>
                    <a:gd name="connsiteX1" fmla="*/ 1401200 w 1401200"/>
                    <a:gd name="connsiteY1" fmla="*/ 0 h 504056"/>
                    <a:gd name="connsiteX2" fmla="*/ 1329192 w 1401200"/>
                    <a:gd name="connsiteY2" fmla="*/ 504056 h 504056"/>
                    <a:gd name="connsiteX3" fmla="*/ 94546 w 1401200"/>
                    <a:gd name="connsiteY3" fmla="*/ 432048 h 504056"/>
                    <a:gd name="connsiteX4" fmla="*/ 105056 w 1401200"/>
                    <a:gd name="connsiteY4" fmla="*/ 72008 h 504056"/>
                    <a:gd name="connsiteX0" fmla="*/ 105056 w 1866296"/>
                    <a:gd name="connsiteY0" fmla="*/ 17806 h 521862"/>
                    <a:gd name="connsiteX1" fmla="*/ 1866296 w 1866296"/>
                    <a:gd name="connsiteY1" fmla="*/ 17806 h 521862"/>
                    <a:gd name="connsiteX2" fmla="*/ 1794288 w 1866296"/>
                    <a:gd name="connsiteY2" fmla="*/ 521862 h 521862"/>
                    <a:gd name="connsiteX3" fmla="*/ 559642 w 1866296"/>
                    <a:gd name="connsiteY3" fmla="*/ 449854 h 521862"/>
                    <a:gd name="connsiteX4" fmla="*/ 105056 w 1866296"/>
                    <a:gd name="connsiteY4" fmla="*/ 17806 h 521862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1794288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105056 w 1866296"/>
                    <a:gd name="connsiteY0" fmla="*/ 17806 h 545865"/>
                    <a:gd name="connsiteX1" fmla="*/ 1866296 w 1866296"/>
                    <a:gd name="connsiteY1" fmla="*/ 17806 h 545865"/>
                    <a:gd name="connsiteX2" fmla="*/ 321080 w 1866296"/>
                    <a:gd name="connsiteY2" fmla="*/ 521862 h 545865"/>
                    <a:gd name="connsiteX3" fmla="*/ 105056 w 1866296"/>
                    <a:gd name="connsiteY3" fmla="*/ 521862 h 545865"/>
                    <a:gd name="connsiteX4" fmla="*/ 105056 w 1866296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534955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5865"/>
                    <a:gd name="connsiteX1" fmla="*/ 462947 w 806380"/>
                    <a:gd name="connsiteY1" fmla="*/ 17806 h 545865"/>
                    <a:gd name="connsiteX2" fmla="*/ 462948 w 806380"/>
                    <a:gd name="connsiteY2" fmla="*/ 521862 h 545865"/>
                    <a:gd name="connsiteX3" fmla="*/ 318931 w 806380"/>
                    <a:gd name="connsiteY3" fmla="*/ 521862 h 545865"/>
                    <a:gd name="connsiteX4" fmla="*/ 318931 w 806380"/>
                    <a:gd name="connsiteY4" fmla="*/ 17806 h 545865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30"/>
                    <a:gd name="connsiteX1" fmla="*/ 462947 w 806380"/>
                    <a:gd name="connsiteY1" fmla="*/ 17806 h 546730"/>
                    <a:gd name="connsiteX2" fmla="*/ 462948 w 806380"/>
                    <a:gd name="connsiteY2" fmla="*/ 521862 h 546730"/>
                    <a:gd name="connsiteX3" fmla="*/ 318931 w 806380"/>
                    <a:gd name="connsiteY3" fmla="*/ 521862 h 546730"/>
                    <a:gd name="connsiteX4" fmla="*/ 318931 w 806380"/>
                    <a:gd name="connsiteY4" fmla="*/ 17806 h 546730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618738"/>
                    <a:gd name="connsiteX1" fmla="*/ 462947 w 806380"/>
                    <a:gd name="connsiteY1" fmla="*/ 17806 h 618738"/>
                    <a:gd name="connsiteX2" fmla="*/ 462948 w 806380"/>
                    <a:gd name="connsiteY2" fmla="*/ 593870 h 618738"/>
                    <a:gd name="connsiteX3" fmla="*/ 318931 w 806380"/>
                    <a:gd name="connsiteY3" fmla="*/ 521862 h 618738"/>
                    <a:gd name="connsiteX4" fmla="*/ 318931 w 806380"/>
                    <a:gd name="connsiteY4" fmla="*/ 17806 h 618738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318931 w 806380"/>
                    <a:gd name="connsiteY0" fmla="*/ 17806 h 546729"/>
                    <a:gd name="connsiteX1" fmla="*/ 462947 w 806380"/>
                    <a:gd name="connsiteY1" fmla="*/ 17806 h 546729"/>
                    <a:gd name="connsiteX2" fmla="*/ 462948 w 806380"/>
                    <a:gd name="connsiteY2" fmla="*/ 521861 h 546729"/>
                    <a:gd name="connsiteX3" fmla="*/ 318931 w 806380"/>
                    <a:gd name="connsiteY3" fmla="*/ 521862 h 546729"/>
                    <a:gd name="connsiteX4" fmla="*/ 318931 w 806380"/>
                    <a:gd name="connsiteY4" fmla="*/ 17806 h 546729"/>
                    <a:gd name="connsiteX0" fmla="*/ 288032 w 775481"/>
                    <a:gd name="connsiteY0" fmla="*/ 17806 h 564535"/>
                    <a:gd name="connsiteX1" fmla="*/ 462947 w 775481"/>
                    <a:gd name="connsiteY1" fmla="*/ 35612 h 564535"/>
                    <a:gd name="connsiteX2" fmla="*/ 462948 w 775481"/>
                    <a:gd name="connsiteY2" fmla="*/ 539667 h 564535"/>
                    <a:gd name="connsiteX3" fmla="*/ 318931 w 775481"/>
                    <a:gd name="connsiteY3" fmla="*/ 539668 h 564535"/>
                    <a:gd name="connsiteX4" fmla="*/ 288032 w 775481"/>
                    <a:gd name="connsiteY4" fmla="*/ 17806 h 564535"/>
                    <a:gd name="connsiteX0" fmla="*/ 246922 w 734371"/>
                    <a:gd name="connsiteY0" fmla="*/ 17806 h 564535"/>
                    <a:gd name="connsiteX1" fmla="*/ 462947 w 734371"/>
                    <a:gd name="connsiteY1" fmla="*/ 17806 h 564535"/>
                    <a:gd name="connsiteX2" fmla="*/ 421838 w 734371"/>
                    <a:gd name="connsiteY2" fmla="*/ 539667 h 564535"/>
                    <a:gd name="connsiteX3" fmla="*/ 277821 w 734371"/>
                    <a:gd name="connsiteY3" fmla="*/ 539668 h 564535"/>
                    <a:gd name="connsiteX4" fmla="*/ 246922 w 734371"/>
                    <a:gd name="connsiteY4" fmla="*/ 17806 h 564535"/>
                    <a:gd name="connsiteX0" fmla="*/ 228549 w 715998"/>
                    <a:gd name="connsiteY0" fmla="*/ 17806 h 564535"/>
                    <a:gd name="connsiteX1" fmla="*/ 444574 w 715998"/>
                    <a:gd name="connsiteY1" fmla="*/ 17806 h 564535"/>
                    <a:gd name="connsiteX2" fmla="*/ 403465 w 715998"/>
                    <a:gd name="connsiteY2" fmla="*/ 539667 h 564535"/>
                    <a:gd name="connsiteX3" fmla="*/ 259448 w 715998"/>
                    <a:gd name="connsiteY3" fmla="*/ 539668 h 564535"/>
                    <a:gd name="connsiteX4" fmla="*/ 228549 w 715998"/>
                    <a:gd name="connsiteY4" fmla="*/ 17806 h 564535"/>
                    <a:gd name="connsiteX0" fmla="*/ 105056 w 592505"/>
                    <a:gd name="connsiteY0" fmla="*/ 435694 h 982423"/>
                    <a:gd name="connsiteX1" fmla="*/ 321081 w 592505"/>
                    <a:gd name="connsiteY1" fmla="*/ 435694 h 982423"/>
                    <a:gd name="connsiteX2" fmla="*/ 279972 w 592505"/>
                    <a:gd name="connsiteY2" fmla="*/ 957555 h 982423"/>
                    <a:gd name="connsiteX3" fmla="*/ 135955 w 592505"/>
                    <a:gd name="connsiteY3" fmla="*/ 957556 h 982423"/>
                    <a:gd name="connsiteX4" fmla="*/ 105056 w 592505"/>
                    <a:gd name="connsiteY4" fmla="*/ 435694 h 982423"/>
                    <a:gd name="connsiteX0" fmla="*/ 105056 w 592505"/>
                    <a:gd name="connsiteY0" fmla="*/ 733937 h 1280666"/>
                    <a:gd name="connsiteX1" fmla="*/ 321081 w 592505"/>
                    <a:gd name="connsiteY1" fmla="*/ 733937 h 1280666"/>
                    <a:gd name="connsiteX2" fmla="*/ 279972 w 592505"/>
                    <a:gd name="connsiteY2" fmla="*/ 1255798 h 1280666"/>
                    <a:gd name="connsiteX3" fmla="*/ 135955 w 592505"/>
                    <a:gd name="connsiteY3" fmla="*/ 1255799 h 1280666"/>
                    <a:gd name="connsiteX4" fmla="*/ 105056 w 592505"/>
                    <a:gd name="connsiteY4" fmla="*/ 733937 h 1280666"/>
                    <a:gd name="connsiteX0" fmla="*/ 105056 w 592505"/>
                    <a:gd name="connsiteY0" fmla="*/ 589921 h 1280666"/>
                    <a:gd name="connsiteX1" fmla="*/ 537105 w 592505"/>
                    <a:gd name="connsiteY1" fmla="*/ 733937 h 1280666"/>
                    <a:gd name="connsiteX2" fmla="*/ 495996 w 592505"/>
                    <a:gd name="connsiteY2" fmla="*/ 1255798 h 1280666"/>
                    <a:gd name="connsiteX3" fmla="*/ 351979 w 592505"/>
                    <a:gd name="connsiteY3" fmla="*/ 1255799 h 1280666"/>
                    <a:gd name="connsiteX4" fmla="*/ 105056 w 592505"/>
                    <a:gd name="connsiteY4" fmla="*/ 589921 h 1280666"/>
                    <a:gd name="connsiteX0" fmla="*/ 105056 w 696211"/>
                    <a:gd name="connsiteY0" fmla="*/ 577863 h 1268608"/>
                    <a:gd name="connsiteX1" fmla="*/ 537105 w 696211"/>
                    <a:gd name="connsiteY1" fmla="*/ 721879 h 1268608"/>
                    <a:gd name="connsiteX2" fmla="*/ 495996 w 696211"/>
                    <a:gd name="connsiteY2" fmla="*/ 1243740 h 1268608"/>
                    <a:gd name="connsiteX3" fmla="*/ 351979 w 696211"/>
                    <a:gd name="connsiteY3" fmla="*/ 1243741 h 1268608"/>
                    <a:gd name="connsiteX4" fmla="*/ 105056 w 696211"/>
                    <a:gd name="connsiteY4" fmla="*/ 577863 h 1268608"/>
                    <a:gd name="connsiteX0" fmla="*/ 105056 w 592505"/>
                    <a:gd name="connsiteY0" fmla="*/ 721879 h 1268608"/>
                    <a:gd name="connsiteX1" fmla="*/ 321081 w 592505"/>
                    <a:gd name="connsiteY1" fmla="*/ 721879 h 1268608"/>
                    <a:gd name="connsiteX2" fmla="*/ 279972 w 592505"/>
                    <a:gd name="connsiteY2" fmla="*/ 1243740 h 1268608"/>
                    <a:gd name="connsiteX3" fmla="*/ 135955 w 592505"/>
                    <a:gd name="connsiteY3" fmla="*/ 1243741 h 1268608"/>
                    <a:gd name="connsiteX4" fmla="*/ 105056 w 592505"/>
                    <a:gd name="connsiteY4" fmla="*/ 721879 h 1268608"/>
                    <a:gd name="connsiteX0" fmla="*/ 105056 w 480187"/>
                    <a:gd name="connsiteY0" fmla="*/ 721879 h 1268608"/>
                    <a:gd name="connsiteX1" fmla="*/ 321081 w 480187"/>
                    <a:gd name="connsiteY1" fmla="*/ 721879 h 1268608"/>
                    <a:gd name="connsiteX2" fmla="*/ 279972 w 480187"/>
                    <a:gd name="connsiteY2" fmla="*/ 1243740 h 1268608"/>
                    <a:gd name="connsiteX3" fmla="*/ 135955 w 480187"/>
                    <a:gd name="connsiteY3" fmla="*/ 1243741 h 1268608"/>
                    <a:gd name="connsiteX4" fmla="*/ 105056 w 480187"/>
                    <a:gd name="connsiteY4" fmla="*/ 721879 h 1268608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84707"/>
                    <a:gd name="connsiteX1" fmla="*/ 321081 w 321081"/>
                    <a:gd name="connsiteY1" fmla="*/ 37978 h 584707"/>
                    <a:gd name="connsiteX2" fmla="*/ 279972 w 321081"/>
                    <a:gd name="connsiteY2" fmla="*/ 559839 h 584707"/>
                    <a:gd name="connsiteX3" fmla="*/ 135955 w 321081"/>
                    <a:gd name="connsiteY3" fmla="*/ 559840 h 584707"/>
                    <a:gd name="connsiteX4" fmla="*/ 105056 w 321081"/>
                    <a:gd name="connsiteY4" fmla="*/ 37978 h 584707"/>
                    <a:gd name="connsiteX0" fmla="*/ 105056 w 321081"/>
                    <a:gd name="connsiteY0" fmla="*/ 37978 h 566902"/>
                    <a:gd name="connsiteX1" fmla="*/ 321081 w 321081"/>
                    <a:gd name="connsiteY1" fmla="*/ 37978 h 566902"/>
                    <a:gd name="connsiteX2" fmla="*/ 249072 w 321081"/>
                    <a:gd name="connsiteY2" fmla="*/ 542034 h 566902"/>
                    <a:gd name="connsiteX3" fmla="*/ 135955 w 321081"/>
                    <a:gd name="connsiteY3" fmla="*/ 559840 h 566902"/>
                    <a:gd name="connsiteX4" fmla="*/ 105056 w 321081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335022"/>
                    <a:gd name="connsiteY0" fmla="*/ 37978 h 566902"/>
                    <a:gd name="connsiteX1" fmla="*/ 335022 w 335022"/>
                    <a:gd name="connsiteY1" fmla="*/ 37978 h 566902"/>
                    <a:gd name="connsiteX2" fmla="*/ 263013 w 335022"/>
                    <a:gd name="connsiteY2" fmla="*/ 542034 h 566902"/>
                    <a:gd name="connsiteX3" fmla="*/ 149896 w 335022"/>
                    <a:gd name="connsiteY3" fmla="*/ 559840 h 566902"/>
                    <a:gd name="connsiteX4" fmla="*/ 118997 w 335022"/>
                    <a:gd name="connsiteY4" fmla="*/ 37978 h 566902"/>
                    <a:gd name="connsiteX0" fmla="*/ 118997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7 w 291669"/>
                    <a:gd name="connsiteY4" fmla="*/ 37978 h 566902"/>
                    <a:gd name="connsiteX0" fmla="*/ 118998 w 291669"/>
                    <a:gd name="connsiteY0" fmla="*/ 37978 h 566902"/>
                    <a:gd name="connsiteX1" fmla="*/ 263013 w 291669"/>
                    <a:gd name="connsiteY1" fmla="*/ 37978 h 566902"/>
                    <a:gd name="connsiteX2" fmla="*/ 263013 w 291669"/>
                    <a:gd name="connsiteY2" fmla="*/ 542034 h 566902"/>
                    <a:gd name="connsiteX3" fmla="*/ 149896 w 291669"/>
                    <a:gd name="connsiteY3" fmla="*/ 559840 h 566902"/>
                    <a:gd name="connsiteX4" fmla="*/ 118998 w 291669"/>
                    <a:gd name="connsiteY4" fmla="*/ 37978 h 566902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18998 w 291669"/>
                    <a:gd name="connsiteY0" fmla="*/ 0 h 528924"/>
                    <a:gd name="connsiteX1" fmla="*/ 263013 w 291669"/>
                    <a:gd name="connsiteY1" fmla="*/ 0 h 528924"/>
                    <a:gd name="connsiteX2" fmla="*/ 263013 w 291669"/>
                    <a:gd name="connsiteY2" fmla="*/ 504056 h 528924"/>
                    <a:gd name="connsiteX3" fmla="*/ 149896 w 291669"/>
                    <a:gd name="connsiteY3" fmla="*/ 521862 h 528924"/>
                    <a:gd name="connsiteX4" fmla="*/ 118998 w 291669"/>
                    <a:gd name="connsiteY4" fmla="*/ 0 h 528924"/>
                    <a:gd name="connsiteX0" fmla="*/ 144016 w 291669"/>
                    <a:gd name="connsiteY0" fmla="*/ 0 h 600932"/>
                    <a:gd name="connsiteX1" fmla="*/ 263013 w 291669"/>
                    <a:gd name="connsiteY1" fmla="*/ 72008 h 600932"/>
                    <a:gd name="connsiteX2" fmla="*/ 263013 w 291669"/>
                    <a:gd name="connsiteY2" fmla="*/ 576064 h 600932"/>
                    <a:gd name="connsiteX3" fmla="*/ 149896 w 291669"/>
                    <a:gd name="connsiteY3" fmla="*/ 593870 h 600932"/>
                    <a:gd name="connsiteX4" fmla="*/ 144016 w 291669"/>
                    <a:gd name="connsiteY4" fmla="*/ 0 h 600932"/>
                    <a:gd name="connsiteX0" fmla="*/ 144016 w 291669"/>
                    <a:gd name="connsiteY0" fmla="*/ 0 h 672940"/>
                    <a:gd name="connsiteX1" fmla="*/ 263013 w 291669"/>
                    <a:gd name="connsiteY1" fmla="*/ 144016 h 672940"/>
                    <a:gd name="connsiteX2" fmla="*/ 263013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4016 w 291669"/>
                    <a:gd name="connsiteY0" fmla="*/ 0 h 672940"/>
                    <a:gd name="connsiteX1" fmla="*/ 288032 w 291669"/>
                    <a:gd name="connsiteY1" fmla="*/ 0 h 672940"/>
                    <a:gd name="connsiteX2" fmla="*/ 263013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4016 w 291669"/>
                    <a:gd name="connsiteY0" fmla="*/ 0 h 672940"/>
                    <a:gd name="connsiteX1" fmla="*/ 288032 w 291669"/>
                    <a:gd name="connsiteY1" fmla="*/ 0 h 672940"/>
                    <a:gd name="connsiteX2" fmla="*/ 216024 w 291669"/>
                    <a:gd name="connsiteY2" fmla="*/ 648072 h 672940"/>
                    <a:gd name="connsiteX3" fmla="*/ 149896 w 291669"/>
                    <a:gd name="connsiteY3" fmla="*/ 665878 h 672940"/>
                    <a:gd name="connsiteX4" fmla="*/ 144016 w 291669"/>
                    <a:gd name="connsiteY4" fmla="*/ 0 h 672940"/>
                    <a:gd name="connsiteX0" fmla="*/ 149896 w 293912"/>
                    <a:gd name="connsiteY0" fmla="*/ 0 h 672940"/>
                    <a:gd name="connsiteX1" fmla="*/ 293912 w 293912"/>
                    <a:gd name="connsiteY1" fmla="*/ 0 h 672940"/>
                    <a:gd name="connsiteX2" fmla="*/ 221904 w 293912"/>
                    <a:gd name="connsiteY2" fmla="*/ 648072 h 672940"/>
                    <a:gd name="connsiteX3" fmla="*/ 149896 w 293912"/>
                    <a:gd name="connsiteY3" fmla="*/ 648072 h 672940"/>
                    <a:gd name="connsiteX4" fmla="*/ 149896 w 293912"/>
                    <a:gd name="connsiteY4" fmla="*/ 0 h 672940"/>
                    <a:gd name="connsiteX0" fmla="*/ 149896 w 293912"/>
                    <a:gd name="connsiteY0" fmla="*/ 0 h 648072"/>
                    <a:gd name="connsiteX1" fmla="*/ 293912 w 293912"/>
                    <a:gd name="connsiteY1" fmla="*/ 0 h 648072"/>
                    <a:gd name="connsiteX2" fmla="*/ 221904 w 293912"/>
                    <a:gd name="connsiteY2" fmla="*/ 576064 h 648072"/>
                    <a:gd name="connsiteX3" fmla="*/ 149896 w 293912"/>
                    <a:gd name="connsiteY3" fmla="*/ 648072 h 648072"/>
                    <a:gd name="connsiteX4" fmla="*/ 149896 w 293912"/>
                    <a:gd name="connsiteY4" fmla="*/ 0 h 648072"/>
                    <a:gd name="connsiteX0" fmla="*/ 221904 w 365920"/>
                    <a:gd name="connsiteY0" fmla="*/ 0 h 648072"/>
                    <a:gd name="connsiteX1" fmla="*/ 365920 w 365920"/>
                    <a:gd name="connsiteY1" fmla="*/ 0 h 648072"/>
                    <a:gd name="connsiteX2" fmla="*/ 293912 w 365920"/>
                    <a:gd name="connsiteY2" fmla="*/ 576064 h 648072"/>
                    <a:gd name="connsiteX3" fmla="*/ 149896 w 365920"/>
                    <a:gd name="connsiteY3" fmla="*/ 648072 h 648072"/>
                    <a:gd name="connsiteX4" fmla="*/ 221904 w 365920"/>
                    <a:gd name="connsiteY4" fmla="*/ 0 h 648072"/>
                    <a:gd name="connsiteX0" fmla="*/ 221904 w 365920"/>
                    <a:gd name="connsiteY0" fmla="*/ 0 h 648072"/>
                    <a:gd name="connsiteX1" fmla="*/ 365920 w 365920"/>
                    <a:gd name="connsiteY1" fmla="*/ 0 h 648072"/>
                    <a:gd name="connsiteX2" fmla="*/ 293912 w 365920"/>
                    <a:gd name="connsiteY2" fmla="*/ 576064 h 648072"/>
                    <a:gd name="connsiteX3" fmla="*/ 149896 w 365920"/>
                    <a:gd name="connsiteY3" fmla="*/ 648072 h 648072"/>
                    <a:gd name="connsiteX4" fmla="*/ 221904 w 365920"/>
                    <a:gd name="connsiteY4" fmla="*/ 0 h 648072"/>
                    <a:gd name="connsiteX0" fmla="*/ 149896 w 293912"/>
                    <a:gd name="connsiteY0" fmla="*/ 0 h 648072"/>
                    <a:gd name="connsiteX1" fmla="*/ 293912 w 293912"/>
                    <a:gd name="connsiteY1" fmla="*/ 0 h 648072"/>
                    <a:gd name="connsiteX2" fmla="*/ 221904 w 293912"/>
                    <a:gd name="connsiteY2" fmla="*/ 576064 h 648072"/>
                    <a:gd name="connsiteX3" fmla="*/ 149896 w 293912"/>
                    <a:gd name="connsiteY3" fmla="*/ 648072 h 648072"/>
                    <a:gd name="connsiteX4" fmla="*/ 149896 w 293912"/>
                    <a:gd name="connsiteY4" fmla="*/ 0 h 648072"/>
                    <a:gd name="connsiteX0" fmla="*/ 167452 w 311468"/>
                    <a:gd name="connsiteY0" fmla="*/ 0 h 648072"/>
                    <a:gd name="connsiteX1" fmla="*/ 311468 w 311468"/>
                    <a:gd name="connsiteY1" fmla="*/ 0 h 648072"/>
                    <a:gd name="connsiteX2" fmla="*/ 239460 w 311468"/>
                    <a:gd name="connsiteY2" fmla="*/ 576064 h 648072"/>
                    <a:gd name="connsiteX3" fmla="*/ 167452 w 311468"/>
                    <a:gd name="connsiteY3" fmla="*/ 648072 h 648072"/>
                    <a:gd name="connsiteX4" fmla="*/ 167452 w 311468"/>
                    <a:gd name="connsiteY4" fmla="*/ 0 h 648072"/>
                    <a:gd name="connsiteX0" fmla="*/ 167452 w 311468"/>
                    <a:gd name="connsiteY0" fmla="*/ 0 h 600932"/>
                    <a:gd name="connsiteX1" fmla="*/ 311468 w 311468"/>
                    <a:gd name="connsiteY1" fmla="*/ 0 h 600932"/>
                    <a:gd name="connsiteX2" fmla="*/ 239460 w 311468"/>
                    <a:gd name="connsiteY2" fmla="*/ 576064 h 600932"/>
                    <a:gd name="connsiteX3" fmla="*/ 167452 w 311468"/>
                    <a:gd name="connsiteY3" fmla="*/ 576064 h 600932"/>
                    <a:gd name="connsiteX4" fmla="*/ 167452 w 311468"/>
                    <a:gd name="connsiteY4" fmla="*/ 0 h 600932"/>
                    <a:gd name="connsiteX0" fmla="*/ 167452 w 309225"/>
                    <a:gd name="connsiteY0" fmla="*/ 0 h 600932"/>
                    <a:gd name="connsiteX1" fmla="*/ 239460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600932"/>
                    <a:gd name="connsiteX1" fmla="*/ 239461 w 309225"/>
                    <a:gd name="connsiteY1" fmla="*/ 0 h 600932"/>
                    <a:gd name="connsiteX2" fmla="*/ 239460 w 309225"/>
                    <a:gd name="connsiteY2" fmla="*/ 576064 h 600932"/>
                    <a:gd name="connsiteX3" fmla="*/ 167452 w 309225"/>
                    <a:gd name="connsiteY3" fmla="*/ 576064 h 600932"/>
                    <a:gd name="connsiteX4" fmla="*/ 167452 w 309225"/>
                    <a:gd name="connsiteY4" fmla="*/ 0 h 600932"/>
                    <a:gd name="connsiteX0" fmla="*/ 167452 w 309225"/>
                    <a:gd name="connsiteY0" fmla="*/ 0 h 576064"/>
                    <a:gd name="connsiteX1" fmla="*/ 239461 w 309225"/>
                    <a:gd name="connsiteY1" fmla="*/ 0 h 576064"/>
                    <a:gd name="connsiteX2" fmla="*/ 239461 w 309225"/>
                    <a:gd name="connsiteY2" fmla="*/ 534162 h 576064"/>
                    <a:gd name="connsiteX3" fmla="*/ 167452 w 309225"/>
                    <a:gd name="connsiteY3" fmla="*/ 576064 h 576064"/>
                    <a:gd name="connsiteX4" fmla="*/ 167452 w 309225"/>
                    <a:gd name="connsiteY4" fmla="*/ 0 h 576064"/>
                    <a:gd name="connsiteX0" fmla="*/ 105056 w 318838"/>
                    <a:gd name="connsiteY0" fmla="*/ 0 h 600933"/>
                    <a:gd name="connsiteX1" fmla="*/ 177065 w 318838"/>
                    <a:gd name="connsiteY1" fmla="*/ 0 h 600933"/>
                    <a:gd name="connsiteX2" fmla="*/ 177065 w 318838"/>
                    <a:gd name="connsiteY2" fmla="*/ 534162 h 600933"/>
                    <a:gd name="connsiteX3" fmla="*/ 177065 w 318838"/>
                    <a:gd name="connsiteY3" fmla="*/ 600933 h 600933"/>
                    <a:gd name="connsiteX4" fmla="*/ 105056 w 318838"/>
                    <a:gd name="connsiteY4" fmla="*/ 0 h 600933"/>
                    <a:gd name="connsiteX0" fmla="*/ 167452 w 309225"/>
                    <a:gd name="connsiteY0" fmla="*/ 0 h 559030"/>
                    <a:gd name="connsiteX1" fmla="*/ 239461 w 309225"/>
                    <a:gd name="connsiteY1" fmla="*/ 0 h 559030"/>
                    <a:gd name="connsiteX2" fmla="*/ 239461 w 309225"/>
                    <a:gd name="connsiteY2" fmla="*/ 534162 h 559030"/>
                    <a:gd name="connsiteX3" fmla="*/ 167452 w 309225"/>
                    <a:gd name="connsiteY3" fmla="*/ 534163 h 559030"/>
                    <a:gd name="connsiteX4" fmla="*/ 167452 w 309225"/>
                    <a:gd name="connsiteY4" fmla="*/ 0 h 559030"/>
                    <a:gd name="connsiteX0" fmla="*/ 167452 w 243824"/>
                    <a:gd name="connsiteY0" fmla="*/ 0 h 559030"/>
                    <a:gd name="connsiteX1" fmla="*/ 239461 w 243824"/>
                    <a:gd name="connsiteY1" fmla="*/ 0 h 559030"/>
                    <a:gd name="connsiteX2" fmla="*/ 239461 w 243824"/>
                    <a:gd name="connsiteY2" fmla="*/ 534162 h 559030"/>
                    <a:gd name="connsiteX3" fmla="*/ 167452 w 243824"/>
                    <a:gd name="connsiteY3" fmla="*/ 534163 h 559030"/>
                    <a:gd name="connsiteX4" fmla="*/ 167452 w 243824"/>
                    <a:gd name="connsiteY4" fmla="*/ 0 h 559030"/>
                    <a:gd name="connsiteX0" fmla="*/ 167452 w 243824"/>
                    <a:gd name="connsiteY0" fmla="*/ 0 h 559031"/>
                    <a:gd name="connsiteX1" fmla="*/ 239461 w 243824"/>
                    <a:gd name="connsiteY1" fmla="*/ 0 h 559031"/>
                    <a:gd name="connsiteX2" fmla="*/ 239461 w 243824"/>
                    <a:gd name="connsiteY2" fmla="*/ 534163 h 559031"/>
                    <a:gd name="connsiteX3" fmla="*/ 167452 w 243824"/>
                    <a:gd name="connsiteY3" fmla="*/ 534163 h 559031"/>
                    <a:gd name="connsiteX4" fmla="*/ 167452 w 243824"/>
                    <a:gd name="connsiteY4" fmla="*/ 0 h 559031"/>
                    <a:gd name="connsiteX0" fmla="*/ 167452 w 243824"/>
                    <a:gd name="connsiteY0" fmla="*/ 0 h 559031"/>
                    <a:gd name="connsiteX1" fmla="*/ 239461 w 243824"/>
                    <a:gd name="connsiteY1" fmla="*/ 0 h 559031"/>
                    <a:gd name="connsiteX2" fmla="*/ 239461 w 243824"/>
                    <a:gd name="connsiteY2" fmla="*/ 534163 h 559031"/>
                    <a:gd name="connsiteX3" fmla="*/ 167452 w 243824"/>
                    <a:gd name="connsiteY3" fmla="*/ 534163 h 559031"/>
                    <a:gd name="connsiteX4" fmla="*/ 167452 w 243824"/>
                    <a:gd name="connsiteY4" fmla="*/ 0 h 559031"/>
                    <a:gd name="connsiteX0" fmla="*/ 167452 w 311469"/>
                    <a:gd name="connsiteY0" fmla="*/ 0 h 559030"/>
                    <a:gd name="connsiteX1" fmla="*/ 239461 w 311469"/>
                    <a:gd name="connsiteY1" fmla="*/ 0 h 559030"/>
                    <a:gd name="connsiteX2" fmla="*/ 311469 w 311469"/>
                    <a:gd name="connsiteY2" fmla="*/ 534162 h 559030"/>
                    <a:gd name="connsiteX3" fmla="*/ 167452 w 311469"/>
                    <a:gd name="connsiteY3" fmla="*/ 534163 h 559030"/>
                    <a:gd name="connsiteX4" fmla="*/ 167452 w 311469"/>
                    <a:gd name="connsiteY4" fmla="*/ 0 h 559030"/>
                    <a:gd name="connsiteX0" fmla="*/ 167452 w 311469"/>
                    <a:gd name="connsiteY0" fmla="*/ 0 h 585364"/>
                    <a:gd name="connsiteX1" fmla="*/ 239461 w 311469"/>
                    <a:gd name="connsiteY1" fmla="*/ 0 h 585364"/>
                    <a:gd name="connsiteX2" fmla="*/ 311469 w 311469"/>
                    <a:gd name="connsiteY2" fmla="*/ 534162 h 585364"/>
                    <a:gd name="connsiteX3" fmla="*/ 167452 w 311469"/>
                    <a:gd name="connsiteY3" fmla="*/ 534163 h 585364"/>
                    <a:gd name="connsiteX4" fmla="*/ 167452 w 311469"/>
                    <a:gd name="connsiteY4" fmla="*/ 0 h 585364"/>
                    <a:gd name="connsiteX0" fmla="*/ 167451 w 311468"/>
                    <a:gd name="connsiteY0" fmla="*/ 0 h 585364"/>
                    <a:gd name="connsiteX1" fmla="*/ 239460 w 311468"/>
                    <a:gd name="connsiteY1" fmla="*/ 0 h 585364"/>
                    <a:gd name="connsiteX2" fmla="*/ 311468 w 311468"/>
                    <a:gd name="connsiteY2" fmla="*/ 534162 h 585364"/>
                    <a:gd name="connsiteX3" fmla="*/ 167452 w 311468"/>
                    <a:gd name="connsiteY3" fmla="*/ 534163 h 585364"/>
                    <a:gd name="connsiteX4" fmla="*/ 167451 w 311468"/>
                    <a:gd name="connsiteY4" fmla="*/ 0 h 585364"/>
                    <a:gd name="connsiteX0" fmla="*/ 167451 w 311468"/>
                    <a:gd name="connsiteY0" fmla="*/ 0 h 585364"/>
                    <a:gd name="connsiteX1" fmla="*/ 239460 w 311468"/>
                    <a:gd name="connsiteY1" fmla="*/ 0 h 585364"/>
                    <a:gd name="connsiteX2" fmla="*/ 311468 w 311468"/>
                    <a:gd name="connsiteY2" fmla="*/ 534162 h 585364"/>
                    <a:gd name="connsiteX3" fmla="*/ 167452 w 311468"/>
                    <a:gd name="connsiteY3" fmla="*/ 534163 h 585364"/>
                    <a:gd name="connsiteX4" fmla="*/ 167451 w 311468"/>
                    <a:gd name="connsiteY4" fmla="*/ 0 h 585364"/>
                    <a:gd name="connsiteX0" fmla="*/ 167451 w 311468"/>
                    <a:gd name="connsiteY0" fmla="*/ 0 h 585364"/>
                    <a:gd name="connsiteX1" fmla="*/ 239460 w 311468"/>
                    <a:gd name="connsiteY1" fmla="*/ 0 h 585364"/>
                    <a:gd name="connsiteX2" fmla="*/ 311468 w 311468"/>
                    <a:gd name="connsiteY2" fmla="*/ 534162 h 585364"/>
                    <a:gd name="connsiteX3" fmla="*/ 167452 w 311468"/>
                    <a:gd name="connsiteY3" fmla="*/ 534163 h 585364"/>
                    <a:gd name="connsiteX4" fmla="*/ 167451 w 311468"/>
                    <a:gd name="connsiteY4" fmla="*/ 0 h 585364"/>
                    <a:gd name="connsiteX0" fmla="*/ 167451 w 311468"/>
                    <a:gd name="connsiteY0" fmla="*/ 0 h 585364"/>
                    <a:gd name="connsiteX1" fmla="*/ 311467 w 311468"/>
                    <a:gd name="connsiteY1" fmla="*/ 1 h 585364"/>
                    <a:gd name="connsiteX2" fmla="*/ 311468 w 311468"/>
                    <a:gd name="connsiteY2" fmla="*/ 534162 h 585364"/>
                    <a:gd name="connsiteX3" fmla="*/ 167452 w 311468"/>
                    <a:gd name="connsiteY3" fmla="*/ 534163 h 585364"/>
                    <a:gd name="connsiteX4" fmla="*/ 167451 w 311468"/>
                    <a:gd name="connsiteY4" fmla="*/ 0 h 585364"/>
                    <a:gd name="connsiteX0" fmla="*/ 150102 w 294119"/>
                    <a:gd name="connsiteY0" fmla="*/ 0 h 585364"/>
                    <a:gd name="connsiteX1" fmla="*/ 294118 w 294119"/>
                    <a:gd name="connsiteY1" fmla="*/ 1 h 585364"/>
                    <a:gd name="connsiteX2" fmla="*/ 294119 w 294119"/>
                    <a:gd name="connsiteY2" fmla="*/ 534162 h 585364"/>
                    <a:gd name="connsiteX3" fmla="*/ 150103 w 294119"/>
                    <a:gd name="connsiteY3" fmla="*/ 534163 h 585364"/>
                    <a:gd name="connsiteX4" fmla="*/ 150102 w 294119"/>
                    <a:gd name="connsiteY4" fmla="*/ 0 h 585364"/>
                    <a:gd name="connsiteX0" fmla="*/ 144016 w 294119"/>
                    <a:gd name="connsiteY0" fmla="*/ 0 h 585364"/>
                    <a:gd name="connsiteX1" fmla="*/ 294118 w 294119"/>
                    <a:gd name="connsiteY1" fmla="*/ 1 h 585364"/>
                    <a:gd name="connsiteX2" fmla="*/ 294119 w 294119"/>
                    <a:gd name="connsiteY2" fmla="*/ 534162 h 585364"/>
                    <a:gd name="connsiteX3" fmla="*/ 150103 w 294119"/>
                    <a:gd name="connsiteY3" fmla="*/ 534163 h 585364"/>
                    <a:gd name="connsiteX4" fmla="*/ 144016 w 294119"/>
                    <a:gd name="connsiteY4" fmla="*/ 0 h 585364"/>
                    <a:gd name="connsiteX0" fmla="*/ 150103 w 300206"/>
                    <a:gd name="connsiteY0" fmla="*/ 0 h 585364"/>
                    <a:gd name="connsiteX1" fmla="*/ 300205 w 300206"/>
                    <a:gd name="connsiteY1" fmla="*/ 1 h 585364"/>
                    <a:gd name="connsiteX2" fmla="*/ 300206 w 300206"/>
                    <a:gd name="connsiteY2" fmla="*/ 534162 h 585364"/>
                    <a:gd name="connsiteX3" fmla="*/ 150103 w 300206"/>
                    <a:gd name="connsiteY3" fmla="*/ 467391 h 585364"/>
                    <a:gd name="connsiteX4" fmla="*/ 150103 w 300206"/>
                    <a:gd name="connsiteY4" fmla="*/ 0 h 585364"/>
                    <a:gd name="connsiteX0" fmla="*/ 150103 w 300205"/>
                    <a:gd name="connsiteY0" fmla="*/ 0 h 518593"/>
                    <a:gd name="connsiteX1" fmla="*/ 300205 w 300205"/>
                    <a:gd name="connsiteY1" fmla="*/ 1 h 518593"/>
                    <a:gd name="connsiteX2" fmla="*/ 294119 w 300205"/>
                    <a:gd name="connsiteY2" fmla="*/ 467391 h 518593"/>
                    <a:gd name="connsiteX3" fmla="*/ 150103 w 300205"/>
                    <a:gd name="connsiteY3" fmla="*/ 467391 h 518593"/>
                    <a:gd name="connsiteX4" fmla="*/ 150103 w 300205"/>
                    <a:gd name="connsiteY4" fmla="*/ 0 h 518593"/>
                    <a:gd name="connsiteX0" fmla="*/ 150103 w 300205"/>
                    <a:gd name="connsiteY0" fmla="*/ 0 h 477246"/>
                    <a:gd name="connsiteX1" fmla="*/ 300205 w 300205"/>
                    <a:gd name="connsiteY1" fmla="*/ 1 h 477246"/>
                    <a:gd name="connsiteX2" fmla="*/ 294119 w 300205"/>
                    <a:gd name="connsiteY2" fmla="*/ 467391 h 477246"/>
                    <a:gd name="connsiteX3" fmla="*/ 150103 w 300205"/>
                    <a:gd name="connsiteY3" fmla="*/ 467391 h 477246"/>
                    <a:gd name="connsiteX4" fmla="*/ 150103 w 300205"/>
                    <a:gd name="connsiteY4" fmla="*/ 0 h 477246"/>
                    <a:gd name="connsiteX0" fmla="*/ 150103 w 300205"/>
                    <a:gd name="connsiteY0" fmla="*/ 0 h 477246"/>
                    <a:gd name="connsiteX1" fmla="*/ 300205 w 300205"/>
                    <a:gd name="connsiteY1" fmla="*/ 1 h 477246"/>
                    <a:gd name="connsiteX2" fmla="*/ 294119 w 300205"/>
                    <a:gd name="connsiteY2" fmla="*/ 467391 h 477246"/>
                    <a:gd name="connsiteX3" fmla="*/ 150103 w 300205"/>
                    <a:gd name="connsiteY3" fmla="*/ 467391 h 477246"/>
                    <a:gd name="connsiteX4" fmla="*/ 150103 w 300205"/>
                    <a:gd name="connsiteY4" fmla="*/ 0 h 477246"/>
                    <a:gd name="connsiteX0" fmla="*/ 150103 w 300205"/>
                    <a:gd name="connsiteY0" fmla="*/ 0 h 477246"/>
                    <a:gd name="connsiteX1" fmla="*/ 300205 w 300205"/>
                    <a:gd name="connsiteY1" fmla="*/ 1 h 477246"/>
                    <a:gd name="connsiteX2" fmla="*/ 294119 w 300205"/>
                    <a:gd name="connsiteY2" fmla="*/ 467391 h 477246"/>
                    <a:gd name="connsiteX3" fmla="*/ 150103 w 300205"/>
                    <a:gd name="connsiteY3" fmla="*/ 467391 h 477246"/>
                    <a:gd name="connsiteX4" fmla="*/ 150103 w 300205"/>
                    <a:gd name="connsiteY4" fmla="*/ 0 h 477246"/>
                    <a:gd name="connsiteX0" fmla="*/ 150103 w 294119"/>
                    <a:gd name="connsiteY0" fmla="*/ 0 h 477246"/>
                    <a:gd name="connsiteX1" fmla="*/ 222112 w 294119"/>
                    <a:gd name="connsiteY1" fmla="*/ 0 h 477246"/>
                    <a:gd name="connsiteX2" fmla="*/ 294119 w 294119"/>
                    <a:gd name="connsiteY2" fmla="*/ 467391 h 477246"/>
                    <a:gd name="connsiteX3" fmla="*/ 150103 w 294119"/>
                    <a:gd name="connsiteY3" fmla="*/ 467391 h 477246"/>
                    <a:gd name="connsiteX4" fmla="*/ 150103 w 294119"/>
                    <a:gd name="connsiteY4" fmla="*/ 0 h 477246"/>
                    <a:gd name="connsiteX0" fmla="*/ 193430 w 269802"/>
                    <a:gd name="connsiteY0" fmla="*/ 0 h 477246"/>
                    <a:gd name="connsiteX1" fmla="*/ 265439 w 269802"/>
                    <a:gd name="connsiteY1" fmla="*/ 0 h 477246"/>
                    <a:gd name="connsiteX2" fmla="*/ 265439 w 269802"/>
                    <a:gd name="connsiteY2" fmla="*/ 467391 h 477246"/>
                    <a:gd name="connsiteX3" fmla="*/ 193430 w 269802"/>
                    <a:gd name="connsiteY3" fmla="*/ 467391 h 477246"/>
                    <a:gd name="connsiteX4" fmla="*/ 193430 w 269802"/>
                    <a:gd name="connsiteY4" fmla="*/ 0 h 477246"/>
                    <a:gd name="connsiteX0" fmla="*/ 150103 w 226475"/>
                    <a:gd name="connsiteY0" fmla="*/ 0 h 477246"/>
                    <a:gd name="connsiteX1" fmla="*/ 222112 w 226475"/>
                    <a:gd name="connsiteY1" fmla="*/ 0 h 477246"/>
                    <a:gd name="connsiteX2" fmla="*/ 222112 w 226475"/>
                    <a:gd name="connsiteY2" fmla="*/ 467391 h 477246"/>
                    <a:gd name="connsiteX3" fmla="*/ 150103 w 226475"/>
                    <a:gd name="connsiteY3" fmla="*/ 467391 h 477246"/>
                    <a:gd name="connsiteX4" fmla="*/ 150103 w 226475"/>
                    <a:gd name="connsiteY4" fmla="*/ 0 h 477246"/>
                    <a:gd name="connsiteX0" fmla="*/ 150103 w 226475"/>
                    <a:gd name="connsiteY0" fmla="*/ 0 h 477246"/>
                    <a:gd name="connsiteX1" fmla="*/ 222112 w 226475"/>
                    <a:gd name="connsiteY1" fmla="*/ 0 h 477246"/>
                    <a:gd name="connsiteX2" fmla="*/ 222112 w 226475"/>
                    <a:gd name="connsiteY2" fmla="*/ 467391 h 477246"/>
                    <a:gd name="connsiteX3" fmla="*/ 150103 w 226475"/>
                    <a:gd name="connsiteY3" fmla="*/ 467391 h 477246"/>
                    <a:gd name="connsiteX4" fmla="*/ 150103 w 226475"/>
                    <a:gd name="connsiteY4" fmla="*/ 0 h 477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6475" h="477246">
                      <a:moveTo>
                        <a:pt x="150103" y="0"/>
                      </a:moveTo>
                      <a:cubicBezTo>
                        <a:pt x="226475" y="4131"/>
                        <a:pt x="98616" y="10410"/>
                        <a:pt x="222112" y="0"/>
                      </a:cubicBezTo>
                      <a:cubicBezTo>
                        <a:pt x="101935" y="125561"/>
                        <a:pt x="86244" y="307075"/>
                        <a:pt x="222112" y="467391"/>
                      </a:cubicBezTo>
                      <a:cubicBezTo>
                        <a:pt x="86288" y="470484"/>
                        <a:pt x="153595" y="477246"/>
                        <a:pt x="150103" y="467391"/>
                      </a:cubicBezTo>
                      <a:cubicBezTo>
                        <a:pt x="0" y="339188"/>
                        <a:pt x="45047" y="75989"/>
                        <a:pt x="150103" y="0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12" name="Полилиния 11"/>
              <p:cNvSpPr/>
              <p:nvPr/>
            </p:nvSpPr>
            <p:spPr>
              <a:xfrm>
                <a:off x="803888" y="1515096"/>
                <a:ext cx="239719" cy="41698"/>
              </a:xfrm>
              <a:custGeom>
                <a:avLst/>
                <a:gdLst>
                  <a:gd name="connsiteX0" fmla="*/ 0 w 216024"/>
                  <a:gd name="connsiteY0" fmla="*/ 36004 h 72008"/>
                  <a:gd name="connsiteX1" fmla="*/ 73856 w 216024"/>
                  <a:gd name="connsiteY1" fmla="*/ 1848 h 72008"/>
                  <a:gd name="connsiteX2" fmla="*/ 108012 w 216024"/>
                  <a:gd name="connsiteY2" fmla="*/ 0 h 72008"/>
                  <a:gd name="connsiteX3" fmla="*/ 142168 w 216024"/>
                  <a:gd name="connsiteY3" fmla="*/ 1848 h 72008"/>
                  <a:gd name="connsiteX4" fmla="*/ 216024 w 216024"/>
                  <a:gd name="connsiteY4" fmla="*/ 36005 h 72008"/>
                  <a:gd name="connsiteX5" fmla="*/ 142168 w 216024"/>
                  <a:gd name="connsiteY5" fmla="*/ 70161 h 72008"/>
                  <a:gd name="connsiteX6" fmla="*/ 108012 w 216024"/>
                  <a:gd name="connsiteY6" fmla="*/ 72009 h 72008"/>
                  <a:gd name="connsiteX7" fmla="*/ 73856 w 216024"/>
                  <a:gd name="connsiteY7" fmla="*/ 70161 h 72008"/>
                  <a:gd name="connsiteX8" fmla="*/ 0 w 216024"/>
                  <a:gd name="connsiteY8" fmla="*/ 36004 h 72008"/>
                  <a:gd name="connsiteX0" fmla="*/ 0 w 216024"/>
                  <a:gd name="connsiteY0" fmla="*/ 39849 h 75854"/>
                  <a:gd name="connsiteX1" fmla="*/ 73856 w 216024"/>
                  <a:gd name="connsiteY1" fmla="*/ 5693 h 75854"/>
                  <a:gd name="connsiteX2" fmla="*/ 142168 w 216024"/>
                  <a:gd name="connsiteY2" fmla="*/ 5693 h 75854"/>
                  <a:gd name="connsiteX3" fmla="*/ 216024 w 216024"/>
                  <a:gd name="connsiteY3" fmla="*/ 39850 h 75854"/>
                  <a:gd name="connsiteX4" fmla="*/ 142168 w 216024"/>
                  <a:gd name="connsiteY4" fmla="*/ 74006 h 75854"/>
                  <a:gd name="connsiteX5" fmla="*/ 108012 w 216024"/>
                  <a:gd name="connsiteY5" fmla="*/ 75854 h 75854"/>
                  <a:gd name="connsiteX6" fmla="*/ 73856 w 216024"/>
                  <a:gd name="connsiteY6" fmla="*/ 74006 h 75854"/>
                  <a:gd name="connsiteX7" fmla="*/ 0 w 216024"/>
                  <a:gd name="connsiteY7" fmla="*/ 39849 h 75854"/>
                  <a:gd name="connsiteX0" fmla="*/ 0 w 216024"/>
                  <a:gd name="connsiteY0" fmla="*/ 34156 h 70161"/>
                  <a:gd name="connsiteX1" fmla="*/ 73856 w 216024"/>
                  <a:gd name="connsiteY1" fmla="*/ 0 h 70161"/>
                  <a:gd name="connsiteX2" fmla="*/ 216024 w 216024"/>
                  <a:gd name="connsiteY2" fmla="*/ 34157 h 70161"/>
                  <a:gd name="connsiteX3" fmla="*/ 142168 w 216024"/>
                  <a:gd name="connsiteY3" fmla="*/ 68313 h 70161"/>
                  <a:gd name="connsiteX4" fmla="*/ 108012 w 216024"/>
                  <a:gd name="connsiteY4" fmla="*/ 70161 h 70161"/>
                  <a:gd name="connsiteX5" fmla="*/ 73856 w 216024"/>
                  <a:gd name="connsiteY5" fmla="*/ 68313 h 70161"/>
                  <a:gd name="connsiteX6" fmla="*/ 0 w 216024"/>
                  <a:gd name="connsiteY6" fmla="*/ 34156 h 70161"/>
                  <a:gd name="connsiteX0" fmla="*/ 23695 w 239719"/>
                  <a:gd name="connsiteY0" fmla="*/ 5693 h 41698"/>
                  <a:gd name="connsiteX1" fmla="*/ 239719 w 239719"/>
                  <a:gd name="connsiteY1" fmla="*/ 5694 h 41698"/>
                  <a:gd name="connsiteX2" fmla="*/ 165863 w 239719"/>
                  <a:gd name="connsiteY2" fmla="*/ 39850 h 41698"/>
                  <a:gd name="connsiteX3" fmla="*/ 131707 w 239719"/>
                  <a:gd name="connsiteY3" fmla="*/ 41698 h 41698"/>
                  <a:gd name="connsiteX4" fmla="*/ 97551 w 239719"/>
                  <a:gd name="connsiteY4" fmla="*/ 39850 h 41698"/>
                  <a:gd name="connsiteX5" fmla="*/ 23695 w 239719"/>
                  <a:gd name="connsiteY5" fmla="*/ 5693 h 41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9719" h="41698">
                    <a:moveTo>
                      <a:pt x="23695" y="5693"/>
                    </a:moveTo>
                    <a:cubicBezTo>
                      <a:pt x="47390" y="0"/>
                      <a:pt x="216024" y="1"/>
                      <a:pt x="239719" y="5694"/>
                    </a:cubicBezTo>
                    <a:cubicBezTo>
                      <a:pt x="239719" y="21191"/>
                      <a:pt x="209969" y="34950"/>
                      <a:pt x="165863" y="39850"/>
                    </a:cubicBezTo>
                    <a:cubicBezTo>
                      <a:pt x="154849" y="41074"/>
                      <a:pt x="143316" y="41698"/>
                      <a:pt x="131707" y="41698"/>
                    </a:cubicBezTo>
                    <a:cubicBezTo>
                      <a:pt x="120098" y="41698"/>
                      <a:pt x="108564" y="41074"/>
                      <a:pt x="97551" y="39850"/>
                    </a:cubicBezTo>
                    <a:cubicBezTo>
                      <a:pt x="53445" y="34949"/>
                      <a:pt x="0" y="11386"/>
                      <a:pt x="23695" y="5693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25" name="Полилиния 24"/>
            <p:cNvSpPr/>
            <p:nvPr/>
          </p:nvSpPr>
          <p:spPr>
            <a:xfrm rot="4802796">
              <a:off x="1715578" y="5195430"/>
              <a:ext cx="954088" cy="1528763"/>
            </a:xfrm>
            <a:custGeom>
              <a:avLst/>
              <a:gdLst>
                <a:gd name="connsiteX0" fmla="*/ 723900 w 1019175"/>
                <a:gd name="connsiteY0" fmla="*/ 247650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885825 w 1019175"/>
                <a:gd name="connsiteY26" fmla="*/ 1000125 h 1033570"/>
                <a:gd name="connsiteX27" fmla="*/ 942975 w 1019175"/>
                <a:gd name="connsiteY27" fmla="*/ 923925 h 1033570"/>
                <a:gd name="connsiteX28" fmla="*/ 971550 w 1019175"/>
                <a:gd name="connsiteY28" fmla="*/ 838200 h 1033570"/>
                <a:gd name="connsiteX29" fmla="*/ 981075 w 1019175"/>
                <a:gd name="connsiteY29" fmla="*/ 809625 h 1033570"/>
                <a:gd name="connsiteX30" fmla="*/ 1000125 w 1019175"/>
                <a:gd name="connsiteY30" fmla="*/ 733425 h 1033570"/>
                <a:gd name="connsiteX31" fmla="*/ 1019175 w 1019175"/>
                <a:gd name="connsiteY31" fmla="*/ 695325 h 1033570"/>
                <a:gd name="connsiteX32" fmla="*/ 1000125 w 1019175"/>
                <a:gd name="connsiteY32" fmla="*/ 571500 h 1033570"/>
                <a:gd name="connsiteX33" fmla="*/ 981075 w 1019175"/>
                <a:gd name="connsiteY33" fmla="*/ 533400 h 1033570"/>
                <a:gd name="connsiteX34" fmla="*/ 962025 w 1019175"/>
                <a:gd name="connsiteY34" fmla="*/ 476250 h 1033570"/>
                <a:gd name="connsiteX35" fmla="*/ 952500 w 1019175"/>
                <a:gd name="connsiteY35" fmla="*/ 438150 h 1033570"/>
                <a:gd name="connsiteX36" fmla="*/ 904875 w 1019175"/>
                <a:gd name="connsiteY36" fmla="*/ 361950 h 1033570"/>
                <a:gd name="connsiteX37" fmla="*/ 876300 w 1019175"/>
                <a:gd name="connsiteY37" fmla="*/ 333375 h 1033570"/>
                <a:gd name="connsiteX38" fmla="*/ 838200 w 1019175"/>
                <a:gd name="connsiteY38" fmla="*/ 276225 h 1033570"/>
                <a:gd name="connsiteX39" fmla="*/ 790575 w 1019175"/>
                <a:gd name="connsiteY39" fmla="*/ 228600 h 1033570"/>
                <a:gd name="connsiteX40" fmla="*/ 723900 w 1019175"/>
                <a:gd name="connsiteY40" fmla="*/ 247650 h 1033570"/>
                <a:gd name="connsiteX0" fmla="*/ 790575 w 1019175"/>
                <a:gd name="connsiteY0" fmla="*/ 228600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885825 w 1019175"/>
                <a:gd name="connsiteY26" fmla="*/ 1000125 h 1033570"/>
                <a:gd name="connsiteX27" fmla="*/ 942975 w 1019175"/>
                <a:gd name="connsiteY27" fmla="*/ 923925 h 1033570"/>
                <a:gd name="connsiteX28" fmla="*/ 971550 w 1019175"/>
                <a:gd name="connsiteY28" fmla="*/ 838200 h 1033570"/>
                <a:gd name="connsiteX29" fmla="*/ 981075 w 1019175"/>
                <a:gd name="connsiteY29" fmla="*/ 809625 h 1033570"/>
                <a:gd name="connsiteX30" fmla="*/ 1000125 w 1019175"/>
                <a:gd name="connsiteY30" fmla="*/ 733425 h 1033570"/>
                <a:gd name="connsiteX31" fmla="*/ 1019175 w 1019175"/>
                <a:gd name="connsiteY31" fmla="*/ 695325 h 1033570"/>
                <a:gd name="connsiteX32" fmla="*/ 1000125 w 1019175"/>
                <a:gd name="connsiteY32" fmla="*/ 571500 h 1033570"/>
                <a:gd name="connsiteX33" fmla="*/ 981075 w 1019175"/>
                <a:gd name="connsiteY33" fmla="*/ 533400 h 1033570"/>
                <a:gd name="connsiteX34" fmla="*/ 962025 w 1019175"/>
                <a:gd name="connsiteY34" fmla="*/ 476250 h 1033570"/>
                <a:gd name="connsiteX35" fmla="*/ 952500 w 1019175"/>
                <a:gd name="connsiteY35" fmla="*/ 438150 h 1033570"/>
                <a:gd name="connsiteX36" fmla="*/ 904875 w 1019175"/>
                <a:gd name="connsiteY36" fmla="*/ 361950 h 1033570"/>
                <a:gd name="connsiteX37" fmla="*/ 876300 w 1019175"/>
                <a:gd name="connsiteY37" fmla="*/ 333375 h 1033570"/>
                <a:gd name="connsiteX38" fmla="*/ 838200 w 1019175"/>
                <a:gd name="connsiteY38" fmla="*/ 276225 h 1033570"/>
                <a:gd name="connsiteX39" fmla="*/ 790575 w 1019175"/>
                <a:gd name="connsiteY39" fmla="*/ 228600 h 1033570"/>
                <a:gd name="connsiteX0" fmla="*/ 838200 w 1019175"/>
                <a:gd name="connsiteY0" fmla="*/ 276225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885825 w 1019175"/>
                <a:gd name="connsiteY26" fmla="*/ 1000125 h 1033570"/>
                <a:gd name="connsiteX27" fmla="*/ 942975 w 1019175"/>
                <a:gd name="connsiteY27" fmla="*/ 923925 h 1033570"/>
                <a:gd name="connsiteX28" fmla="*/ 971550 w 1019175"/>
                <a:gd name="connsiteY28" fmla="*/ 838200 h 1033570"/>
                <a:gd name="connsiteX29" fmla="*/ 981075 w 1019175"/>
                <a:gd name="connsiteY29" fmla="*/ 809625 h 1033570"/>
                <a:gd name="connsiteX30" fmla="*/ 1000125 w 1019175"/>
                <a:gd name="connsiteY30" fmla="*/ 733425 h 1033570"/>
                <a:gd name="connsiteX31" fmla="*/ 1019175 w 1019175"/>
                <a:gd name="connsiteY31" fmla="*/ 695325 h 1033570"/>
                <a:gd name="connsiteX32" fmla="*/ 1000125 w 1019175"/>
                <a:gd name="connsiteY32" fmla="*/ 571500 h 1033570"/>
                <a:gd name="connsiteX33" fmla="*/ 981075 w 1019175"/>
                <a:gd name="connsiteY33" fmla="*/ 533400 h 1033570"/>
                <a:gd name="connsiteX34" fmla="*/ 962025 w 1019175"/>
                <a:gd name="connsiteY34" fmla="*/ 476250 h 1033570"/>
                <a:gd name="connsiteX35" fmla="*/ 952500 w 1019175"/>
                <a:gd name="connsiteY35" fmla="*/ 438150 h 1033570"/>
                <a:gd name="connsiteX36" fmla="*/ 904875 w 1019175"/>
                <a:gd name="connsiteY36" fmla="*/ 361950 h 1033570"/>
                <a:gd name="connsiteX37" fmla="*/ 876300 w 1019175"/>
                <a:gd name="connsiteY37" fmla="*/ 333375 h 1033570"/>
                <a:gd name="connsiteX38" fmla="*/ 838200 w 1019175"/>
                <a:gd name="connsiteY38" fmla="*/ 276225 h 1033570"/>
                <a:gd name="connsiteX0" fmla="*/ 838200 w 1019175"/>
                <a:gd name="connsiteY0" fmla="*/ 276225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885825 w 1019175"/>
                <a:gd name="connsiteY26" fmla="*/ 1000125 h 1033570"/>
                <a:gd name="connsiteX27" fmla="*/ 942975 w 1019175"/>
                <a:gd name="connsiteY27" fmla="*/ 923925 h 1033570"/>
                <a:gd name="connsiteX28" fmla="*/ 971550 w 1019175"/>
                <a:gd name="connsiteY28" fmla="*/ 838200 h 1033570"/>
                <a:gd name="connsiteX29" fmla="*/ 981075 w 1019175"/>
                <a:gd name="connsiteY29" fmla="*/ 809625 h 1033570"/>
                <a:gd name="connsiteX30" fmla="*/ 1000125 w 1019175"/>
                <a:gd name="connsiteY30" fmla="*/ 733425 h 1033570"/>
                <a:gd name="connsiteX31" fmla="*/ 1019175 w 1019175"/>
                <a:gd name="connsiteY31" fmla="*/ 695325 h 1033570"/>
                <a:gd name="connsiteX32" fmla="*/ 1000125 w 1019175"/>
                <a:gd name="connsiteY32" fmla="*/ 571500 h 1033570"/>
                <a:gd name="connsiteX33" fmla="*/ 981075 w 1019175"/>
                <a:gd name="connsiteY33" fmla="*/ 533400 h 1033570"/>
                <a:gd name="connsiteX34" fmla="*/ 962025 w 1019175"/>
                <a:gd name="connsiteY34" fmla="*/ 476250 h 1033570"/>
                <a:gd name="connsiteX35" fmla="*/ 952500 w 1019175"/>
                <a:gd name="connsiteY35" fmla="*/ 438150 h 1033570"/>
                <a:gd name="connsiteX36" fmla="*/ 904875 w 1019175"/>
                <a:gd name="connsiteY36" fmla="*/ 361950 h 1033570"/>
                <a:gd name="connsiteX37" fmla="*/ 838200 w 1019175"/>
                <a:gd name="connsiteY37" fmla="*/ 276225 h 1033570"/>
                <a:gd name="connsiteX0" fmla="*/ 838200 w 1019175"/>
                <a:gd name="connsiteY0" fmla="*/ 276225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885825 w 1019175"/>
                <a:gd name="connsiteY26" fmla="*/ 1000125 h 1033570"/>
                <a:gd name="connsiteX27" fmla="*/ 942975 w 1019175"/>
                <a:gd name="connsiteY27" fmla="*/ 923925 h 1033570"/>
                <a:gd name="connsiteX28" fmla="*/ 971550 w 1019175"/>
                <a:gd name="connsiteY28" fmla="*/ 838200 h 1033570"/>
                <a:gd name="connsiteX29" fmla="*/ 981075 w 1019175"/>
                <a:gd name="connsiteY29" fmla="*/ 809625 h 1033570"/>
                <a:gd name="connsiteX30" fmla="*/ 1000125 w 1019175"/>
                <a:gd name="connsiteY30" fmla="*/ 733425 h 1033570"/>
                <a:gd name="connsiteX31" fmla="*/ 1019175 w 1019175"/>
                <a:gd name="connsiteY31" fmla="*/ 695325 h 1033570"/>
                <a:gd name="connsiteX32" fmla="*/ 1000125 w 1019175"/>
                <a:gd name="connsiteY32" fmla="*/ 571500 h 1033570"/>
                <a:gd name="connsiteX33" fmla="*/ 981075 w 1019175"/>
                <a:gd name="connsiteY33" fmla="*/ 533400 h 1033570"/>
                <a:gd name="connsiteX34" fmla="*/ 962025 w 1019175"/>
                <a:gd name="connsiteY34" fmla="*/ 476250 h 1033570"/>
                <a:gd name="connsiteX35" fmla="*/ 904875 w 1019175"/>
                <a:gd name="connsiteY35" fmla="*/ 361950 h 1033570"/>
                <a:gd name="connsiteX36" fmla="*/ 838200 w 1019175"/>
                <a:gd name="connsiteY36" fmla="*/ 276225 h 1033570"/>
                <a:gd name="connsiteX0" fmla="*/ 838200 w 1019175"/>
                <a:gd name="connsiteY0" fmla="*/ 276225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885825 w 1019175"/>
                <a:gd name="connsiteY26" fmla="*/ 1000125 h 1033570"/>
                <a:gd name="connsiteX27" fmla="*/ 942975 w 1019175"/>
                <a:gd name="connsiteY27" fmla="*/ 923925 h 1033570"/>
                <a:gd name="connsiteX28" fmla="*/ 971550 w 1019175"/>
                <a:gd name="connsiteY28" fmla="*/ 838200 h 1033570"/>
                <a:gd name="connsiteX29" fmla="*/ 981075 w 1019175"/>
                <a:gd name="connsiteY29" fmla="*/ 809625 h 1033570"/>
                <a:gd name="connsiteX30" fmla="*/ 1000125 w 1019175"/>
                <a:gd name="connsiteY30" fmla="*/ 733425 h 1033570"/>
                <a:gd name="connsiteX31" fmla="*/ 1019175 w 1019175"/>
                <a:gd name="connsiteY31" fmla="*/ 695325 h 1033570"/>
                <a:gd name="connsiteX32" fmla="*/ 1000125 w 1019175"/>
                <a:gd name="connsiteY32" fmla="*/ 571500 h 1033570"/>
                <a:gd name="connsiteX33" fmla="*/ 962025 w 1019175"/>
                <a:gd name="connsiteY33" fmla="*/ 476250 h 1033570"/>
                <a:gd name="connsiteX34" fmla="*/ 904875 w 1019175"/>
                <a:gd name="connsiteY34" fmla="*/ 361950 h 1033570"/>
                <a:gd name="connsiteX35" fmla="*/ 838200 w 1019175"/>
                <a:gd name="connsiteY35" fmla="*/ 276225 h 1033570"/>
                <a:gd name="connsiteX0" fmla="*/ 838200 w 1019175"/>
                <a:gd name="connsiteY0" fmla="*/ 276225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885825 w 1019175"/>
                <a:gd name="connsiteY26" fmla="*/ 1000125 h 1033570"/>
                <a:gd name="connsiteX27" fmla="*/ 942975 w 1019175"/>
                <a:gd name="connsiteY27" fmla="*/ 923925 h 1033570"/>
                <a:gd name="connsiteX28" fmla="*/ 971550 w 1019175"/>
                <a:gd name="connsiteY28" fmla="*/ 838200 h 1033570"/>
                <a:gd name="connsiteX29" fmla="*/ 981075 w 1019175"/>
                <a:gd name="connsiteY29" fmla="*/ 809625 h 1033570"/>
                <a:gd name="connsiteX30" fmla="*/ 1019175 w 1019175"/>
                <a:gd name="connsiteY30" fmla="*/ 695325 h 1033570"/>
                <a:gd name="connsiteX31" fmla="*/ 1000125 w 1019175"/>
                <a:gd name="connsiteY31" fmla="*/ 571500 h 1033570"/>
                <a:gd name="connsiteX32" fmla="*/ 962025 w 1019175"/>
                <a:gd name="connsiteY32" fmla="*/ 476250 h 1033570"/>
                <a:gd name="connsiteX33" fmla="*/ 904875 w 1019175"/>
                <a:gd name="connsiteY33" fmla="*/ 361950 h 1033570"/>
                <a:gd name="connsiteX34" fmla="*/ 838200 w 1019175"/>
                <a:gd name="connsiteY34" fmla="*/ 276225 h 1033570"/>
                <a:gd name="connsiteX0" fmla="*/ 838200 w 1019175"/>
                <a:gd name="connsiteY0" fmla="*/ 276225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885825 w 1019175"/>
                <a:gd name="connsiteY26" fmla="*/ 1000125 h 1033570"/>
                <a:gd name="connsiteX27" fmla="*/ 942975 w 1019175"/>
                <a:gd name="connsiteY27" fmla="*/ 923925 h 1033570"/>
                <a:gd name="connsiteX28" fmla="*/ 981075 w 1019175"/>
                <a:gd name="connsiteY28" fmla="*/ 809625 h 1033570"/>
                <a:gd name="connsiteX29" fmla="*/ 1019175 w 1019175"/>
                <a:gd name="connsiteY29" fmla="*/ 695325 h 1033570"/>
                <a:gd name="connsiteX30" fmla="*/ 1000125 w 1019175"/>
                <a:gd name="connsiteY30" fmla="*/ 571500 h 1033570"/>
                <a:gd name="connsiteX31" fmla="*/ 962025 w 1019175"/>
                <a:gd name="connsiteY31" fmla="*/ 476250 h 1033570"/>
                <a:gd name="connsiteX32" fmla="*/ 904875 w 1019175"/>
                <a:gd name="connsiteY32" fmla="*/ 361950 h 1033570"/>
                <a:gd name="connsiteX33" fmla="*/ 838200 w 1019175"/>
                <a:gd name="connsiteY33" fmla="*/ 276225 h 1033570"/>
                <a:gd name="connsiteX0" fmla="*/ 838200 w 1019175"/>
                <a:gd name="connsiteY0" fmla="*/ 276225 h 1033570"/>
                <a:gd name="connsiteX1" fmla="*/ 666750 w 1019175"/>
                <a:gd name="connsiteY1" fmla="*/ 180975 h 1033570"/>
                <a:gd name="connsiteX2" fmla="*/ 609600 w 1019175"/>
                <a:gd name="connsiteY2" fmla="*/ 85725 h 1033570"/>
                <a:gd name="connsiteX3" fmla="*/ 504825 w 1019175"/>
                <a:gd name="connsiteY3" fmla="*/ 19050 h 1033570"/>
                <a:gd name="connsiteX4" fmla="*/ 447675 w 1019175"/>
                <a:gd name="connsiteY4" fmla="*/ 0 h 1033570"/>
                <a:gd name="connsiteX5" fmla="*/ 247650 w 1019175"/>
                <a:gd name="connsiteY5" fmla="*/ 28575 h 1033570"/>
                <a:gd name="connsiteX6" fmla="*/ 190500 w 1019175"/>
                <a:gd name="connsiteY6" fmla="*/ 47625 h 1033570"/>
                <a:gd name="connsiteX7" fmla="*/ 85725 w 1019175"/>
                <a:gd name="connsiteY7" fmla="*/ 114300 h 1033570"/>
                <a:gd name="connsiteX8" fmla="*/ 66675 w 1019175"/>
                <a:gd name="connsiteY8" fmla="*/ 152400 h 1033570"/>
                <a:gd name="connsiteX9" fmla="*/ 38100 w 1019175"/>
                <a:gd name="connsiteY9" fmla="*/ 161925 h 1033570"/>
                <a:gd name="connsiteX10" fmla="*/ 28575 w 1019175"/>
                <a:gd name="connsiteY10" fmla="*/ 209550 h 1033570"/>
                <a:gd name="connsiteX11" fmla="*/ 9525 w 1019175"/>
                <a:gd name="connsiteY11" fmla="*/ 238125 h 1033570"/>
                <a:gd name="connsiteX12" fmla="*/ 0 w 1019175"/>
                <a:gd name="connsiteY12" fmla="*/ 266700 h 1033570"/>
                <a:gd name="connsiteX13" fmla="*/ 9525 w 1019175"/>
                <a:gd name="connsiteY13" fmla="*/ 504825 h 1033570"/>
                <a:gd name="connsiteX14" fmla="*/ 38100 w 1019175"/>
                <a:gd name="connsiteY14" fmla="*/ 590550 h 1033570"/>
                <a:gd name="connsiteX15" fmla="*/ 47625 w 1019175"/>
                <a:gd name="connsiteY15" fmla="*/ 628650 h 1033570"/>
                <a:gd name="connsiteX16" fmla="*/ 66675 w 1019175"/>
                <a:gd name="connsiteY16" fmla="*/ 676275 h 1033570"/>
                <a:gd name="connsiteX17" fmla="*/ 76200 w 1019175"/>
                <a:gd name="connsiteY17" fmla="*/ 723900 h 1033570"/>
                <a:gd name="connsiteX18" fmla="*/ 171450 w 1019175"/>
                <a:gd name="connsiteY18" fmla="*/ 857250 h 1033570"/>
                <a:gd name="connsiteX19" fmla="*/ 200025 w 1019175"/>
                <a:gd name="connsiteY19" fmla="*/ 895350 h 1033570"/>
                <a:gd name="connsiteX20" fmla="*/ 228600 w 1019175"/>
                <a:gd name="connsiteY20" fmla="*/ 933450 h 1033570"/>
                <a:gd name="connsiteX21" fmla="*/ 323850 w 1019175"/>
                <a:gd name="connsiteY21" fmla="*/ 981075 h 1033570"/>
                <a:gd name="connsiteX22" fmla="*/ 400050 w 1019175"/>
                <a:gd name="connsiteY22" fmla="*/ 1000125 h 1033570"/>
                <a:gd name="connsiteX23" fmla="*/ 428625 w 1019175"/>
                <a:gd name="connsiteY23" fmla="*/ 1009650 h 1033570"/>
                <a:gd name="connsiteX24" fmla="*/ 495300 w 1019175"/>
                <a:gd name="connsiteY24" fmla="*/ 1028700 h 1033570"/>
                <a:gd name="connsiteX25" fmla="*/ 847725 w 1019175"/>
                <a:gd name="connsiteY25" fmla="*/ 1009650 h 1033570"/>
                <a:gd name="connsiteX26" fmla="*/ 942975 w 1019175"/>
                <a:gd name="connsiteY26" fmla="*/ 923925 h 1033570"/>
                <a:gd name="connsiteX27" fmla="*/ 981075 w 1019175"/>
                <a:gd name="connsiteY27" fmla="*/ 809625 h 1033570"/>
                <a:gd name="connsiteX28" fmla="*/ 1019175 w 1019175"/>
                <a:gd name="connsiteY28" fmla="*/ 695325 h 1033570"/>
                <a:gd name="connsiteX29" fmla="*/ 1000125 w 1019175"/>
                <a:gd name="connsiteY29" fmla="*/ 571500 h 1033570"/>
                <a:gd name="connsiteX30" fmla="*/ 962025 w 1019175"/>
                <a:gd name="connsiteY30" fmla="*/ 476250 h 1033570"/>
                <a:gd name="connsiteX31" fmla="*/ 904875 w 1019175"/>
                <a:gd name="connsiteY31" fmla="*/ 361950 h 1033570"/>
                <a:gd name="connsiteX32" fmla="*/ 838200 w 1019175"/>
                <a:gd name="connsiteY32" fmla="*/ 276225 h 103357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190500 w 1019175"/>
                <a:gd name="connsiteY6" fmla="*/ 47625 h 1028700"/>
                <a:gd name="connsiteX7" fmla="*/ 85725 w 1019175"/>
                <a:gd name="connsiteY7" fmla="*/ 114300 h 1028700"/>
                <a:gd name="connsiteX8" fmla="*/ 66675 w 1019175"/>
                <a:gd name="connsiteY8" fmla="*/ 152400 h 1028700"/>
                <a:gd name="connsiteX9" fmla="*/ 38100 w 1019175"/>
                <a:gd name="connsiteY9" fmla="*/ 161925 h 1028700"/>
                <a:gd name="connsiteX10" fmla="*/ 28575 w 1019175"/>
                <a:gd name="connsiteY10" fmla="*/ 209550 h 1028700"/>
                <a:gd name="connsiteX11" fmla="*/ 9525 w 1019175"/>
                <a:gd name="connsiteY11" fmla="*/ 238125 h 1028700"/>
                <a:gd name="connsiteX12" fmla="*/ 0 w 1019175"/>
                <a:gd name="connsiteY12" fmla="*/ 266700 h 1028700"/>
                <a:gd name="connsiteX13" fmla="*/ 9525 w 1019175"/>
                <a:gd name="connsiteY13" fmla="*/ 504825 h 1028700"/>
                <a:gd name="connsiteX14" fmla="*/ 38100 w 1019175"/>
                <a:gd name="connsiteY14" fmla="*/ 590550 h 1028700"/>
                <a:gd name="connsiteX15" fmla="*/ 47625 w 1019175"/>
                <a:gd name="connsiteY15" fmla="*/ 628650 h 1028700"/>
                <a:gd name="connsiteX16" fmla="*/ 66675 w 1019175"/>
                <a:gd name="connsiteY16" fmla="*/ 676275 h 1028700"/>
                <a:gd name="connsiteX17" fmla="*/ 76200 w 1019175"/>
                <a:gd name="connsiteY17" fmla="*/ 723900 h 1028700"/>
                <a:gd name="connsiteX18" fmla="*/ 171450 w 1019175"/>
                <a:gd name="connsiteY18" fmla="*/ 857250 h 1028700"/>
                <a:gd name="connsiteX19" fmla="*/ 200025 w 1019175"/>
                <a:gd name="connsiteY19" fmla="*/ 895350 h 1028700"/>
                <a:gd name="connsiteX20" fmla="*/ 228600 w 1019175"/>
                <a:gd name="connsiteY20" fmla="*/ 933450 h 1028700"/>
                <a:gd name="connsiteX21" fmla="*/ 323850 w 1019175"/>
                <a:gd name="connsiteY21" fmla="*/ 981075 h 1028700"/>
                <a:gd name="connsiteX22" fmla="*/ 400050 w 1019175"/>
                <a:gd name="connsiteY22" fmla="*/ 1000125 h 1028700"/>
                <a:gd name="connsiteX23" fmla="*/ 495300 w 1019175"/>
                <a:gd name="connsiteY23" fmla="*/ 1028700 h 1028700"/>
                <a:gd name="connsiteX24" fmla="*/ 847725 w 1019175"/>
                <a:gd name="connsiteY24" fmla="*/ 1009650 h 1028700"/>
                <a:gd name="connsiteX25" fmla="*/ 942975 w 1019175"/>
                <a:gd name="connsiteY25" fmla="*/ 923925 h 1028700"/>
                <a:gd name="connsiteX26" fmla="*/ 981075 w 1019175"/>
                <a:gd name="connsiteY26" fmla="*/ 809625 h 1028700"/>
                <a:gd name="connsiteX27" fmla="*/ 1019175 w 1019175"/>
                <a:gd name="connsiteY27" fmla="*/ 695325 h 1028700"/>
                <a:gd name="connsiteX28" fmla="*/ 1000125 w 1019175"/>
                <a:gd name="connsiteY28" fmla="*/ 571500 h 1028700"/>
                <a:gd name="connsiteX29" fmla="*/ 962025 w 1019175"/>
                <a:gd name="connsiteY29" fmla="*/ 476250 h 1028700"/>
                <a:gd name="connsiteX30" fmla="*/ 904875 w 1019175"/>
                <a:gd name="connsiteY30" fmla="*/ 361950 h 1028700"/>
                <a:gd name="connsiteX31" fmla="*/ 838200 w 1019175"/>
                <a:gd name="connsiteY31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190500 w 1019175"/>
                <a:gd name="connsiteY6" fmla="*/ 47625 h 1028700"/>
                <a:gd name="connsiteX7" fmla="*/ 85725 w 1019175"/>
                <a:gd name="connsiteY7" fmla="*/ 114300 h 1028700"/>
                <a:gd name="connsiteX8" fmla="*/ 66675 w 1019175"/>
                <a:gd name="connsiteY8" fmla="*/ 152400 h 1028700"/>
                <a:gd name="connsiteX9" fmla="*/ 38100 w 1019175"/>
                <a:gd name="connsiteY9" fmla="*/ 161925 h 1028700"/>
                <a:gd name="connsiteX10" fmla="*/ 28575 w 1019175"/>
                <a:gd name="connsiteY10" fmla="*/ 209550 h 1028700"/>
                <a:gd name="connsiteX11" fmla="*/ 9525 w 1019175"/>
                <a:gd name="connsiteY11" fmla="*/ 238125 h 1028700"/>
                <a:gd name="connsiteX12" fmla="*/ 0 w 1019175"/>
                <a:gd name="connsiteY12" fmla="*/ 266700 h 1028700"/>
                <a:gd name="connsiteX13" fmla="*/ 9525 w 1019175"/>
                <a:gd name="connsiteY13" fmla="*/ 504825 h 1028700"/>
                <a:gd name="connsiteX14" fmla="*/ 38100 w 1019175"/>
                <a:gd name="connsiteY14" fmla="*/ 590550 h 1028700"/>
                <a:gd name="connsiteX15" fmla="*/ 47625 w 1019175"/>
                <a:gd name="connsiteY15" fmla="*/ 628650 h 1028700"/>
                <a:gd name="connsiteX16" fmla="*/ 66675 w 1019175"/>
                <a:gd name="connsiteY16" fmla="*/ 676275 h 1028700"/>
                <a:gd name="connsiteX17" fmla="*/ 76200 w 1019175"/>
                <a:gd name="connsiteY17" fmla="*/ 723900 h 1028700"/>
                <a:gd name="connsiteX18" fmla="*/ 171450 w 1019175"/>
                <a:gd name="connsiteY18" fmla="*/ 857250 h 1028700"/>
                <a:gd name="connsiteX19" fmla="*/ 200025 w 1019175"/>
                <a:gd name="connsiteY19" fmla="*/ 895350 h 1028700"/>
                <a:gd name="connsiteX20" fmla="*/ 228600 w 1019175"/>
                <a:gd name="connsiteY20" fmla="*/ 933450 h 1028700"/>
                <a:gd name="connsiteX21" fmla="*/ 400050 w 1019175"/>
                <a:gd name="connsiteY21" fmla="*/ 1000125 h 1028700"/>
                <a:gd name="connsiteX22" fmla="*/ 495300 w 1019175"/>
                <a:gd name="connsiteY22" fmla="*/ 1028700 h 1028700"/>
                <a:gd name="connsiteX23" fmla="*/ 847725 w 1019175"/>
                <a:gd name="connsiteY23" fmla="*/ 1009650 h 1028700"/>
                <a:gd name="connsiteX24" fmla="*/ 942975 w 1019175"/>
                <a:gd name="connsiteY24" fmla="*/ 923925 h 1028700"/>
                <a:gd name="connsiteX25" fmla="*/ 981075 w 1019175"/>
                <a:gd name="connsiteY25" fmla="*/ 809625 h 1028700"/>
                <a:gd name="connsiteX26" fmla="*/ 1019175 w 1019175"/>
                <a:gd name="connsiteY26" fmla="*/ 695325 h 1028700"/>
                <a:gd name="connsiteX27" fmla="*/ 1000125 w 1019175"/>
                <a:gd name="connsiteY27" fmla="*/ 571500 h 1028700"/>
                <a:gd name="connsiteX28" fmla="*/ 962025 w 1019175"/>
                <a:gd name="connsiteY28" fmla="*/ 476250 h 1028700"/>
                <a:gd name="connsiteX29" fmla="*/ 904875 w 1019175"/>
                <a:gd name="connsiteY29" fmla="*/ 361950 h 1028700"/>
                <a:gd name="connsiteX30" fmla="*/ 838200 w 1019175"/>
                <a:gd name="connsiteY30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190500 w 1019175"/>
                <a:gd name="connsiteY6" fmla="*/ 47625 h 1028700"/>
                <a:gd name="connsiteX7" fmla="*/ 85725 w 1019175"/>
                <a:gd name="connsiteY7" fmla="*/ 114300 h 1028700"/>
                <a:gd name="connsiteX8" fmla="*/ 66675 w 1019175"/>
                <a:gd name="connsiteY8" fmla="*/ 152400 h 1028700"/>
                <a:gd name="connsiteX9" fmla="*/ 38100 w 1019175"/>
                <a:gd name="connsiteY9" fmla="*/ 161925 h 1028700"/>
                <a:gd name="connsiteX10" fmla="*/ 28575 w 1019175"/>
                <a:gd name="connsiteY10" fmla="*/ 209550 h 1028700"/>
                <a:gd name="connsiteX11" fmla="*/ 9525 w 1019175"/>
                <a:gd name="connsiteY11" fmla="*/ 238125 h 1028700"/>
                <a:gd name="connsiteX12" fmla="*/ 0 w 1019175"/>
                <a:gd name="connsiteY12" fmla="*/ 266700 h 1028700"/>
                <a:gd name="connsiteX13" fmla="*/ 9525 w 1019175"/>
                <a:gd name="connsiteY13" fmla="*/ 504825 h 1028700"/>
                <a:gd name="connsiteX14" fmla="*/ 38100 w 1019175"/>
                <a:gd name="connsiteY14" fmla="*/ 590550 h 1028700"/>
                <a:gd name="connsiteX15" fmla="*/ 47625 w 1019175"/>
                <a:gd name="connsiteY15" fmla="*/ 628650 h 1028700"/>
                <a:gd name="connsiteX16" fmla="*/ 66675 w 1019175"/>
                <a:gd name="connsiteY16" fmla="*/ 676275 h 1028700"/>
                <a:gd name="connsiteX17" fmla="*/ 76200 w 1019175"/>
                <a:gd name="connsiteY17" fmla="*/ 723900 h 1028700"/>
                <a:gd name="connsiteX18" fmla="*/ 171450 w 1019175"/>
                <a:gd name="connsiteY18" fmla="*/ 857250 h 1028700"/>
                <a:gd name="connsiteX19" fmla="*/ 228600 w 1019175"/>
                <a:gd name="connsiteY19" fmla="*/ 933450 h 1028700"/>
                <a:gd name="connsiteX20" fmla="*/ 400050 w 1019175"/>
                <a:gd name="connsiteY20" fmla="*/ 1000125 h 1028700"/>
                <a:gd name="connsiteX21" fmla="*/ 495300 w 1019175"/>
                <a:gd name="connsiteY21" fmla="*/ 1028700 h 1028700"/>
                <a:gd name="connsiteX22" fmla="*/ 847725 w 1019175"/>
                <a:gd name="connsiteY22" fmla="*/ 1009650 h 1028700"/>
                <a:gd name="connsiteX23" fmla="*/ 942975 w 1019175"/>
                <a:gd name="connsiteY23" fmla="*/ 923925 h 1028700"/>
                <a:gd name="connsiteX24" fmla="*/ 981075 w 1019175"/>
                <a:gd name="connsiteY24" fmla="*/ 809625 h 1028700"/>
                <a:gd name="connsiteX25" fmla="*/ 1019175 w 1019175"/>
                <a:gd name="connsiteY25" fmla="*/ 695325 h 1028700"/>
                <a:gd name="connsiteX26" fmla="*/ 1000125 w 1019175"/>
                <a:gd name="connsiteY26" fmla="*/ 571500 h 1028700"/>
                <a:gd name="connsiteX27" fmla="*/ 962025 w 1019175"/>
                <a:gd name="connsiteY27" fmla="*/ 476250 h 1028700"/>
                <a:gd name="connsiteX28" fmla="*/ 904875 w 1019175"/>
                <a:gd name="connsiteY28" fmla="*/ 361950 h 1028700"/>
                <a:gd name="connsiteX29" fmla="*/ 838200 w 1019175"/>
                <a:gd name="connsiteY29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190500 w 1019175"/>
                <a:gd name="connsiteY6" fmla="*/ 47625 h 1028700"/>
                <a:gd name="connsiteX7" fmla="*/ 85725 w 1019175"/>
                <a:gd name="connsiteY7" fmla="*/ 114300 h 1028700"/>
                <a:gd name="connsiteX8" fmla="*/ 66675 w 1019175"/>
                <a:gd name="connsiteY8" fmla="*/ 152400 h 1028700"/>
                <a:gd name="connsiteX9" fmla="*/ 38100 w 1019175"/>
                <a:gd name="connsiteY9" fmla="*/ 161925 h 1028700"/>
                <a:gd name="connsiteX10" fmla="*/ 28575 w 1019175"/>
                <a:gd name="connsiteY10" fmla="*/ 209550 h 1028700"/>
                <a:gd name="connsiteX11" fmla="*/ 9525 w 1019175"/>
                <a:gd name="connsiteY11" fmla="*/ 238125 h 1028700"/>
                <a:gd name="connsiteX12" fmla="*/ 0 w 1019175"/>
                <a:gd name="connsiteY12" fmla="*/ 266700 h 1028700"/>
                <a:gd name="connsiteX13" fmla="*/ 9525 w 1019175"/>
                <a:gd name="connsiteY13" fmla="*/ 504825 h 1028700"/>
                <a:gd name="connsiteX14" fmla="*/ 38100 w 1019175"/>
                <a:gd name="connsiteY14" fmla="*/ 590550 h 1028700"/>
                <a:gd name="connsiteX15" fmla="*/ 47625 w 1019175"/>
                <a:gd name="connsiteY15" fmla="*/ 628650 h 1028700"/>
                <a:gd name="connsiteX16" fmla="*/ 76200 w 1019175"/>
                <a:gd name="connsiteY16" fmla="*/ 723900 h 1028700"/>
                <a:gd name="connsiteX17" fmla="*/ 171450 w 1019175"/>
                <a:gd name="connsiteY17" fmla="*/ 857250 h 1028700"/>
                <a:gd name="connsiteX18" fmla="*/ 228600 w 1019175"/>
                <a:gd name="connsiteY18" fmla="*/ 933450 h 1028700"/>
                <a:gd name="connsiteX19" fmla="*/ 400050 w 1019175"/>
                <a:gd name="connsiteY19" fmla="*/ 1000125 h 1028700"/>
                <a:gd name="connsiteX20" fmla="*/ 495300 w 1019175"/>
                <a:gd name="connsiteY20" fmla="*/ 1028700 h 1028700"/>
                <a:gd name="connsiteX21" fmla="*/ 847725 w 1019175"/>
                <a:gd name="connsiteY21" fmla="*/ 1009650 h 1028700"/>
                <a:gd name="connsiteX22" fmla="*/ 942975 w 1019175"/>
                <a:gd name="connsiteY22" fmla="*/ 923925 h 1028700"/>
                <a:gd name="connsiteX23" fmla="*/ 981075 w 1019175"/>
                <a:gd name="connsiteY23" fmla="*/ 809625 h 1028700"/>
                <a:gd name="connsiteX24" fmla="*/ 1019175 w 1019175"/>
                <a:gd name="connsiteY24" fmla="*/ 695325 h 1028700"/>
                <a:gd name="connsiteX25" fmla="*/ 1000125 w 1019175"/>
                <a:gd name="connsiteY25" fmla="*/ 571500 h 1028700"/>
                <a:gd name="connsiteX26" fmla="*/ 962025 w 1019175"/>
                <a:gd name="connsiteY26" fmla="*/ 476250 h 1028700"/>
                <a:gd name="connsiteX27" fmla="*/ 904875 w 1019175"/>
                <a:gd name="connsiteY27" fmla="*/ 361950 h 1028700"/>
                <a:gd name="connsiteX28" fmla="*/ 838200 w 1019175"/>
                <a:gd name="connsiteY28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190500 w 1019175"/>
                <a:gd name="connsiteY6" fmla="*/ 47625 h 1028700"/>
                <a:gd name="connsiteX7" fmla="*/ 85725 w 1019175"/>
                <a:gd name="connsiteY7" fmla="*/ 114300 h 1028700"/>
                <a:gd name="connsiteX8" fmla="*/ 66675 w 1019175"/>
                <a:gd name="connsiteY8" fmla="*/ 152400 h 1028700"/>
                <a:gd name="connsiteX9" fmla="*/ 38100 w 1019175"/>
                <a:gd name="connsiteY9" fmla="*/ 161925 h 1028700"/>
                <a:gd name="connsiteX10" fmla="*/ 28575 w 1019175"/>
                <a:gd name="connsiteY10" fmla="*/ 209550 h 1028700"/>
                <a:gd name="connsiteX11" fmla="*/ 9525 w 1019175"/>
                <a:gd name="connsiteY11" fmla="*/ 238125 h 1028700"/>
                <a:gd name="connsiteX12" fmla="*/ 0 w 1019175"/>
                <a:gd name="connsiteY12" fmla="*/ 266700 h 1028700"/>
                <a:gd name="connsiteX13" fmla="*/ 9525 w 1019175"/>
                <a:gd name="connsiteY13" fmla="*/ 504825 h 1028700"/>
                <a:gd name="connsiteX14" fmla="*/ 38100 w 1019175"/>
                <a:gd name="connsiteY14" fmla="*/ 590550 h 1028700"/>
                <a:gd name="connsiteX15" fmla="*/ 76200 w 1019175"/>
                <a:gd name="connsiteY15" fmla="*/ 723900 h 1028700"/>
                <a:gd name="connsiteX16" fmla="*/ 171450 w 1019175"/>
                <a:gd name="connsiteY16" fmla="*/ 857250 h 1028700"/>
                <a:gd name="connsiteX17" fmla="*/ 228600 w 1019175"/>
                <a:gd name="connsiteY17" fmla="*/ 933450 h 1028700"/>
                <a:gd name="connsiteX18" fmla="*/ 400050 w 1019175"/>
                <a:gd name="connsiteY18" fmla="*/ 1000125 h 1028700"/>
                <a:gd name="connsiteX19" fmla="*/ 495300 w 1019175"/>
                <a:gd name="connsiteY19" fmla="*/ 1028700 h 1028700"/>
                <a:gd name="connsiteX20" fmla="*/ 847725 w 1019175"/>
                <a:gd name="connsiteY20" fmla="*/ 1009650 h 1028700"/>
                <a:gd name="connsiteX21" fmla="*/ 942975 w 1019175"/>
                <a:gd name="connsiteY21" fmla="*/ 923925 h 1028700"/>
                <a:gd name="connsiteX22" fmla="*/ 981075 w 1019175"/>
                <a:gd name="connsiteY22" fmla="*/ 809625 h 1028700"/>
                <a:gd name="connsiteX23" fmla="*/ 1019175 w 1019175"/>
                <a:gd name="connsiteY23" fmla="*/ 695325 h 1028700"/>
                <a:gd name="connsiteX24" fmla="*/ 1000125 w 1019175"/>
                <a:gd name="connsiteY24" fmla="*/ 571500 h 1028700"/>
                <a:gd name="connsiteX25" fmla="*/ 962025 w 1019175"/>
                <a:gd name="connsiteY25" fmla="*/ 476250 h 1028700"/>
                <a:gd name="connsiteX26" fmla="*/ 904875 w 1019175"/>
                <a:gd name="connsiteY26" fmla="*/ 361950 h 1028700"/>
                <a:gd name="connsiteX27" fmla="*/ 838200 w 1019175"/>
                <a:gd name="connsiteY27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190500 w 1019175"/>
                <a:gd name="connsiteY6" fmla="*/ 47625 h 1028700"/>
                <a:gd name="connsiteX7" fmla="*/ 85725 w 1019175"/>
                <a:gd name="connsiteY7" fmla="*/ 114300 h 1028700"/>
                <a:gd name="connsiteX8" fmla="*/ 66675 w 1019175"/>
                <a:gd name="connsiteY8" fmla="*/ 152400 h 1028700"/>
                <a:gd name="connsiteX9" fmla="*/ 38100 w 1019175"/>
                <a:gd name="connsiteY9" fmla="*/ 161925 h 1028700"/>
                <a:gd name="connsiteX10" fmla="*/ 9525 w 1019175"/>
                <a:gd name="connsiteY10" fmla="*/ 238125 h 1028700"/>
                <a:gd name="connsiteX11" fmla="*/ 0 w 1019175"/>
                <a:gd name="connsiteY11" fmla="*/ 266700 h 1028700"/>
                <a:gd name="connsiteX12" fmla="*/ 9525 w 1019175"/>
                <a:gd name="connsiteY12" fmla="*/ 504825 h 1028700"/>
                <a:gd name="connsiteX13" fmla="*/ 38100 w 1019175"/>
                <a:gd name="connsiteY13" fmla="*/ 590550 h 1028700"/>
                <a:gd name="connsiteX14" fmla="*/ 76200 w 1019175"/>
                <a:gd name="connsiteY14" fmla="*/ 723900 h 1028700"/>
                <a:gd name="connsiteX15" fmla="*/ 171450 w 1019175"/>
                <a:gd name="connsiteY15" fmla="*/ 857250 h 1028700"/>
                <a:gd name="connsiteX16" fmla="*/ 228600 w 1019175"/>
                <a:gd name="connsiteY16" fmla="*/ 933450 h 1028700"/>
                <a:gd name="connsiteX17" fmla="*/ 400050 w 1019175"/>
                <a:gd name="connsiteY17" fmla="*/ 1000125 h 1028700"/>
                <a:gd name="connsiteX18" fmla="*/ 495300 w 1019175"/>
                <a:gd name="connsiteY18" fmla="*/ 1028700 h 1028700"/>
                <a:gd name="connsiteX19" fmla="*/ 847725 w 1019175"/>
                <a:gd name="connsiteY19" fmla="*/ 1009650 h 1028700"/>
                <a:gd name="connsiteX20" fmla="*/ 942975 w 1019175"/>
                <a:gd name="connsiteY20" fmla="*/ 923925 h 1028700"/>
                <a:gd name="connsiteX21" fmla="*/ 981075 w 1019175"/>
                <a:gd name="connsiteY21" fmla="*/ 809625 h 1028700"/>
                <a:gd name="connsiteX22" fmla="*/ 1019175 w 1019175"/>
                <a:gd name="connsiteY22" fmla="*/ 695325 h 1028700"/>
                <a:gd name="connsiteX23" fmla="*/ 1000125 w 1019175"/>
                <a:gd name="connsiteY23" fmla="*/ 571500 h 1028700"/>
                <a:gd name="connsiteX24" fmla="*/ 962025 w 1019175"/>
                <a:gd name="connsiteY24" fmla="*/ 476250 h 1028700"/>
                <a:gd name="connsiteX25" fmla="*/ 904875 w 1019175"/>
                <a:gd name="connsiteY25" fmla="*/ 361950 h 1028700"/>
                <a:gd name="connsiteX26" fmla="*/ 838200 w 1019175"/>
                <a:gd name="connsiteY26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190500 w 1019175"/>
                <a:gd name="connsiteY6" fmla="*/ 47625 h 1028700"/>
                <a:gd name="connsiteX7" fmla="*/ 85725 w 1019175"/>
                <a:gd name="connsiteY7" fmla="*/ 114300 h 1028700"/>
                <a:gd name="connsiteX8" fmla="*/ 38100 w 1019175"/>
                <a:gd name="connsiteY8" fmla="*/ 161925 h 1028700"/>
                <a:gd name="connsiteX9" fmla="*/ 9525 w 1019175"/>
                <a:gd name="connsiteY9" fmla="*/ 238125 h 1028700"/>
                <a:gd name="connsiteX10" fmla="*/ 0 w 1019175"/>
                <a:gd name="connsiteY10" fmla="*/ 266700 h 1028700"/>
                <a:gd name="connsiteX11" fmla="*/ 9525 w 1019175"/>
                <a:gd name="connsiteY11" fmla="*/ 504825 h 1028700"/>
                <a:gd name="connsiteX12" fmla="*/ 38100 w 1019175"/>
                <a:gd name="connsiteY12" fmla="*/ 590550 h 1028700"/>
                <a:gd name="connsiteX13" fmla="*/ 76200 w 1019175"/>
                <a:gd name="connsiteY13" fmla="*/ 723900 h 1028700"/>
                <a:gd name="connsiteX14" fmla="*/ 171450 w 1019175"/>
                <a:gd name="connsiteY14" fmla="*/ 857250 h 1028700"/>
                <a:gd name="connsiteX15" fmla="*/ 228600 w 1019175"/>
                <a:gd name="connsiteY15" fmla="*/ 933450 h 1028700"/>
                <a:gd name="connsiteX16" fmla="*/ 400050 w 1019175"/>
                <a:gd name="connsiteY16" fmla="*/ 1000125 h 1028700"/>
                <a:gd name="connsiteX17" fmla="*/ 495300 w 1019175"/>
                <a:gd name="connsiteY17" fmla="*/ 1028700 h 1028700"/>
                <a:gd name="connsiteX18" fmla="*/ 847725 w 1019175"/>
                <a:gd name="connsiteY18" fmla="*/ 1009650 h 1028700"/>
                <a:gd name="connsiteX19" fmla="*/ 942975 w 1019175"/>
                <a:gd name="connsiteY19" fmla="*/ 923925 h 1028700"/>
                <a:gd name="connsiteX20" fmla="*/ 981075 w 1019175"/>
                <a:gd name="connsiteY20" fmla="*/ 809625 h 1028700"/>
                <a:gd name="connsiteX21" fmla="*/ 1019175 w 1019175"/>
                <a:gd name="connsiteY21" fmla="*/ 695325 h 1028700"/>
                <a:gd name="connsiteX22" fmla="*/ 1000125 w 1019175"/>
                <a:gd name="connsiteY22" fmla="*/ 571500 h 1028700"/>
                <a:gd name="connsiteX23" fmla="*/ 962025 w 1019175"/>
                <a:gd name="connsiteY23" fmla="*/ 476250 h 1028700"/>
                <a:gd name="connsiteX24" fmla="*/ 904875 w 1019175"/>
                <a:gd name="connsiteY24" fmla="*/ 361950 h 1028700"/>
                <a:gd name="connsiteX25" fmla="*/ 838200 w 1019175"/>
                <a:gd name="connsiteY25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190500 w 1019175"/>
                <a:gd name="connsiteY6" fmla="*/ 47625 h 1028700"/>
                <a:gd name="connsiteX7" fmla="*/ 85725 w 1019175"/>
                <a:gd name="connsiteY7" fmla="*/ 114300 h 1028700"/>
                <a:gd name="connsiteX8" fmla="*/ 38100 w 1019175"/>
                <a:gd name="connsiteY8" fmla="*/ 161925 h 1028700"/>
                <a:gd name="connsiteX9" fmla="*/ 0 w 1019175"/>
                <a:gd name="connsiteY9" fmla="*/ 266700 h 1028700"/>
                <a:gd name="connsiteX10" fmla="*/ 9525 w 1019175"/>
                <a:gd name="connsiteY10" fmla="*/ 504825 h 1028700"/>
                <a:gd name="connsiteX11" fmla="*/ 38100 w 1019175"/>
                <a:gd name="connsiteY11" fmla="*/ 590550 h 1028700"/>
                <a:gd name="connsiteX12" fmla="*/ 76200 w 1019175"/>
                <a:gd name="connsiteY12" fmla="*/ 723900 h 1028700"/>
                <a:gd name="connsiteX13" fmla="*/ 171450 w 1019175"/>
                <a:gd name="connsiteY13" fmla="*/ 857250 h 1028700"/>
                <a:gd name="connsiteX14" fmla="*/ 228600 w 1019175"/>
                <a:gd name="connsiteY14" fmla="*/ 933450 h 1028700"/>
                <a:gd name="connsiteX15" fmla="*/ 400050 w 1019175"/>
                <a:gd name="connsiteY15" fmla="*/ 1000125 h 1028700"/>
                <a:gd name="connsiteX16" fmla="*/ 495300 w 1019175"/>
                <a:gd name="connsiteY16" fmla="*/ 1028700 h 1028700"/>
                <a:gd name="connsiteX17" fmla="*/ 847725 w 1019175"/>
                <a:gd name="connsiteY17" fmla="*/ 1009650 h 1028700"/>
                <a:gd name="connsiteX18" fmla="*/ 942975 w 1019175"/>
                <a:gd name="connsiteY18" fmla="*/ 923925 h 1028700"/>
                <a:gd name="connsiteX19" fmla="*/ 981075 w 1019175"/>
                <a:gd name="connsiteY19" fmla="*/ 809625 h 1028700"/>
                <a:gd name="connsiteX20" fmla="*/ 1019175 w 1019175"/>
                <a:gd name="connsiteY20" fmla="*/ 695325 h 1028700"/>
                <a:gd name="connsiteX21" fmla="*/ 1000125 w 1019175"/>
                <a:gd name="connsiteY21" fmla="*/ 571500 h 1028700"/>
                <a:gd name="connsiteX22" fmla="*/ 962025 w 1019175"/>
                <a:gd name="connsiteY22" fmla="*/ 476250 h 1028700"/>
                <a:gd name="connsiteX23" fmla="*/ 904875 w 1019175"/>
                <a:gd name="connsiteY23" fmla="*/ 361950 h 1028700"/>
                <a:gd name="connsiteX24" fmla="*/ 838200 w 1019175"/>
                <a:gd name="connsiteY24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247650 w 1019175"/>
                <a:gd name="connsiteY5" fmla="*/ 28575 h 1028700"/>
                <a:gd name="connsiteX6" fmla="*/ 85725 w 1019175"/>
                <a:gd name="connsiteY6" fmla="*/ 114300 h 1028700"/>
                <a:gd name="connsiteX7" fmla="*/ 38100 w 1019175"/>
                <a:gd name="connsiteY7" fmla="*/ 161925 h 1028700"/>
                <a:gd name="connsiteX8" fmla="*/ 0 w 1019175"/>
                <a:gd name="connsiteY8" fmla="*/ 266700 h 1028700"/>
                <a:gd name="connsiteX9" fmla="*/ 9525 w 1019175"/>
                <a:gd name="connsiteY9" fmla="*/ 504825 h 1028700"/>
                <a:gd name="connsiteX10" fmla="*/ 38100 w 1019175"/>
                <a:gd name="connsiteY10" fmla="*/ 590550 h 1028700"/>
                <a:gd name="connsiteX11" fmla="*/ 76200 w 1019175"/>
                <a:gd name="connsiteY11" fmla="*/ 723900 h 1028700"/>
                <a:gd name="connsiteX12" fmla="*/ 171450 w 1019175"/>
                <a:gd name="connsiteY12" fmla="*/ 857250 h 1028700"/>
                <a:gd name="connsiteX13" fmla="*/ 228600 w 1019175"/>
                <a:gd name="connsiteY13" fmla="*/ 933450 h 1028700"/>
                <a:gd name="connsiteX14" fmla="*/ 400050 w 1019175"/>
                <a:gd name="connsiteY14" fmla="*/ 1000125 h 1028700"/>
                <a:gd name="connsiteX15" fmla="*/ 495300 w 1019175"/>
                <a:gd name="connsiteY15" fmla="*/ 1028700 h 1028700"/>
                <a:gd name="connsiteX16" fmla="*/ 847725 w 1019175"/>
                <a:gd name="connsiteY16" fmla="*/ 1009650 h 1028700"/>
                <a:gd name="connsiteX17" fmla="*/ 942975 w 1019175"/>
                <a:gd name="connsiteY17" fmla="*/ 923925 h 1028700"/>
                <a:gd name="connsiteX18" fmla="*/ 981075 w 1019175"/>
                <a:gd name="connsiteY18" fmla="*/ 809625 h 1028700"/>
                <a:gd name="connsiteX19" fmla="*/ 1019175 w 1019175"/>
                <a:gd name="connsiteY19" fmla="*/ 695325 h 1028700"/>
                <a:gd name="connsiteX20" fmla="*/ 1000125 w 1019175"/>
                <a:gd name="connsiteY20" fmla="*/ 571500 h 1028700"/>
                <a:gd name="connsiteX21" fmla="*/ 962025 w 1019175"/>
                <a:gd name="connsiteY21" fmla="*/ 476250 h 1028700"/>
                <a:gd name="connsiteX22" fmla="*/ 904875 w 1019175"/>
                <a:gd name="connsiteY22" fmla="*/ 361950 h 1028700"/>
                <a:gd name="connsiteX23" fmla="*/ 838200 w 1019175"/>
                <a:gd name="connsiteY23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609600 w 1019175"/>
                <a:gd name="connsiteY2" fmla="*/ 85725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317054 w 1019175"/>
                <a:gd name="connsiteY5" fmla="*/ 209765 h 1028700"/>
                <a:gd name="connsiteX6" fmla="*/ 85725 w 1019175"/>
                <a:gd name="connsiteY6" fmla="*/ 114300 h 1028700"/>
                <a:gd name="connsiteX7" fmla="*/ 38100 w 1019175"/>
                <a:gd name="connsiteY7" fmla="*/ 161925 h 1028700"/>
                <a:gd name="connsiteX8" fmla="*/ 0 w 1019175"/>
                <a:gd name="connsiteY8" fmla="*/ 266700 h 1028700"/>
                <a:gd name="connsiteX9" fmla="*/ 9525 w 1019175"/>
                <a:gd name="connsiteY9" fmla="*/ 504825 h 1028700"/>
                <a:gd name="connsiteX10" fmla="*/ 38100 w 1019175"/>
                <a:gd name="connsiteY10" fmla="*/ 590550 h 1028700"/>
                <a:gd name="connsiteX11" fmla="*/ 76200 w 1019175"/>
                <a:gd name="connsiteY11" fmla="*/ 723900 h 1028700"/>
                <a:gd name="connsiteX12" fmla="*/ 171450 w 1019175"/>
                <a:gd name="connsiteY12" fmla="*/ 857250 h 1028700"/>
                <a:gd name="connsiteX13" fmla="*/ 228600 w 1019175"/>
                <a:gd name="connsiteY13" fmla="*/ 933450 h 1028700"/>
                <a:gd name="connsiteX14" fmla="*/ 400050 w 1019175"/>
                <a:gd name="connsiteY14" fmla="*/ 1000125 h 1028700"/>
                <a:gd name="connsiteX15" fmla="*/ 495300 w 1019175"/>
                <a:gd name="connsiteY15" fmla="*/ 1028700 h 1028700"/>
                <a:gd name="connsiteX16" fmla="*/ 847725 w 1019175"/>
                <a:gd name="connsiteY16" fmla="*/ 1009650 h 1028700"/>
                <a:gd name="connsiteX17" fmla="*/ 942975 w 1019175"/>
                <a:gd name="connsiteY17" fmla="*/ 923925 h 1028700"/>
                <a:gd name="connsiteX18" fmla="*/ 981075 w 1019175"/>
                <a:gd name="connsiteY18" fmla="*/ 809625 h 1028700"/>
                <a:gd name="connsiteX19" fmla="*/ 1019175 w 1019175"/>
                <a:gd name="connsiteY19" fmla="*/ 695325 h 1028700"/>
                <a:gd name="connsiteX20" fmla="*/ 1000125 w 1019175"/>
                <a:gd name="connsiteY20" fmla="*/ 571500 h 1028700"/>
                <a:gd name="connsiteX21" fmla="*/ 962025 w 1019175"/>
                <a:gd name="connsiteY21" fmla="*/ 476250 h 1028700"/>
                <a:gd name="connsiteX22" fmla="*/ 904875 w 1019175"/>
                <a:gd name="connsiteY22" fmla="*/ 361950 h 1028700"/>
                <a:gd name="connsiteX23" fmla="*/ 838200 w 1019175"/>
                <a:gd name="connsiteY23" fmla="*/ 276225 h 1028700"/>
                <a:gd name="connsiteX0" fmla="*/ 838200 w 1019175"/>
                <a:gd name="connsiteY0" fmla="*/ 276225 h 1028700"/>
                <a:gd name="connsiteX1" fmla="*/ 666750 w 1019175"/>
                <a:gd name="connsiteY1" fmla="*/ 180975 h 1028700"/>
                <a:gd name="connsiteX2" fmla="*/ 341265 w 1019175"/>
                <a:gd name="connsiteY2" fmla="*/ 355032 h 1028700"/>
                <a:gd name="connsiteX3" fmla="*/ 504825 w 1019175"/>
                <a:gd name="connsiteY3" fmla="*/ 19050 h 1028700"/>
                <a:gd name="connsiteX4" fmla="*/ 447675 w 1019175"/>
                <a:gd name="connsiteY4" fmla="*/ 0 h 1028700"/>
                <a:gd name="connsiteX5" fmla="*/ 317054 w 1019175"/>
                <a:gd name="connsiteY5" fmla="*/ 209765 h 1028700"/>
                <a:gd name="connsiteX6" fmla="*/ 85725 w 1019175"/>
                <a:gd name="connsiteY6" fmla="*/ 114300 h 1028700"/>
                <a:gd name="connsiteX7" fmla="*/ 38100 w 1019175"/>
                <a:gd name="connsiteY7" fmla="*/ 161925 h 1028700"/>
                <a:gd name="connsiteX8" fmla="*/ 0 w 1019175"/>
                <a:gd name="connsiteY8" fmla="*/ 266700 h 1028700"/>
                <a:gd name="connsiteX9" fmla="*/ 9525 w 1019175"/>
                <a:gd name="connsiteY9" fmla="*/ 504825 h 1028700"/>
                <a:gd name="connsiteX10" fmla="*/ 38100 w 1019175"/>
                <a:gd name="connsiteY10" fmla="*/ 590550 h 1028700"/>
                <a:gd name="connsiteX11" fmla="*/ 76200 w 1019175"/>
                <a:gd name="connsiteY11" fmla="*/ 723900 h 1028700"/>
                <a:gd name="connsiteX12" fmla="*/ 171450 w 1019175"/>
                <a:gd name="connsiteY12" fmla="*/ 857250 h 1028700"/>
                <a:gd name="connsiteX13" fmla="*/ 228600 w 1019175"/>
                <a:gd name="connsiteY13" fmla="*/ 933450 h 1028700"/>
                <a:gd name="connsiteX14" fmla="*/ 400050 w 1019175"/>
                <a:gd name="connsiteY14" fmla="*/ 1000125 h 1028700"/>
                <a:gd name="connsiteX15" fmla="*/ 495300 w 1019175"/>
                <a:gd name="connsiteY15" fmla="*/ 1028700 h 1028700"/>
                <a:gd name="connsiteX16" fmla="*/ 847725 w 1019175"/>
                <a:gd name="connsiteY16" fmla="*/ 1009650 h 1028700"/>
                <a:gd name="connsiteX17" fmla="*/ 942975 w 1019175"/>
                <a:gd name="connsiteY17" fmla="*/ 923925 h 1028700"/>
                <a:gd name="connsiteX18" fmla="*/ 981075 w 1019175"/>
                <a:gd name="connsiteY18" fmla="*/ 809625 h 1028700"/>
                <a:gd name="connsiteX19" fmla="*/ 1019175 w 1019175"/>
                <a:gd name="connsiteY19" fmla="*/ 695325 h 1028700"/>
                <a:gd name="connsiteX20" fmla="*/ 1000125 w 1019175"/>
                <a:gd name="connsiteY20" fmla="*/ 571500 h 1028700"/>
                <a:gd name="connsiteX21" fmla="*/ 962025 w 1019175"/>
                <a:gd name="connsiteY21" fmla="*/ 476250 h 1028700"/>
                <a:gd name="connsiteX22" fmla="*/ 904875 w 1019175"/>
                <a:gd name="connsiteY22" fmla="*/ 361950 h 1028700"/>
                <a:gd name="connsiteX23" fmla="*/ 838200 w 1019175"/>
                <a:gd name="connsiteY23" fmla="*/ 276225 h 1028700"/>
                <a:gd name="connsiteX0" fmla="*/ 833959 w 1014934"/>
                <a:gd name="connsiteY0" fmla="*/ 276225 h 1028700"/>
                <a:gd name="connsiteX1" fmla="*/ 662509 w 1014934"/>
                <a:gd name="connsiteY1" fmla="*/ 180975 h 1028700"/>
                <a:gd name="connsiteX2" fmla="*/ 337024 w 1014934"/>
                <a:gd name="connsiteY2" fmla="*/ 355032 h 1028700"/>
                <a:gd name="connsiteX3" fmla="*/ 500584 w 1014934"/>
                <a:gd name="connsiteY3" fmla="*/ 19050 h 1028700"/>
                <a:gd name="connsiteX4" fmla="*/ 443434 w 1014934"/>
                <a:gd name="connsiteY4" fmla="*/ 0 h 1028700"/>
                <a:gd name="connsiteX5" fmla="*/ 312813 w 1014934"/>
                <a:gd name="connsiteY5" fmla="*/ 209765 h 1028700"/>
                <a:gd name="connsiteX6" fmla="*/ 81484 w 1014934"/>
                <a:gd name="connsiteY6" fmla="*/ 114300 h 1028700"/>
                <a:gd name="connsiteX7" fmla="*/ 33859 w 1014934"/>
                <a:gd name="connsiteY7" fmla="*/ 161925 h 1028700"/>
                <a:gd name="connsiteX8" fmla="*/ 240180 w 1014934"/>
                <a:gd name="connsiteY8" fmla="*/ 379243 h 1028700"/>
                <a:gd name="connsiteX9" fmla="*/ 5284 w 1014934"/>
                <a:gd name="connsiteY9" fmla="*/ 504825 h 1028700"/>
                <a:gd name="connsiteX10" fmla="*/ 33859 w 1014934"/>
                <a:gd name="connsiteY10" fmla="*/ 590550 h 1028700"/>
                <a:gd name="connsiteX11" fmla="*/ 71959 w 1014934"/>
                <a:gd name="connsiteY11" fmla="*/ 723900 h 1028700"/>
                <a:gd name="connsiteX12" fmla="*/ 167209 w 1014934"/>
                <a:gd name="connsiteY12" fmla="*/ 857250 h 1028700"/>
                <a:gd name="connsiteX13" fmla="*/ 224359 w 1014934"/>
                <a:gd name="connsiteY13" fmla="*/ 933450 h 1028700"/>
                <a:gd name="connsiteX14" fmla="*/ 395809 w 1014934"/>
                <a:gd name="connsiteY14" fmla="*/ 1000125 h 1028700"/>
                <a:gd name="connsiteX15" fmla="*/ 491059 w 1014934"/>
                <a:gd name="connsiteY15" fmla="*/ 1028700 h 1028700"/>
                <a:gd name="connsiteX16" fmla="*/ 843484 w 1014934"/>
                <a:gd name="connsiteY16" fmla="*/ 1009650 h 1028700"/>
                <a:gd name="connsiteX17" fmla="*/ 938734 w 1014934"/>
                <a:gd name="connsiteY17" fmla="*/ 923925 h 1028700"/>
                <a:gd name="connsiteX18" fmla="*/ 976834 w 1014934"/>
                <a:gd name="connsiteY18" fmla="*/ 809625 h 1028700"/>
                <a:gd name="connsiteX19" fmla="*/ 1014934 w 1014934"/>
                <a:gd name="connsiteY19" fmla="*/ 695325 h 1028700"/>
                <a:gd name="connsiteX20" fmla="*/ 995884 w 1014934"/>
                <a:gd name="connsiteY20" fmla="*/ 571500 h 1028700"/>
                <a:gd name="connsiteX21" fmla="*/ 957784 w 1014934"/>
                <a:gd name="connsiteY21" fmla="*/ 476250 h 1028700"/>
                <a:gd name="connsiteX22" fmla="*/ 900634 w 1014934"/>
                <a:gd name="connsiteY22" fmla="*/ 361950 h 1028700"/>
                <a:gd name="connsiteX23" fmla="*/ 833959 w 1014934"/>
                <a:gd name="connsiteY23" fmla="*/ 276225 h 1028700"/>
                <a:gd name="connsiteX0" fmla="*/ 833959 w 1014934"/>
                <a:gd name="connsiteY0" fmla="*/ 276225 h 1028700"/>
                <a:gd name="connsiteX1" fmla="*/ 662509 w 1014934"/>
                <a:gd name="connsiteY1" fmla="*/ 180975 h 1028700"/>
                <a:gd name="connsiteX2" fmla="*/ 337024 w 1014934"/>
                <a:gd name="connsiteY2" fmla="*/ 355032 h 1028700"/>
                <a:gd name="connsiteX3" fmla="*/ 500584 w 1014934"/>
                <a:gd name="connsiteY3" fmla="*/ 19050 h 1028700"/>
                <a:gd name="connsiteX4" fmla="*/ 443434 w 1014934"/>
                <a:gd name="connsiteY4" fmla="*/ 0 h 1028700"/>
                <a:gd name="connsiteX5" fmla="*/ 312813 w 1014934"/>
                <a:gd name="connsiteY5" fmla="*/ 209765 h 1028700"/>
                <a:gd name="connsiteX6" fmla="*/ 81484 w 1014934"/>
                <a:gd name="connsiteY6" fmla="*/ 114300 h 1028700"/>
                <a:gd name="connsiteX7" fmla="*/ 33859 w 1014934"/>
                <a:gd name="connsiteY7" fmla="*/ 161925 h 1028700"/>
                <a:gd name="connsiteX8" fmla="*/ 240180 w 1014934"/>
                <a:gd name="connsiteY8" fmla="*/ 379243 h 1028700"/>
                <a:gd name="connsiteX9" fmla="*/ 5284 w 1014934"/>
                <a:gd name="connsiteY9" fmla="*/ 504825 h 1028700"/>
                <a:gd name="connsiteX10" fmla="*/ 33859 w 1014934"/>
                <a:gd name="connsiteY10" fmla="*/ 590550 h 1028700"/>
                <a:gd name="connsiteX11" fmla="*/ 288602 w 1014934"/>
                <a:gd name="connsiteY11" fmla="*/ 476087 h 1028700"/>
                <a:gd name="connsiteX12" fmla="*/ 167209 w 1014934"/>
                <a:gd name="connsiteY12" fmla="*/ 857250 h 1028700"/>
                <a:gd name="connsiteX13" fmla="*/ 224359 w 1014934"/>
                <a:gd name="connsiteY13" fmla="*/ 933450 h 1028700"/>
                <a:gd name="connsiteX14" fmla="*/ 395809 w 1014934"/>
                <a:gd name="connsiteY14" fmla="*/ 1000125 h 1028700"/>
                <a:gd name="connsiteX15" fmla="*/ 491059 w 1014934"/>
                <a:gd name="connsiteY15" fmla="*/ 1028700 h 1028700"/>
                <a:gd name="connsiteX16" fmla="*/ 843484 w 1014934"/>
                <a:gd name="connsiteY16" fmla="*/ 1009650 h 1028700"/>
                <a:gd name="connsiteX17" fmla="*/ 938734 w 1014934"/>
                <a:gd name="connsiteY17" fmla="*/ 923925 h 1028700"/>
                <a:gd name="connsiteX18" fmla="*/ 976834 w 1014934"/>
                <a:gd name="connsiteY18" fmla="*/ 809625 h 1028700"/>
                <a:gd name="connsiteX19" fmla="*/ 1014934 w 1014934"/>
                <a:gd name="connsiteY19" fmla="*/ 695325 h 1028700"/>
                <a:gd name="connsiteX20" fmla="*/ 995884 w 1014934"/>
                <a:gd name="connsiteY20" fmla="*/ 571500 h 1028700"/>
                <a:gd name="connsiteX21" fmla="*/ 957784 w 1014934"/>
                <a:gd name="connsiteY21" fmla="*/ 476250 h 1028700"/>
                <a:gd name="connsiteX22" fmla="*/ 900634 w 1014934"/>
                <a:gd name="connsiteY22" fmla="*/ 361950 h 1028700"/>
                <a:gd name="connsiteX23" fmla="*/ 833959 w 1014934"/>
                <a:gd name="connsiteY23" fmla="*/ 276225 h 1028700"/>
                <a:gd name="connsiteX0" fmla="*/ 833959 w 1014934"/>
                <a:gd name="connsiteY0" fmla="*/ 276225 h 1028700"/>
                <a:gd name="connsiteX1" fmla="*/ 662509 w 1014934"/>
                <a:gd name="connsiteY1" fmla="*/ 180975 h 1028700"/>
                <a:gd name="connsiteX2" fmla="*/ 337024 w 1014934"/>
                <a:gd name="connsiteY2" fmla="*/ 355032 h 1028700"/>
                <a:gd name="connsiteX3" fmla="*/ 500584 w 1014934"/>
                <a:gd name="connsiteY3" fmla="*/ 19050 h 1028700"/>
                <a:gd name="connsiteX4" fmla="*/ 443434 w 1014934"/>
                <a:gd name="connsiteY4" fmla="*/ 0 h 1028700"/>
                <a:gd name="connsiteX5" fmla="*/ 312813 w 1014934"/>
                <a:gd name="connsiteY5" fmla="*/ 209765 h 1028700"/>
                <a:gd name="connsiteX6" fmla="*/ 81484 w 1014934"/>
                <a:gd name="connsiteY6" fmla="*/ 114300 h 1028700"/>
                <a:gd name="connsiteX7" fmla="*/ 33859 w 1014934"/>
                <a:gd name="connsiteY7" fmla="*/ 161925 h 1028700"/>
                <a:gd name="connsiteX8" fmla="*/ 240180 w 1014934"/>
                <a:gd name="connsiteY8" fmla="*/ 379243 h 1028700"/>
                <a:gd name="connsiteX9" fmla="*/ 5284 w 1014934"/>
                <a:gd name="connsiteY9" fmla="*/ 504825 h 1028700"/>
                <a:gd name="connsiteX10" fmla="*/ 33859 w 1014934"/>
                <a:gd name="connsiteY10" fmla="*/ 590550 h 1028700"/>
                <a:gd name="connsiteX11" fmla="*/ 288602 w 1014934"/>
                <a:gd name="connsiteY11" fmla="*/ 476087 h 1028700"/>
                <a:gd name="connsiteX12" fmla="*/ 167209 w 1014934"/>
                <a:gd name="connsiteY12" fmla="*/ 857250 h 1028700"/>
                <a:gd name="connsiteX13" fmla="*/ 224359 w 1014934"/>
                <a:gd name="connsiteY13" fmla="*/ 933450 h 1028700"/>
                <a:gd name="connsiteX14" fmla="*/ 491059 w 1014934"/>
                <a:gd name="connsiteY14" fmla="*/ 1028700 h 1028700"/>
                <a:gd name="connsiteX15" fmla="*/ 843484 w 1014934"/>
                <a:gd name="connsiteY15" fmla="*/ 1009650 h 1028700"/>
                <a:gd name="connsiteX16" fmla="*/ 938734 w 1014934"/>
                <a:gd name="connsiteY16" fmla="*/ 923925 h 1028700"/>
                <a:gd name="connsiteX17" fmla="*/ 976834 w 1014934"/>
                <a:gd name="connsiteY17" fmla="*/ 809625 h 1028700"/>
                <a:gd name="connsiteX18" fmla="*/ 1014934 w 1014934"/>
                <a:gd name="connsiteY18" fmla="*/ 695325 h 1028700"/>
                <a:gd name="connsiteX19" fmla="*/ 995884 w 1014934"/>
                <a:gd name="connsiteY19" fmla="*/ 571500 h 1028700"/>
                <a:gd name="connsiteX20" fmla="*/ 957784 w 1014934"/>
                <a:gd name="connsiteY20" fmla="*/ 476250 h 1028700"/>
                <a:gd name="connsiteX21" fmla="*/ 900634 w 1014934"/>
                <a:gd name="connsiteY21" fmla="*/ 361950 h 1028700"/>
                <a:gd name="connsiteX22" fmla="*/ 833959 w 1014934"/>
                <a:gd name="connsiteY22" fmla="*/ 276225 h 1028700"/>
                <a:gd name="connsiteX0" fmla="*/ 833959 w 1014934"/>
                <a:gd name="connsiteY0" fmla="*/ 276225 h 1011237"/>
                <a:gd name="connsiteX1" fmla="*/ 662509 w 1014934"/>
                <a:gd name="connsiteY1" fmla="*/ 180975 h 1011237"/>
                <a:gd name="connsiteX2" fmla="*/ 337024 w 1014934"/>
                <a:gd name="connsiteY2" fmla="*/ 355032 h 1011237"/>
                <a:gd name="connsiteX3" fmla="*/ 500584 w 1014934"/>
                <a:gd name="connsiteY3" fmla="*/ 19050 h 1011237"/>
                <a:gd name="connsiteX4" fmla="*/ 443434 w 1014934"/>
                <a:gd name="connsiteY4" fmla="*/ 0 h 1011237"/>
                <a:gd name="connsiteX5" fmla="*/ 312813 w 1014934"/>
                <a:gd name="connsiteY5" fmla="*/ 209765 h 1011237"/>
                <a:gd name="connsiteX6" fmla="*/ 81484 w 1014934"/>
                <a:gd name="connsiteY6" fmla="*/ 114300 h 1011237"/>
                <a:gd name="connsiteX7" fmla="*/ 33859 w 1014934"/>
                <a:gd name="connsiteY7" fmla="*/ 161925 h 1011237"/>
                <a:gd name="connsiteX8" fmla="*/ 240180 w 1014934"/>
                <a:gd name="connsiteY8" fmla="*/ 379243 h 1011237"/>
                <a:gd name="connsiteX9" fmla="*/ 5284 w 1014934"/>
                <a:gd name="connsiteY9" fmla="*/ 504825 h 1011237"/>
                <a:gd name="connsiteX10" fmla="*/ 33859 w 1014934"/>
                <a:gd name="connsiteY10" fmla="*/ 590550 h 1011237"/>
                <a:gd name="connsiteX11" fmla="*/ 288602 w 1014934"/>
                <a:gd name="connsiteY11" fmla="*/ 476087 h 1011237"/>
                <a:gd name="connsiteX12" fmla="*/ 167209 w 1014934"/>
                <a:gd name="connsiteY12" fmla="*/ 857250 h 1011237"/>
                <a:gd name="connsiteX13" fmla="*/ 224359 w 1014934"/>
                <a:gd name="connsiteY13" fmla="*/ 933450 h 1011237"/>
                <a:gd name="connsiteX14" fmla="*/ 843484 w 1014934"/>
                <a:gd name="connsiteY14" fmla="*/ 1009650 h 1011237"/>
                <a:gd name="connsiteX15" fmla="*/ 938734 w 1014934"/>
                <a:gd name="connsiteY15" fmla="*/ 923925 h 1011237"/>
                <a:gd name="connsiteX16" fmla="*/ 976834 w 1014934"/>
                <a:gd name="connsiteY16" fmla="*/ 809625 h 1011237"/>
                <a:gd name="connsiteX17" fmla="*/ 1014934 w 1014934"/>
                <a:gd name="connsiteY17" fmla="*/ 695325 h 1011237"/>
                <a:gd name="connsiteX18" fmla="*/ 995884 w 1014934"/>
                <a:gd name="connsiteY18" fmla="*/ 571500 h 1011237"/>
                <a:gd name="connsiteX19" fmla="*/ 957784 w 1014934"/>
                <a:gd name="connsiteY19" fmla="*/ 476250 h 1011237"/>
                <a:gd name="connsiteX20" fmla="*/ 900634 w 1014934"/>
                <a:gd name="connsiteY20" fmla="*/ 361950 h 1011237"/>
                <a:gd name="connsiteX21" fmla="*/ 833959 w 1014934"/>
                <a:gd name="connsiteY21" fmla="*/ 276225 h 1011237"/>
                <a:gd name="connsiteX0" fmla="*/ 833959 w 1014934"/>
                <a:gd name="connsiteY0" fmla="*/ 276225 h 1011237"/>
                <a:gd name="connsiteX1" fmla="*/ 662509 w 1014934"/>
                <a:gd name="connsiteY1" fmla="*/ 180975 h 1011237"/>
                <a:gd name="connsiteX2" fmla="*/ 337024 w 1014934"/>
                <a:gd name="connsiteY2" fmla="*/ 355032 h 1011237"/>
                <a:gd name="connsiteX3" fmla="*/ 500584 w 1014934"/>
                <a:gd name="connsiteY3" fmla="*/ 19050 h 1011237"/>
                <a:gd name="connsiteX4" fmla="*/ 443434 w 1014934"/>
                <a:gd name="connsiteY4" fmla="*/ 0 h 1011237"/>
                <a:gd name="connsiteX5" fmla="*/ 312813 w 1014934"/>
                <a:gd name="connsiteY5" fmla="*/ 209765 h 1011237"/>
                <a:gd name="connsiteX6" fmla="*/ 81484 w 1014934"/>
                <a:gd name="connsiteY6" fmla="*/ 114300 h 1011237"/>
                <a:gd name="connsiteX7" fmla="*/ 33859 w 1014934"/>
                <a:gd name="connsiteY7" fmla="*/ 161925 h 1011237"/>
                <a:gd name="connsiteX8" fmla="*/ 240180 w 1014934"/>
                <a:gd name="connsiteY8" fmla="*/ 379243 h 1011237"/>
                <a:gd name="connsiteX9" fmla="*/ 5284 w 1014934"/>
                <a:gd name="connsiteY9" fmla="*/ 504825 h 1011237"/>
                <a:gd name="connsiteX10" fmla="*/ 33859 w 1014934"/>
                <a:gd name="connsiteY10" fmla="*/ 590550 h 1011237"/>
                <a:gd name="connsiteX11" fmla="*/ 288602 w 1014934"/>
                <a:gd name="connsiteY11" fmla="*/ 476087 h 1011237"/>
                <a:gd name="connsiteX12" fmla="*/ 167209 w 1014934"/>
                <a:gd name="connsiteY12" fmla="*/ 857250 h 1011237"/>
                <a:gd name="connsiteX13" fmla="*/ 224359 w 1014934"/>
                <a:gd name="connsiteY13" fmla="*/ 933450 h 1011237"/>
                <a:gd name="connsiteX14" fmla="*/ 843484 w 1014934"/>
                <a:gd name="connsiteY14" fmla="*/ 1009650 h 1011237"/>
                <a:gd name="connsiteX15" fmla="*/ 938734 w 1014934"/>
                <a:gd name="connsiteY15" fmla="*/ 923925 h 1011237"/>
                <a:gd name="connsiteX16" fmla="*/ 976834 w 1014934"/>
                <a:gd name="connsiteY16" fmla="*/ 809625 h 1011237"/>
                <a:gd name="connsiteX17" fmla="*/ 1014934 w 1014934"/>
                <a:gd name="connsiteY17" fmla="*/ 695325 h 1011237"/>
                <a:gd name="connsiteX18" fmla="*/ 995884 w 1014934"/>
                <a:gd name="connsiteY18" fmla="*/ 571500 h 1011237"/>
                <a:gd name="connsiteX19" fmla="*/ 957784 w 1014934"/>
                <a:gd name="connsiteY19" fmla="*/ 476250 h 1011237"/>
                <a:gd name="connsiteX20" fmla="*/ 833959 w 1014934"/>
                <a:gd name="connsiteY20" fmla="*/ 276225 h 1011237"/>
                <a:gd name="connsiteX0" fmla="*/ 833959 w 1014934"/>
                <a:gd name="connsiteY0" fmla="*/ 276225 h 1011237"/>
                <a:gd name="connsiteX1" fmla="*/ 662509 w 1014934"/>
                <a:gd name="connsiteY1" fmla="*/ 180975 h 1011237"/>
                <a:gd name="connsiteX2" fmla="*/ 337024 w 1014934"/>
                <a:gd name="connsiteY2" fmla="*/ 355032 h 1011237"/>
                <a:gd name="connsiteX3" fmla="*/ 500584 w 1014934"/>
                <a:gd name="connsiteY3" fmla="*/ 19050 h 1011237"/>
                <a:gd name="connsiteX4" fmla="*/ 443434 w 1014934"/>
                <a:gd name="connsiteY4" fmla="*/ 0 h 1011237"/>
                <a:gd name="connsiteX5" fmla="*/ 312813 w 1014934"/>
                <a:gd name="connsiteY5" fmla="*/ 209765 h 1011237"/>
                <a:gd name="connsiteX6" fmla="*/ 81484 w 1014934"/>
                <a:gd name="connsiteY6" fmla="*/ 114300 h 1011237"/>
                <a:gd name="connsiteX7" fmla="*/ 33859 w 1014934"/>
                <a:gd name="connsiteY7" fmla="*/ 161925 h 1011237"/>
                <a:gd name="connsiteX8" fmla="*/ 240180 w 1014934"/>
                <a:gd name="connsiteY8" fmla="*/ 379243 h 1011237"/>
                <a:gd name="connsiteX9" fmla="*/ 5284 w 1014934"/>
                <a:gd name="connsiteY9" fmla="*/ 504825 h 1011237"/>
                <a:gd name="connsiteX10" fmla="*/ 33859 w 1014934"/>
                <a:gd name="connsiteY10" fmla="*/ 590550 h 1011237"/>
                <a:gd name="connsiteX11" fmla="*/ 288602 w 1014934"/>
                <a:gd name="connsiteY11" fmla="*/ 476087 h 1011237"/>
                <a:gd name="connsiteX12" fmla="*/ 167209 w 1014934"/>
                <a:gd name="connsiteY12" fmla="*/ 857250 h 1011237"/>
                <a:gd name="connsiteX13" fmla="*/ 224359 w 1014934"/>
                <a:gd name="connsiteY13" fmla="*/ 933450 h 1011237"/>
                <a:gd name="connsiteX14" fmla="*/ 843484 w 1014934"/>
                <a:gd name="connsiteY14" fmla="*/ 1009650 h 1011237"/>
                <a:gd name="connsiteX15" fmla="*/ 938734 w 1014934"/>
                <a:gd name="connsiteY15" fmla="*/ 923925 h 1011237"/>
                <a:gd name="connsiteX16" fmla="*/ 976834 w 1014934"/>
                <a:gd name="connsiteY16" fmla="*/ 809625 h 1011237"/>
                <a:gd name="connsiteX17" fmla="*/ 1014934 w 1014934"/>
                <a:gd name="connsiteY17" fmla="*/ 695325 h 1011237"/>
                <a:gd name="connsiteX18" fmla="*/ 995884 w 1014934"/>
                <a:gd name="connsiteY18" fmla="*/ 571500 h 1011237"/>
                <a:gd name="connsiteX19" fmla="*/ 833959 w 1014934"/>
                <a:gd name="connsiteY19" fmla="*/ 276225 h 1011237"/>
                <a:gd name="connsiteX0" fmla="*/ 833959 w 1014934"/>
                <a:gd name="connsiteY0" fmla="*/ 276225 h 1011237"/>
                <a:gd name="connsiteX1" fmla="*/ 662509 w 1014934"/>
                <a:gd name="connsiteY1" fmla="*/ 180975 h 1011237"/>
                <a:gd name="connsiteX2" fmla="*/ 337024 w 1014934"/>
                <a:gd name="connsiteY2" fmla="*/ 355032 h 1011237"/>
                <a:gd name="connsiteX3" fmla="*/ 500584 w 1014934"/>
                <a:gd name="connsiteY3" fmla="*/ 19050 h 1011237"/>
                <a:gd name="connsiteX4" fmla="*/ 443434 w 1014934"/>
                <a:gd name="connsiteY4" fmla="*/ 0 h 1011237"/>
                <a:gd name="connsiteX5" fmla="*/ 312813 w 1014934"/>
                <a:gd name="connsiteY5" fmla="*/ 209765 h 1011237"/>
                <a:gd name="connsiteX6" fmla="*/ 81484 w 1014934"/>
                <a:gd name="connsiteY6" fmla="*/ 114300 h 1011237"/>
                <a:gd name="connsiteX7" fmla="*/ 33859 w 1014934"/>
                <a:gd name="connsiteY7" fmla="*/ 161925 h 1011237"/>
                <a:gd name="connsiteX8" fmla="*/ 240180 w 1014934"/>
                <a:gd name="connsiteY8" fmla="*/ 379243 h 1011237"/>
                <a:gd name="connsiteX9" fmla="*/ 5284 w 1014934"/>
                <a:gd name="connsiteY9" fmla="*/ 504825 h 1011237"/>
                <a:gd name="connsiteX10" fmla="*/ 33859 w 1014934"/>
                <a:gd name="connsiteY10" fmla="*/ 590550 h 1011237"/>
                <a:gd name="connsiteX11" fmla="*/ 288602 w 1014934"/>
                <a:gd name="connsiteY11" fmla="*/ 476087 h 1011237"/>
                <a:gd name="connsiteX12" fmla="*/ 167209 w 1014934"/>
                <a:gd name="connsiteY12" fmla="*/ 857250 h 1011237"/>
                <a:gd name="connsiteX13" fmla="*/ 224359 w 1014934"/>
                <a:gd name="connsiteY13" fmla="*/ 933450 h 1011237"/>
                <a:gd name="connsiteX14" fmla="*/ 843484 w 1014934"/>
                <a:gd name="connsiteY14" fmla="*/ 1009650 h 1011237"/>
                <a:gd name="connsiteX15" fmla="*/ 938734 w 1014934"/>
                <a:gd name="connsiteY15" fmla="*/ 923925 h 1011237"/>
                <a:gd name="connsiteX16" fmla="*/ 976834 w 1014934"/>
                <a:gd name="connsiteY16" fmla="*/ 809625 h 1011237"/>
                <a:gd name="connsiteX17" fmla="*/ 1014934 w 1014934"/>
                <a:gd name="connsiteY17" fmla="*/ 695325 h 1011237"/>
                <a:gd name="connsiteX18" fmla="*/ 833959 w 1014934"/>
                <a:gd name="connsiteY18" fmla="*/ 276225 h 1011237"/>
                <a:gd name="connsiteX0" fmla="*/ 833959 w 976834"/>
                <a:gd name="connsiteY0" fmla="*/ 276225 h 1011237"/>
                <a:gd name="connsiteX1" fmla="*/ 662509 w 976834"/>
                <a:gd name="connsiteY1" fmla="*/ 180975 h 1011237"/>
                <a:gd name="connsiteX2" fmla="*/ 337024 w 976834"/>
                <a:gd name="connsiteY2" fmla="*/ 355032 h 1011237"/>
                <a:gd name="connsiteX3" fmla="*/ 500584 w 976834"/>
                <a:gd name="connsiteY3" fmla="*/ 19050 h 1011237"/>
                <a:gd name="connsiteX4" fmla="*/ 443434 w 976834"/>
                <a:gd name="connsiteY4" fmla="*/ 0 h 1011237"/>
                <a:gd name="connsiteX5" fmla="*/ 312813 w 976834"/>
                <a:gd name="connsiteY5" fmla="*/ 209765 h 1011237"/>
                <a:gd name="connsiteX6" fmla="*/ 81484 w 976834"/>
                <a:gd name="connsiteY6" fmla="*/ 114300 h 1011237"/>
                <a:gd name="connsiteX7" fmla="*/ 33859 w 976834"/>
                <a:gd name="connsiteY7" fmla="*/ 161925 h 1011237"/>
                <a:gd name="connsiteX8" fmla="*/ 240180 w 976834"/>
                <a:gd name="connsiteY8" fmla="*/ 379243 h 1011237"/>
                <a:gd name="connsiteX9" fmla="*/ 5284 w 976834"/>
                <a:gd name="connsiteY9" fmla="*/ 504825 h 1011237"/>
                <a:gd name="connsiteX10" fmla="*/ 33859 w 976834"/>
                <a:gd name="connsiteY10" fmla="*/ 590550 h 1011237"/>
                <a:gd name="connsiteX11" fmla="*/ 288602 w 976834"/>
                <a:gd name="connsiteY11" fmla="*/ 476087 h 1011237"/>
                <a:gd name="connsiteX12" fmla="*/ 167209 w 976834"/>
                <a:gd name="connsiteY12" fmla="*/ 857250 h 1011237"/>
                <a:gd name="connsiteX13" fmla="*/ 224359 w 976834"/>
                <a:gd name="connsiteY13" fmla="*/ 933450 h 1011237"/>
                <a:gd name="connsiteX14" fmla="*/ 843484 w 976834"/>
                <a:gd name="connsiteY14" fmla="*/ 1009650 h 1011237"/>
                <a:gd name="connsiteX15" fmla="*/ 938734 w 976834"/>
                <a:gd name="connsiteY15" fmla="*/ 923925 h 1011237"/>
                <a:gd name="connsiteX16" fmla="*/ 976834 w 976834"/>
                <a:gd name="connsiteY16" fmla="*/ 809625 h 1011237"/>
                <a:gd name="connsiteX17" fmla="*/ 833959 w 976834"/>
                <a:gd name="connsiteY17" fmla="*/ 276225 h 1011237"/>
                <a:gd name="connsiteX0" fmla="*/ 833959 w 938734"/>
                <a:gd name="connsiteY0" fmla="*/ 276225 h 1011237"/>
                <a:gd name="connsiteX1" fmla="*/ 662509 w 938734"/>
                <a:gd name="connsiteY1" fmla="*/ 180975 h 1011237"/>
                <a:gd name="connsiteX2" fmla="*/ 337024 w 938734"/>
                <a:gd name="connsiteY2" fmla="*/ 355032 h 1011237"/>
                <a:gd name="connsiteX3" fmla="*/ 500584 w 938734"/>
                <a:gd name="connsiteY3" fmla="*/ 19050 h 1011237"/>
                <a:gd name="connsiteX4" fmla="*/ 443434 w 938734"/>
                <a:gd name="connsiteY4" fmla="*/ 0 h 1011237"/>
                <a:gd name="connsiteX5" fmla="*/ 312813 w 938734"/>
                <a:gd name="connsiteY5" fmla="*/ 209765 h 1011237"/>
                <a:gd name="connsiteX6" fmla="*/ 81484 w 938734"/>
                <a:gd name="connsiteY6" fmla="*/ 114300 h 1011237"/>
                <a:gd name="connsiteX7" fmla="*/ 33859 w 938734"/>
                <a:gd name="connsiteY7" fmla="*/ 161925 h 1011237"/>
                <a:gd name="connsiteX8" fmla="*/ 240180 w 938734"/>
                <a:gd name="connsiteY8" fmla="*/ 379243 h 1011237"/>
                <a:gd name="connsiteX9" fmla="*/ 5284 w 938734"/>
                <a:gd name="connsiteY9" fmla="*/ 504825 h 1011237"/>
                <a:gd name="connsiteX10" fmla="*/ 33859 w 938734"/>
                <a:gd name="connsiteY10" fmla="*/ 590550 h 1011237"/>
                <a:gd name="connsiteX11" fmla="*/ 288602 w 938734"/>
                <a:gd name="connsiteY11" fmla="*/ 476087 h 1011237"/>
                <a:gd name="connsiteX12" fmla="*/ 167209 w 938734"/>
                <a:gd name="connsiteY12" fmla="*/ 857250 h 1011237"/>
                <a:gd name="connsiteX13" fmla="*/ 224359 w 938734"/>
                <a:gd name="connsiteY13" fmla="*/ 933450 h 1011237"/>
                <a:gd name="connsiteX14" fmla="*/ 843484 w 938734"/>
                <a:gd name="connsiteY14" fmla="*/ 1009650 h 1011237"/>
                <a:gd name="connsiteX15" fmla="*/ 938734 w 938734"/>
                <a:gd name="connsiteY15" fmla="*/ 923925 h 1011237"/>
                <a:gd name="connsiteX16" fmla="*/ 833959 w 938734"/>
                <a:gd name="connsiteY16" fmla="*/ 276225 h 1011237"/>
                <a:gd name="connsiteX0" fmla="*/ 833959 w 945084"/>
                <a:gd name="connsiteY0" fmla="*/ 276225 h 1011237"/>
                <a:gd name="connsiteX1" fmla="*/ 662509 w 945084"/>
                <a:gd name="connsiteY1" fmla="*/ 180975 h 1011237"/>
                <a:gd name="connsiteX2" fmla="*/ 337024 w 945084"/>
                <a:gd name="connsiteY2" fmla="*/ 355032 h 1011237"/>
                <a:gd name="connsiteX3" fmla="*/ 500584 w 945084"/>
                <a:gd name="connsiteY3" fmla="*/ 19050 h 1011237"/>
                <a:gd name="connsiteX4" fmla="*/ 443434 w 945084"/>
                <a:gd name="connsiteY4" fmla="*/ 0 h 1011237"/>
                <a:gd name="connsiteX5" fmla="*/ 312813 w 945084"/>
                <a:gd name="connsiteY5" fmla="*/ 209765 h 1011237"/>
                <a:gd name="connsiteX6" fmla="*/ 81484 w 945084"/>
                <a:gd name="connsiteY6" fmla="*/ 114300 h 1011237"/>
                <a:gd name="connsiteX7" fmla="*/ 33859 w 945084"/>
                <a:gd name="connsiteY7" fmla="*/ 161925 h 1011237"/>
                <a:gd name="connsiteX8" fmla="*/ 240180 w 945084"/>
                <a:gd name="connsiteY8" fmla="*/ 379243 h 1011237"/>
                <a:gd name="connsiteX9" fmla="*/ 5284 w 945084"/>
                <a:gd name="connsiteY9" fmla="*/ 504825 h 1011237"/>
                <a:gd name="connsiteX10" fmla="*/ 33859 w 945084"/>
                <a:gd name="connsiteY10" fmla="*/ 590550 h 1011237"/>
                <a:gd name="connsiteX11" fmla="*/ 288602 w 945084"/>
                <a:gd name="connsiteY11" fmla="*/ 476087 h 1011237"/>
                <a:gd name="connsiteX12" fmla="*/ 167209 w 945084"/>
                <a:gd name="connsiteY12" fmla="*/ 857250 h 1011237"/>
                <a:gd name="connsiteX13" fmla="*/ 224359 w 945084"/>
                <a:gd name="connsiteY13" fmla="*/ 933450 h 1011237"/>
                <a:gd name="connsiteX14" fmla="*/ 843484 w 945084"/>
                <a:gd name="connsiteY14" fmla="*/ 1009650 h 1011237"/>
                <a:gd name="connsiteX15" fmla="*/ 833959 w 945084"/>
                <a:gd name="connsiteY15" fmla="*/ 276225 h 1011237"/>
                <a:gd name="connsiteX0" fmla="*/ 833959 w 833959"/>
                <a:gd name="connsiteY0" fmla="*/ 276225 h 933450"/>
                <a:gd name="connsiteX1" fmla="*/ 662509 w 833959"/>
                <a:gd name="connsiteY1" fmla="*/ 180975 h 933450"/>
                <a:gd name="connsiteX2" fmla="*/ 337024 w 833959"/>
                <a:gd name="connsiteY2" fmla="*/ 355032 h 933450"/>
                <a:gd name="connsiteX3" fmla="*/ 500584 w 833959"/>
                <a:gd name="connsiteY3" fmla="*/ 19050 h 933450"/>
                <a:gd name="connsiteX4" fmla="*/ 443434 w 833959"/>
                <a:gd name="connsiteY4" fmla="*/ 0 h 933450"/>
                <a:gd name="connsiteX5" fmla="*/ 312813 w 833959"/>
                <a:gd name="connsiteY5" fmla="*/ 209765 h 933450"/>
                <a:gd name="connsiteX6" fmla="*/ 81484 w 833959"/>
                <a:gd name="connsiteY6" fmla="*/ 114300 h 933450"/>
                <a:gd name="connsiteX7" fmla="*/ 33859 w 833959"/>
                <a:gd name="connsiteY7" fmla="*/ 161925 h 933450"/>
                <a:gd name="connsiteX8" fmla="*/ 240180 w 833959"/>
                <a:gd name="connsiteY8" fmla="*/ 379243 h 933450"/>
                <a:gd name="connsiteX9" fmla="*/ 5284 w 833959"/>
                <a:gd name="connsiteY9" fmla="*/ 504825 h 933450"/>
                <a:gd name="connsiteX10" fmla="*/ 33859 w 833959"/>
                <a:gd name="connsiteY10" fmla="*/ 590550 h 933450"/>
                <a:gd name="connsiteX11" fmla="*/ 288602 w 833959"/>
                <a:gd name="connsiteY11" fmla="*/ 476087 h 933450"/>
                <a:gd name="connsiteX12" fmla="*/ 167209 w 833959"/>
                <a:gd name="connsiteY12" fmla="*/ 857250 h 933450"/>
                <a:gd name="connsiteX13" fmla="*/ 224359 w 833959"/>
                <a:gd name="connsiteY13" fmla="*/ 933450 h 933450"/>
                <a:gd name="connsiteX14" fmla="*/ 833959 w 833959"/>
                <a:gd name="connsiteY14" fmla="*/ 276225 h 933450"/>
                <a:gd name="connsiteX0" fmla="*/ 833959 w 833959"/>
                <a:gd name="connsiteY0" fmla="*/ 276225 h 857250"/>
                <a:gd name="connsiteX1" fmla="*/ 662509 w 833959"/>
                <a:gd name="connsiteY1" fmla="*/ 180975 h 857250"/>
                <a:gd name="connsiteX2" fmla="*/ 337024 w 833959"/>
                <a:gd name="connsiteY2" fmla="*/ 355032 h 857250"/>
                <a:gd name="connsiteX3" fmla="*/ 500584 w 833959"/>
                <a:gd name="connsiteY3" fmla="*/ 19050 h 857250"/>
                <a:gd name="connsiteX4" fmla="*/ 443434 w 833959"/>
                <a:gd name="connsiteY4" fmla="*/ 0 h 857250"/>
                <a:gd name="connsiteX5" fmla="*/ 312813 w 833959"/>
                <a:gd name="connsiteY5" fmla="*/ 209765 h 857250"/>
                <a:gd name="connsiteX6" fmla="*/ 81484 w 833959"/>
                <a:gd name="connsiteY6" fmla="*/ 114300 h 857250"/>
                <a:gd name="connsiteX7" fmla="*/ 33859 w 833959"/>
                <a:gd name="connsiteY7" fmla="*/ 161925 h 857250"/>
                <a:gd name="connsiteX8" fmla="*/ 240180 w 833959"/>
                <a:gd name="connsiteY8" fmla="*/ 379243 h 857250"/>
                <a:gd name="connsiteX9" fmla="*/ 5284 w 833959"/>
                <a:gd name="connsiteY9" fmla="*/ 504825 h 857250"/>
                <a:gd name="connsiteX10" fmla="*/ 33859 w 833959"/>
                <a:gd name="connsiteY10" fmla="*/ 590550 h 857250"/>
                <a:gd name="connsiteX11" fmla="*/ 288602 w 833959"/>
                <a:gd name="connsiteY11" fmla="*/ 476087 h 857250"/>
                <a:gd name="connsiteX12" fmla="*/ 167209 w 833959"/>
                <a:gd name="connsiteY12" fmla="*/ 857250 h 857250"/>
                <a:gd name="connsiteX13" fmla="*/ 482290 w 833959"/>
                <a:gd name="connsiteY13" fmla="*/ 476087 h 857250"/>
                <a:gd name="connsiteX14" fmla="*/ 833959 w 833959"/>
                <a:gd name="connsiteY14" fmla="*/ 276225 h 857250"/>
                <a:gd name="connsiteX0" fmla="*/ 833959 w 833959"/>
                <a:gd name="connsiteY0" fmla="*/ 276225 h 857250"/>
                <a:gd name="connsiteX1" fmla="*/ 662509 w 833959"/>
                <a:gd name="connsiteY1" fmla="*/ 180975 h 857250"/>
                <a:gd name="connsiteX2" fmla="*/ 337024 w 833959"/>
                <a:gd name="connsiteY2" fmla="*/ 355032 h 857250"/>
                <a:gd name="connsiteX3" fmla="*/ 500584 w 833959"/>
                <a:gd name="connsiteY3" fmla="*/ 19050 h 857250"/>
                <a:gd name="connsiteX4" fmla="*/ 443434 w 833959"/>
                <a:gd name="connsiteY4" fmla="*/ 0 h 857250"/>
                <a:gd name="connsiteX5" fmla="*/ 312813 w 833959"/>
                <a:gd name="connsiteY5" fmla="*/ 209765 h 857250"/>
                <a:gd name="connsiteX6" fmla="*/ 81484 w 833959"/>
                <a:gd name="connsiteY6" fmla="*/ 114300 h 857250"/>
                <a:gd name="connsiteX7" fmla="*/ 33859 w 833959"/>
                <a:gd name="connsiteY7" fmla="*/ 161925 h 857250"/>
                <a:gd name="connsiteX8" fmla="*/ 240180 w 833959"/>
                <a:gd name="connsiteY8" fmla="*/ 379243 h 857250"/>
                <a:gd name="connsiteX9" fmla="*/ 5284 w 833959"/>
                <a:gd name="connsiteY9" fmla="*/ 504825 h 857250"/>
                <a:gd name="connsiteX10" fmla="*/ 33859 w 833959"/>
                <a:gd name="connsiteY10" fmla="*/ 590550 h 857250"/>
                <a:gd name="connsiteX11" fmla="*/ 215969 w 833959"/>
                <a:gd name="connsiteY11" fmla="*/ 548720 h 857250"/>
                <a:gd name="connsiteX12" fmla="*/ 167209 w 833959"/>
                <a:gd name="connsiteY12" fmla="*/ 857250 h 857250"/>
                <a:gd name="connsiteX13" fmla="*/ 482290 w 833959"/>
                <a:gd name="connsiteY13" fmla="*/ 476087 h 857250"/>
                <a:gd name="connsiteX14" fmla="*/ 833959 w 833959"/>
                <a:gd name="connsiteY14" fmla="*/ 276225 h 857250"/>
                <a:gd name="connsiteX0" fmla="*/ 833959 w 833959"/>
                <a:gd name="connsiteY0" fmla="*/ 276225 h 857250"/>
                <a:gd name="connsiteX1" fmla="*/ 662509 w 833959"/>
                <a:gd name="connsiteY1" fmla="*/ 180975 h 857250"/>
                <a:gd name="connsiteX2" fmla="*/ 337024 w 833959"/>
                <a:gd name="connsiteY2" fmla="*/ 355032 h 857250"/>
                <a:gd name="connsiteX3" fmla="*/ 500584 w 833959"/>
                <a:gd name="connsiteY3" fmla="*/ 19050 h 857250"/>
                <a:gd name="connsiteX4" fmla="*/ 443434 w 833959"/>
                <a:gd name="connsiteY4" fmla="*/ 0 h 857250"/>
                <a:gd name="connsiteX5" fmla="*/ 312813 w 833959"/>
                <a:gd name="connsiteY5" fmla="*/ 209765 h 857250"/>
                <a:gd name="connsiteX6" fmla="*/ 81484 w 833959"/>
                <a:gd name="connsiteY6" fmla="*/ 114300 h 857250"/>
                <a:gd name="connsiteX7" fmla="*/ 33859 w 833959"/>
                <a:gd name="connsiteY7" fmla="*/ 161925 h 857250"/>
                <a:gd name="connsiteX8" fmla="*/ 167546 w 833959"/>
                <a:gd name="connsiteY8" fmla="*/ 355032 h 857250"/>
                <a:gd name="connsiteX9" fmla="*/ 5284 w 833959"/>
                <a:gd name="connsiteY9" fmla="*/ 504825 h 857250"/>
                <a:gd name="connsiteX10" fmla="*/ 33859 w 833959"/>
                <a:gd name="connsiteY10" fmla="*/ 590550 h 857250"/>
                <a:gd name="connsiteX11" fmla="*/ 215969 w 833959"/>
                <a:gd name="connsiteY11" fmla="*/ 548720 h 857250"/>
                <a:gd name="connsiteX12" fmla="*/ 167209 w 833959"/>
                <a:gd name="connsiteY12" fmla="*/ 857250 h 857250"/>
                <a:gd name="connsiteX13" fmla="*/ 482290 w 833959"/>
                <a:gd name="connsiteY13" fmla="*/ 476087 h 857250"/>
                <a:gd name="connsiteX14" fmla="*/ 833959 w 833959"/>
                <a:gd name="connsiteY14" fmla="*/ 276225 h 857250"/>
                <a:gd name="connsiteX0" fmla="*/ 833959 w 833959"/>
                <a:gd name="connsiteY0" fmla="*/ 276225 h 857250"/>
                <a:gd name="connsiteX1" fmla="*/ 662509 w 833959"/>
                <a:gd name="connsiteY1" fmla="*/ 180975 h 857250"/>
                <a:gd name="connsiteX2" fmla="*/ 337024 w 833959"/>
                <a:gd name="connsiteY2" fmla="*/ 355032 h 857250"/>
                <a:gd name="connsiteX3" fmla="*/ 500584 w 833959"/>
                <a:gd name="connsiteY3" fmla="*/ 19050 h 857250"/>
                <a:gd name="connsiteX4" fmla="*/ 443434 w 833959"/>
                <a:gd name="connsiteY4" fmla="*/ 0 h 857250"/>
                <a:gd name="connsiteX5" fmla="*/ 312813 w 833959"/>
                <a:gd name="connsiteY5" fmla="*/ 209765 h 857250"/>
                <a:gd name="connsiteX6" fmla="*/ 94913 w 833959"/>
                <a:gd name="connsiteY6" fmla="*/ 64499 h 857250"/>
                <a:gd name="connsiteX7" fmla="*/ 33859 w 833959"/>
                <a:gd name="connsiteY7" fmla="*/ 161925 h 857250"/>
                <a:gd name="connsiteX8" fmla="*/ 167546 w 833959"/>
                <a:gd name="connsiteY8" fmla="*/ 355032 h 857250"/>
                <a:gd name="connsiteX9" fmla="*/ 5284 w 833959"/>
                <a:gd name="connsiteY9" fmla="*/ 504825 h 857250"/>
                <a:gd name="connsiteX10" fmla="*/ 33859 w 833959"/>
                <a:gd name="connsiteY10" fmla="*/ 590550 h 857250"/>
                <a:gd name="connsiteX11" fmla="*/ 215969 w 833959"/>
                <a:gd name="connsiteY11" fmla="*/ 548720 h 857250"/>
                <a:gd name="connsiteX12" fmla="*/ 167209 w 833959"/>
                <a:gd name="connsiteY12" fmla="*/ 857250 h 857250"/>
                <a:gd name="connsiteX13" fmla="*/ 482290 w 833959"/>
                <a:gd name="connsiteY13" fmla="*/ 476087 h 857250"/>
                <a:gd name="connsiteX14" fmla="*/ 833959 w 833959"/>
                <a:gd name="connsiteY14" fmla="*/ 276225 h 857250"/>
                <a:gd name="connsiteX0" fmla="*/ 850177 w 850177"/>
                <a:gd name="connsiteY0" fmla="*/ 276225 h 857250"/>
                <a:gd name="connsiteX1" fmla="*/ 678727 w 850177"/>
                <a:gd name="connsiteY1" fmla="*/ 180975 h 857250"/>
                <a:gd name="connsiteX2" fmla="*/ 353242 w 850177"/>
                <a:gd name="connsiteY2" fmla="*/ 355032 h 857250"/>
                <a:gd name="connsiteX3" fmla="*/ 516802 w 850177"/>
                <a:gd name="connsiteY3" fmla="*/ 19050 h 857250"/>
                <a:gd name="connsiteX4" fmla="*/ 459652 w 850177"/>
                <a:gd name="connsiteY4" fmla="*/ 0 h 857250"/>
                <a:gd name="connsiteX5" fmla="*/ 329031 w 850177"/>
                <a:gd name="connsiteY5" fmla="*/ 209765 h 857250"/>
                <a:gd name="connsiteX6" fmla="*/ 111131 w 850177"/>
                <a:gd name="connsiteY6" fmla="*/ 64499 h 857250"/>
                <a:gd name="connsiteX7" fmla="*/ 14287 w 850177"/>
                <a:gd name="connsiteY7" fmla="*/ 161343 h 857250"/>
                <a:gd name="connsiteX8" fmla="*/ 183764 w 850177"/>
                <a:gd name="connsiteY8" fmla="*/ 355032 h 857250"/>
                <a:gd name="connsiteX9" fmla="*/ 21502 w 850177"/>
                <a:gd name="connsiteY9" fmla="*/ 504825 h 857250"/>
                <a:gd name="connsiteX10" fmla="*/ 50077 w 850177"/>
                <a:gd name="connsiteY10" fmla="*/ 590550 h 857250"/>
                <a:gd name="connsiteX11" fmla="*/ 232187 w 850177"/>
                <a:gd name="connsiteY11" fmla="*/ 548720 h 857250"/>
                <a:gd name="connsiteX12" fmla="*/ 183427 w 850177"/>
                <a:gd name="connsiteY12" fmla="*/ 857250 h 857250"/>
                <a:gd name="connsiteX13" fmla="*/ 498508 w 850177"/>
                <a:gd name="connsiteY13" fmla="*/ 476087 h 857250"/>
                <a:gd name="connsiteX14" fmla="*/ 850177 w 850177"/>
                <a:gd name="connsiteY14" fmla="*/ 276225 h 857250"/>
                <a:gd name="connsiteX0" fmla="*/ 884940 w 884940"/>
                <a:gd name="connsiteY0" fmla="*/ 276225 h 857250"/>
                <a:gd name="connsiteX1" fmla="*/ 713490 w 884940"/>
                <a:gd name="connsiteY1" fmla="*/ 180975 h 857250"/>
                <a:gd name="connsiteX2" fmla="*/ 388005 w 884940"/>
                <a:gd name="connsiteY2" fmla="*/ 355032 h 857250"/>
                <a:gd name="connsiteX3" fmla="*/ 551565 w 884940"/>
                <a:gd name="connsiteY3" fmla="*/ 19050 h 857250"/>
                <a:gd name="connsiteX4" fmla="*/ 494415 w 884940"/>
                <a:gd name="connsiteY4" fmla="*/ 0 h 857250"/>
                <a:gd name="connsiteX5" fmla="*/ 363794 w 884940"/>
                <a:gd name="connsiteY5" fmla="*/ 209765 h 857250"/>
                <a:gd name="connsiteX6" fmla="*/ 145894 w 884940"/>
                <a:gd name="connsiteY6" fmla="*/ 64499 h 857250"/>
                <a:gd name="connsiteX7" fmla="*/ 49050 w 884940"/>
                <a:gd name="connsiteY7" fmla="*/ 161343 h 857250"/>
                <a:gd name="connsiteX8" fmla="*/ 218527 w 884940"/>
                <a:gd name="connsiteY8" fmla="*/ 355032 h 857250"/>
                <a:gd name="connsiteX9" fmla="*/ 56265 w 884940"/>
                <a:gd name="connsiteY9" fmla="*/ 504825 h 857250"/>
                <a:gd name="connsiteX10" fmla="*/ 84840 w 884940"/>
                <a:gd name="connsiteY10" fmla="*/ 590550 h 857250"/>
                <a:gd name="connsiteX11" fmla="*/ 266950 w 884940"/>
                <a:gd name="connsiteY11" fmla="*/ 548720 h 857250"/>
                <a:gd name="connsiteX12" fmla="*/ 218190 w 884940"/>
                <a:gd name="connsiteY12" fmla="*/ 857250 h 857250"/>
                <a:gd name="connsiteX13" fmla="*/ 533271 w 884940"/>
                <a:gd name="connsiteY13" fmla="*/ 476087 h 857250"/>
                <a:gd name="connsiteX14" fmla="*/ 884940 w 884940"/>
                <a:gd name="connsiteY14" fmla="*/ 276225 h 857250"/>
                <a:gd name="connsiteX0" fmla="*/ 884940 w 884940"/>
                <a:gd name="connsiteY0" fmla="*/ 276225 h 857250"/>
                <a:gd name="connsiteX1" fmla="*/ 713490 w 884940"/>
                <a:gd name="connsiteY1" fmla="*/ 180975 h 857250"/>
                <a:gd name="connsiteX2" fmla="*/ 388005 w 884940"/>
                <a:gd name="connsiteY2" fmla="*/ 355032 h 857250"/>
                <a:gd name="connsiteX3" fmla="*/ 551565 w 884940"/>
                <a:gd name="connsiteY3" fmla="*/ 19050 h 857250"/>
                <a:gd name="connsiteX4" fmla="*/ 494415 w 884940"/>
                <a:gd name="connsiteY4" fmla="*/ 0 h 857250"/>
                <a:gd name="connsiteX5" fmla="*/ 363794 w 884940"/>
                <a:gd name="connsiteY5" fmla="*/ 209765 h 857250"/>
                <a:gd name="connsiteX6" fmla="*/ 145894 w 884940"/>
                <a:gd name="connsiteY6" fmla="*/ 64499 h 857250"/>
                <a:gd name="connsiteX7" fmla="*/ 49050 w 884940"/>
                <a:gd name="connsiteY7" fmla="*/ 161343 h 857250"/>
                <a:gd name="connsiteX8" fmla="*/ 218527 w 884940"/>
                <a:gd name="connsiteY8" fmla="*/ 355032 h 857250"/>
                <a:gd name="connsiteX9" fmla="*/ 56265 w 884940"/>
                <a:gd name="connsiteY9" fmla="*/ 504825 h 857250"/>
                <a:gd name="connsiteX10" fmla="*/ 84840 w 884940"/>
                <a:gd name="connsiteY10" fmla="*/ 590550 h 857250"/>
                <a:gd name="connsiteX11" fmla="*/ 266950 w 884940"/>
                <a:gd name="connsiteY11" fmla="*/ 548720 h 857250"/>
                <a:gd name="connsiteX12" fmla="*/ 218190 w 884940"/>
                <a:gd name="connsiteY12" fmla="*/ 857250 h 857250"/>
                <a:gd name="connsiteX13" fmla="*/ 533271 w 884940"/>
                <a:gd name="connsiteY13" fmla="*/ 476087 h 857250"/>
                <a:gd name="connsiteX14" fmla="*/ 884940 w 884940"/>
                <a:gd name="connsiteY14" fmla="*/ 276225 h 857250"/>
                <a:gd name="connsiteX0" fmla="*/ 884940 w 884940"/>
                <a:gd name="connsiteY0" fmla="*/ 281386 h 862411"/>
                <a:gd name="connsiteX1" fmla="*/ 713490 w 884940"/>
                <a:gd name="connsiteY1" fmla="*/ 186136 h 862411"/>
                <a:gd name="connsiteX2" fmla="*/ 388005 w 884940"/>
                <a:gd name="connsiteY2" fmla="*/ 360193 h 862411"/>
                <a:gd name="connsiteX3" fmla="*/ 551565 w 884940"/>
                <a:gd name="connsiteY3" fmla="*/ 24211 h 862411"/>
                <a:gd name="connsiteX4" fmla="*/ 363794 w 884940"/>
                <a:gd name="connsiteY4" fmla="*/ 214926 h 862411"/>
                <a:gd name="connsiteX5" fmla="*/ 145894 w 884940"/>
                <a:gd name="connsiteY5" fmla="*/ 69660 h 862411"/>
                <a:gd name="connsiteX6" fmla="*/ 49050 w 884940"/>
                <a:gd name="connsiteY6" fmla="*/ 166504 h 862411"/>
                <a:gd name="connsiteX7" fmla="*/ 218527 w 884940"/>
                <a:gd name="connsiteY7" fmla="*/ 360193 h 862411"/>
                <a:gd name="connsiteX8" fmla="*/ 56265 w 884940"/>
                <a:gd name="connsiteY8" fmla="*/ 509986 h 862411"/>
                <a:gd name="connsiteX9" fmla="*/ 84840 w 884940"/>
                <a:gd name="connsiteY9" fmla="*/ 595711 h 862411"/>
                <a:gd name="connsiteX10" fmla="*/ 266950 w 884940"/>
                <a:gd name="connsiteY10" fmla="*/ 553881 h 862411"/>
                <a:gd name="connsiteX11" fmla="*/ 218190 w 884940"/>
                <a:gd name="connsiteY11" fmla="*/ 862411 h 862411"/>
                <a:gd name="connsiteX12" fmla="*/ 533271 w 884940"/>
                <a:gd name="connsiteY12" fmla="*/ 481248 h 862411"/>
                <a:gd name="connsiteX13" fmla="*/ 884940 w 884940"/>
                <a:gd name="connsiteY13" fmla="*/ 281386 h 862411"/>
                <a:gd name="connsiteX0" fmla="*/ 884940 w 884940"/>
                <a:gd name="connsiteY0" fmla="*/ 375028 h 956053"/>
                <a:gd name="connsiteX1" fmla="*/ 713490 w 884940"/>
                <a:gd name="connsiteY1" fmla="*/ 279778 h 956053"/>
                <a:gd name="connsiteX2" fmla="*/ 388005 w 884940"/>
                <a:gd name="connsiteY2" fmla="*/ 453835 h 956053"/>
                <a:gd name="connsiteX3" fmla="*/ 551565 w 884940"/>
                <a:gd name="connsiteY3" fmla="*/ 117853 h 956053"/>
                <a:gd name="connsiteX4" fmla="*/ 363794 w 884940"/>
                <a:gd name="connsiteY4" fmla="*/ 308568 h 956053"/>
                <a:gd name="connsiteX5" fmla="*/ 145894 w 884940"/>
                <a:gd name="connsiteY5" fmla="*/ 163302 h 956053"/>
                <a:gd name="connsiteX6" fmla="*/ 49050 w 884940"/>
                <a:gd name="connsiteY6" fmla="*/ 260146 h 956053"/>
                <a:gd name="connsiteX7" fmla="*/ 218527 w 884940"/>
                <a:gd name="connsiteY7" fmla="*/ 453835 h 956053"/>
                <a:gd name="connsiteX8" fmla="*/ 56265 w 884940"/>
                <a:gd name="connsiteY8" fmla="*/ 603628 h 956053"/>
                <a:gd name="connsiteX9" fmla="*/ 84840 w 884940"/>
                <a:gd name="connsiteY9" fmla="*/ 689353 h 956053"/>
                <a:gd name="connsiteX10" fmla="*/ 266950 w 884940"/>
                <a:gd name="connsiteY10" fmla="*/ 647523 h 956053"/>
                <a:gd name="connsiteX11" fmla="*/ 218190 w 884940"/>
                <a:gd name="connsiteY11" fmla="*/ 956053 h 956053"/>
                <a:gd name="connsiteX12" fmla="*/ 533271 w 884940"/>
                <a:gd name="connsiteY12" fmla="*/ 574890 h 956053"/>
                <a:gd name="connsiteX13" fmla="*/ 884940 w 884940"/>
                <a:gd name="connsiteY13" fmla="*/ 375028 h 956053"/>
                <a:gd name="connsiteX0" fmla="*/ 884940 w 884940"/>
                <a:gd name="connsiteY0" fmla="*/ 375028 h 956053"/>
                <a:gd name="connsiteX1" fmla="*/ 713490 w 884940"/>
                <a:gd name="connsiteY1" fmla="*/ 279778 h 956053"/>
                <a:gd name="connsiteX2" fmla="*/ 388005 w 884940"/>
                <a:gd name="connsiteY2" fmla="*/ 453835 h 956053"/>
                <a:gd name="connsiteX3" fmla="*/ 551565 w 884940"/>
                <a:gd name="connsiteY3" fmla="*/ 117853 h 956053"/>
                <a:gd name="connsiteX4" fmla="*/ 363794 w 884940"/>
                <a:gd name="connsiteY4" fmla="*/ 308568 h 956053"/>
                <a:gd name="connsiteX5" fmla="*/ 145894 w 884940"/>
                <a:gd name="connsiteY5" fmla="*/ 163302 h 956053"/>
                <a:gd name="connsiteX6" fmla="*/ 49050 w 884940"/>
                <a:gd name="connsiteY6" fmla="*/ 260146 h 956053"/>
                <a:gd name="connsiteX7" fmla="*/ 218527 w 884940"/>
                <a:gd name="connsiteY7" fmla="*/ 453835 h 956053"/>
                <a:gd name="connsiteX8" fmla="*/ 56265 w 884940"/>
                <a:gd name="connsiteY8" fmla="*/ 603628 h 956053"/>
                <a:gd name="connsiteX9" fmla="*/ 84840 w 884940"/>
                <a:gd name="connsiteY9" fmla="*/ 689353 h 956053"/>
                <a:gd name="connsiteX10" fmla="*/ 266950 w 884940"/>
                <a:gd name="connsiteY10" fmla="*/ 647523 h 956053"/>
                <a:gd name="connsiteX11" fmla="*/ 218190 w 884940"/>
                <a:gd name="connsiteY11" fmla="*/ 956053 h 956053"/>
                <a:gd name="connsiteX12" fmla="*/ 533271 w 884940"/>
                <a:gd name="connsiteY12" fmla="*/ 574890 h 956053"/>
                <a:gd name="connsiteX13" fmla="*/ 884940 w 884940"/>
                <a:gd name="connsiteY13" fmla="*/ 375028 h 956053"/>
                <a:gd name="connsiteX0" fmla="*/ 884940 w 884940"/>
                <a:gd name="connsiteY0" fmla="*/ 375028 h 956053"/>
                <a:gd name="connsiteX1" fmla="*/ 713490 w 884940"/>
                <a:gd name="connsiteY1" fmla="*/ 279778 h 956053"/>
                <a:gd name="connsiteX2" fmla="*/ 412216 w 884940"/>
                <a:gd name="connsiteY2" fmla="*/ 429624 h 956053"/>
                <a:gd name="connsiteX3" fmla="*/ 551565 w 884940"/>
                <a:gd name="connsiteY3" fmla="*/ 117853 h 956053"/>
                <a:gd name="connsiteX4" fmla="*/ 363794 w 884940"/>
                <a:gd name="connsiteY4" fmla="*/ 308568 h 956053"/>
                <a:gd name="connsiteX5" fmla="*/ 145894 w 884940"/>
                <a:gd name="connsiteY5" fmla="*/ 163302 h 956053"/>
                <a:gd name="connsiteX6" fmla="*/ 49050 w 884940"/>
                <a:gd name="connsiteY6" fmla="*/ 260146 h 956053"/>
                <a:gd name="connsiteX7" fmla="*/ 218527 w 884940"/>
                <a:gd name="connsiteY7" fmla="*/ 453835 h 956053"/>
                <a:gd name="connsiteX8" fmla="*/ 56265 w 884940"/>
                <a:gd name="connsiteY8" fmla="*/ 603628 h 956053"/>
                <a:gd name="connsiteX9" fmla="*/ 84840 w 884940"/>
                <a:gd name="connsiteY9" fmla="*/ 689353 h 956053"/>
                <a:gd name="connsiteX10" fmla="*/ 266950 w 884940"/>
                <a:gd name="connsiteY10" fmla="*/ 647523 h 956053"/>
                <a:gd name="connsiteX11" fmla="*/ 218190 w 884940"/>
                <a:gd name="connsiteY11" fmla="*/ 956053 h 956053"/>
                <a:gd name="connsiteX12" fmla="*/ 533271 w 884940"/>
                <a:gd name="connsiteY12" fmla="*/ 574890 h 956053"/>
                <a:gd name="connsiteX13" fmla="*/ 884940 w 884940"/>
                <a:gd name="connsiteY13" fmla="*/ 375028 h 956053"/>
                <a:gd name="connsiteX0" fmla="*/ 884940 w 884940"/>
                <a:gd name="connsiteY0" fmla="*/ 375028 h 956053"/>
                <a:gd name="connsiteX1" fmla="*/ 713490 w 884940"/>
                <a:gd name="connsiteY1" fmla="*/ 279778 h 956053"/>
                <a:gd name="connsiteX2" fmla="*/ 412216 w 884940"/>
                <a:gd name="connsiteY2" fmla="*/ 429624 h 956053"/>
                <a:gd name="connsiteX3" fmla="*/ 551565 w 884940"/>
                <a:gd name="connsiteY3" fmla="*/ 117853 h 956053"/>
                <a:gd name="connsiteX4" fmla="*/ 363794 w 884940"/>
                <a:gd name="connsiteY4" fmla="*/ 308568 h 956053"/>
                <a:gd name="connsiteX5" fmla="*/ 145894 w 884940"/>
                <a:gd name="connsiteY5" fmla="*/ 163302 h 956053"/>
                <a:gd name="connsiteX6" fmla="*/ 49050 w 884940"/>
                <a:gd name="connsiteY6" fmla="*/ 260146 h 956053"/>
                <a:gd name="connsiteX7" fmla="*/ 218527 w 884940"/>
                <a:gd name="connsiteY7" fmla="*/ 453835 h 956053"/>
                <a:gd name="connsiteX8" fmla="*/ 84840 w 884940"/>
                <a:gd name="connsiteY8" fmla="*/ 689353 h 956053"/>
                <a:gd name="connsiteX9" fmla="*/ 266950 w 884940"/>
                <a:gd name="connsiteY9" fmla="*/ 647523 h 956053"/>
                <a:gd name="connsiteX10" fmla="*/ 218190 w 884940"/>
                <a:gd name="connsiteY10" fmla="*/ 956053 h 956053"/>
                <a:gd name="connsiteX11" fmla="*/ 533271 w 884940"/>
                <a:gd name="connsiteY11" fmla="*/ 574890 h 956053"/>
                <a:gd name="connsiteX12" fmla="*/ 884940 w 884940"/>
                <a:gd name="connsiteY12" fmla="*/ 375028 h 956053"/>
                <a:gd name="connsiteX0" fmla="*/ 1167758 w 1167758"/>
                <a:gd name="connsiteY0" fmla="*/ 375028 h 956053"/>
                <a:gd name="connsiteX1" fmla="*/ 996308 w 1167758"/>
                <a:gd name="connsiteY1" fmla="*/ 279778 h 956053"/>
                <a:gd name="connsiteX2" fmla="*/ 695034 w 1167758"/>
                <a:gd name="connsiteY2" fmla="*/ 429624 h 956053"/>
                <a:gd name="connsiteX3" fmla="*/ 834383 w 1167758"/>
                <a:gd name="connsiteY3" fmla="*/ 117853 h 956053"/>
                <a:gd name="connsiteX4" fmla="*/ 646612 w 1167758"/>
                <a:gd name="connsiteY4" fmla="*/ 308568 h 956053"/>
                <a:gd name="connsiteX5" fmla="*/ 428712 w 1167758"/>
                <a:gd name="connsiteY5" fmla="*/ 163302 h 956053"/>
                <a:gd name="connsiteX6" fmla="*/ 331868 w 1167758"/>
                <a:gd name="connsiteY6" fmla="*/ 260146 h 956053"/>
                <a:gd name="connsiteX7" fmla="*/ 501345 w 1167758"/>
                <a:gd name="connsiteY7" fmla="*/ 453835 h 956053"/>
                <a:gd name="connsiteX8" fmla="*/ 367658 w 1167758"/>
                <a:gd name="connsiteY8" fmla="*/ 689353 h 956053"/>
                <a:gd name="connsiteX9" fmla="*/ 549768 w 1167758"/>
                <a:gd name="connsiteY9" fmla="*/ 647523 h 956053"/>
                <a:gd name="connsiteX10" fmla="*/ 501008 w 1167758"/>
                <a:gd name="connsiteY10" fmla="*/ 956053 h 956053"/>
                <a:gd name="connsiteX11" fmla="*/ 816089 w 1167758"/>
                <a:gd name="connsiteY11" fmla="*/ 574890 h 956053"/>
                <a:gd name="connsiteX12" fmla="*/ 1167758 w 1167758"/>
                <a:gd name="connsiteY12" fmla="*/ 375028 h 956053"/>
                <a:gd name="connsiteX0" fmla="*/ 1167758 w 1167758"/>
                <a:gd name="connsiteY0" fmla="*/ 375028 h 956053"/>
                <a:gd name="connsiteX1" fmla="*/ 996308 w 1167758"/>
                <a:gd name="connsiteY1" fmla="*/ 279778 h 956053"/>
                <a:gd name="connsiteX2" fmla="*/ 695034 w 1167758"/>
                <a:gd name="connsiteY2" fmla="*/ 429624 h 956053"/>
                <a:gd name="connsiteX3" fmla="*/ 834383 w 1167758"/>
                <a:gd name="connsiteY3" fmla="*/ 117853 h 956053"/>
                <a:gd name="connsiteX4" fmla="*/ 646612 w 1167758"/>
                <a:gd name="connsiteY4" fmla="*/ 308568 h 956053"/>
                <a:gd name="connsiteX5" fmla="*/ 428712 w 1167758"/>
                <a:gd name="connsiteY5" fmla="*/ 163302 h 956053"/>
                <a:gd name="connsiteX6" fmla="*/ 331868 w 1167758"/>
                <a:gd name="connsiteY6" fmla="*/ 260146 h 956053"/>
                <a:gd name="connsiteX7" fmla="*/ 501345 w 1167758"/>
                <a:gd name="connsiteY7" fmla="*/ 453835 h 956053"/>
                <a:gd name="connsiteX8" fmla="*/ 367658 w 1167758"/>
                <a:gd name="connsiteY8" fmla="*/ 689353 h 956053"/>
                <a:gd name="connsiteX9" fmla="*/ 549768 w 1167758"/>
                <a:gd name="connsiteY9" fmla="*/ 647523 h 956053"/>
                <a:gd name="connsiteX10" fmla="*/ 501008 w 1167758"/>
                <a:gd name="connsiteY10" fmla="*/ 956053 h 956053"/>
                <a:gd name="connsiteX11" fmla="*/ 816089 w 1167758"/>
                <a:gd name="connsiteY11" fmla="*/ 574890 h 956053"/>
                <a:gd name="connsiteX12" fmla="*/ 1167758 w 1167758"/>
                <a:gd name="connsiteY12" fmla="*/ 375028 h 956053"/>
                <a:gd name="connsiteX0" fmla="*/ 1167758 w 1167758"/>
                <a:gd name="connsiteY0" fmla="*/ 375028 h 865423"/>
                <a:gd name="connsiteX1" fmla="*/ 996308 w 1167758"/>
                <a:gd name="connsiteY1" fmla="*/ 279778 h 865423"/>
                <a:gd name="connsiteX2" fmla="*/ 695034 w 1167758"/>
                <a:gd name="connsiteY2" fmla="*/ 429624 h 865423"/>
                <a:gd name="connsiteX3" fmla="*/ 834383 w 1167758"/>
                <a:gd name="connsiteY3" fmla="*/ 117853 h 865423"/>
                <a:gd name="connsiteX4" fmla="*/ 646612 w 1167758"/>
                <a:gd name="connsiteY4" fmla="*/ 308568 h 865423"/>
                <a:gd name="connsiteX5" fmla="*/ 428712 w 1167758"/>
                <a:gd name="connsiteY5" fmla="*/ 163302 h 865423"/>
                <a:gd name="connsiteX6" fmla="*/ 331868 w 1167758"/>
                <a:gd name="connsiteY6" fmla="*/ 260146 h 865423"/>
                <a:gd name="connsiteX7" fmla="*/ 501345 w 1167758"/>
                <a:gd name="connsiteY7" fmla="*/ 453835 h 865423"/>
                <a:gd name="connsiteX8" fmla="*/ 367658 w 1167758"/>
                <a:gd name="connsiteY8" fmla="*/ 689353 h 865423"/>
                <a:gd name="connsiteX9" fmla="*/ 549768 w 1167758"/>
                <a:gd name="connsiteY9" fmla="*/ 647523 h 865423"/>
                <a:gd name="connsiteX10" fmla="*/ 622401 w 1167758"/>
                <a:gd name="connsiteY10" fmla="*/ 865423 h 865423"/>
                <a:gd name="connsiteX11" fmla="*/ 816089 w 1167758"/>
                <a:gd name="connsiteY11" fmla="*/ 574890 h 865423"/>
                <a:gd name="connsiteX12" fmla="*/ 1167758 w 1167758"/>
                <a:gd name="connsiteY12" fmla="*/ 375028 h 865423"/>
                <a:gd name="connsiteX0" fmla="*/ 1167758 w 1167758"/>
                <a:gd name="connsiteY0" fmla="*/ 375028 h 938056"/>
                <a:gd name="connsiteX1" fmla="*/ 996308 w 1167758"/>
                <a:gd name="connsiteY1" fmla="*/ 279778 h 938056"/>
                <a:gd name="connsiteX2" fmla="*/ 695034 w 1167758"/>
                <a:gd name="connsiteY2" fmla="*/ 429624 h 938056"/>
                <a:gd name="connsiteX3" fmla="*/ 834383 w 1167758"/>
                <a:gd name="connsiteY3" fmla="*/ 117853 h 938056"/>
                <a:gd name="connsiteX4" fmla="*/ 646612 w 1167758"/>
                <a:gd name="connsiteY4" fmla="*/ 308568 h 938056"/>
                <a:gd name="connsiteX5" fmla="*/ 428712 w 1167758"/>
                <a:gd name="connsiteY5" fmla="*/ 163302 h 938056"/>
                <a:gd name="connsiteX6" fmla="*/ 331868 w 1167758"/>
                <a:gd name="connsiteY6" fmla="*/ 260146 h 938056"/>
                <a:gd name="connsiteX7" fmla="*/ 501345 w 1167758"/>
                <a:gd name="connsiteY7" fmla="*/ 453835 h 938056"/>
                <a:gd name="connsiteX8" fmla="*/ 367658 w 1167758"/>
                <a:gd name="connsiteY8" fmla="*/ 689353 h 938056"/>
                <a:gd name="connsiteX9" fmla="*/ 549768 w 1167758"/>
                <a:gd name="connsiteY9" fmla="*/ 647523 h 938056"/>
                <a:gd name="connsiteX10" fmla="*/ 598190 w 1167758"/>
                <a:gd name="connsiteY10" fmla="*/ 938056 h 938056"/>
                <a:gd name="connsiteX11" fmla="*/ 816089 w 1167758"/>
                <a:gd name="connsiteY11" fmla="*/ 574890 h 938056"/>
                <a:gd name="connsiteX12" fmla="*/ 1167758 w 1167758"/>
                <a:gd name="connsiteY12" fmla="*/ 375028 h 938056"/>
                <a:gd name="connsiteX0" fmla="*/ 1167758 w 1167758"/>
                <a:gd name="connsiteY0" fmla="*/ 375028 h 938056"/>
                <a:gd name="connsiteX1" fmla="*/ 996308 w 1167758"/>
                <a:gd name="connsiteY1" fmla="*/ 279778 h 938056"/>
                <a:gd name="connsiteX2" fmla="*/ 695034 w 1167758"/>
                <a:gd name="connsiteY2" fmla="*/ 429624 h 938056"/>
                <a:gd name="connsiteX3" fmla="*/ 834383 w 1167758"/>
                <a:gd name="connsiteY3" fmla="*/ 117853 h 938056"/>
                <a:gd name="connsiteX4" fmla="*/ 646612 w 1167758"/>
                <a:gd name="connsiteY4" fmla="*/ 308568 h 938056"/>
                <a:gd name="connsiteX5" fmla="*/ 428712 w 1167758"/>
                <a:gd name="connsiteY5" fmla="*/ 163302 h 938056"/>
                <a:gd name="connsiteX6" fmla="*/ 331868 w 1167758"/>
                <a:gd name="connsiteY6" fmla="*/ 260146 h 938056"/>
                <a:gd name="connsiteX7" fmla="*/ 501345 w 1167758"/>
                <a:gd name="connsiteY7" fmla="*/ 453835 h 938056"/>
                <a:gd name="connsiteX8" fmla="*/ 367658 w 1167758"/>
                <a:gd name="connsiteY8" fmla="*/ 689353 h 938056"/>
                <a:gd name="connsiteX9" fmla="*/ 549768 w 1167758"/>
                <a:gd name="connsiteY9" fmla="*/ 647523 h 938056"/>
                <a:gd name="connsiteX10" fmla="*/ 598190 w 1167758"/>
                <a:gd name="connsiteY10" fmla="*/ 938056 h 938056"/>
                <a:gd name="connsiteX11" fmla="*/ 816089 w 1167758"/>
                <a:gd name="connsiteY11" fmla="*/ 574890 h 938056"/>
                <a:gd name="connsiteX12" fmla="*/ 1167758 w 1167758"/>
                <a:gd name="connsiteY12" fmla="*/ 375028 h 938056"/>
                <a:gd name="connsiteX0" fmla="*/ 1167758 w 1167758"/>
                <a:gd name="connsiteY0" fmla="*/ 375028 h 996228"/>
                <a:gd name="connsiteX1" fmla="*/ 996308 w 1167758"/>
                <a:gd name="connsiteY1" fmla="*/ 279778 h 996228"/>
                <a:gd name="connsiteX2" fmla="*/ 695034 w 1167758"/>
                <a:gd name="connsiteY2" fmla="*/ 429624 h 996228"/>
                <a:gd name="connsiteX3" fmla="*/ 834383 w 1167758"/>
                <a:gd name="connsiteY3" fmla="*/ 117853 h 996228"/>
                <a:gd name="connsiteX4" fmla="*/ 646612 w 1167758"/>
                <a:gd name="connsiteY4" fmla="*/ 308568 h 996228"/>
                <a:gd name="connsiteX5" fmla="*/ 428712 w 1167758"/>
                <a:gd name="connsiteY5" fmla="*/ 163302 h 996228"/>
                <a:gd name="connsiteX6" fmla="*/ 331868 w 1167758"/>
                <a:gd name="connsiteY6" fmla="*/ 260146 h 996228"/>
                <a:gd name="connsiteX7" fmla="*/ 501345 w 1167758"/>
                <a:gd name="connsiteY7" fmla="*/ 453835 h 996228"/>
                <a:gd name="connsiteX8" fmla="*/ 367658 w 1167758"/>
                <a:gd name="connsiteY8" fmla="*/ 689353 h 996228"/>
                <a:gd name="connsiteX9" fmla="*/ 549768 w 1167758"/>
                <a:gd name="connsiteY9" fmla="*/ 647523 h 996228"/>
                <a:gd name="connsiteX10" fmla="*/ 598190 w 1167758"/>
                <a:gd name="connsiteY10" fmla="*/ 938056 h 996228"/>
                <a:gd name="connsiteX11" fmla="*/ 816089 w 1167758"/>
                <a:gd name="connsiteY11" fmla="*/ 574890 h 996228"/>
                <a:gd name="connsiteX12" fmla="*/ 1167758 w 1167758"/>
                <a:gd name="connsiteY12" fmla="*/ 375028 h 996228"/>
                <a:gd name="connsiteX0" fmla="*/ 1167758 w 1167758"/>
                <a:gd name="connsiteY0" fmla="*/ 375028 h 996228"/>
                <a:gd name="connsiteX1" fmla="*/ 996308 w 1167758"/>
                <a:gd name="connsiteY1" fmla="*/ 279778 h 996228"/>
                <a:gd name="connsiteX2" fmla="*/ 695034 w 1167758"/>
                <a:gd name="connsiteY2" fmla="*/ 429624 h 996228"/>
                <a:gd name="connsiteX3" fmla="*/ 834383 w 1167758"/>
                <a:gd name="connsiteY3" fmla="*/ 117853 h 996228"/>
                <a:gd name="connsiteX4" fmla="*/ 646612 w 1167758"/>
                <a:gd name="connsiteY4" fmla="*/ 308568 h 996228"/>
                <a:gd name="connsiteX5" fmla="*/ 428712 w 1167758"/>
                <a:gd name="connsiteY5" fmla="*/ 163302 h 996228"/>
                <a:gd name="connsiteX6" fmla="*/ 331868 w 1167758"/>
                <a:gd name="connsiteY6" fmla="*/ 260146 h 996228"/>
                <a:gd name="connsiteX7" fmla="*/ 501345 w 1167758"/>
                <a:gd name="connsiteY7" fmla="*/ 453835 h 996228"/>
                <a:gd name="connsiteX8" fmla="*/ 367658 w 1167758"/>
                <a:gd name="connsiteY8" fmla="*/ 689353 h 996228"/>
                <a:gd name="connsiteX9" fmla="*/ 549768 w 1167758"/>
                <a:gd name="connsiteY9" fmla="*/ 647523 h 996228"/>
                <a:gd name="connsiteX10" fmla="*/ 598190 w 1167758"/>
                <a:gd name="connsiteY10" fmla="*/ 938056 h 996228"/>
                <a:gd name="connsiteX11" fmla="*/ 670824 w 1167758"/>
                <a:gd name="connsiteY11" fmla="*/ 502257 h 996228"/>
                <a:gd name="connsiteX12" fmla="*/ 1167758 w 1167758"/>
                <a:gd name="connsiteY12" fmla="*/ 375028 h 996228"/>
                <a:gd name="connsiteX0" fmla="*/ 1167758 w 1167758"/>
                <a:gd name="connsiteY0" fmla="*/ 375028 h 996228"/>
                <a:gd name="connsiteX1" fmla="*/ 996308 w 1167758"/>
                <a:gd name="connsiteY1" fmla="*/ 279778 h 996228"/>
                <a:gd name="connsiteX2" fmla="*/ 695034 w 1167758"/>
                <a:gd name="connsiteY2" fmla="*/ 429624 h 996228"/>
                <a:gd name="connsiteX3" fmla="*/ 834383 w 1167758"/>
                <a:gd name="connsiteY3" fmla="*/ 117853 h 996228"/>
                <a:gd name="connsiteX4" fmla="*/ 646612 w 1167758"/>
                <a:gd name="connsiteY4" fmla="*/ 308568 h 996228"/>
                <a:gd name="connsiteX5" fmla="*/ 428712 w 1167758"/>
                <a:gd name="connsiteY5" fmla="*/ 163302 h 996228"/>
                <a:gd name="connsiteX6" fmla="*/ 331868 w 1167758"/>
                <a:gd name="connsiteY6" fmla="*/ 260146 h 996228"/>
                <a:gd name="connsiteX7" fmla="*/ 501345 w 1167758"/>
                <a:gd name="connsiteY7" fmla="*/ 453835 h 996228"/>
                <a:gd name="connsiteX8" fmla="*/ 367658 w 1167758"/>
                <a:gd name="connsiteY8" fmla="*/ 689353 h 996228"/>
                <a:gd name="connsiteX9" fmla="*/ 573979 w 1167758"/>
                <a:gd name="connsiteY9" fmla="*/ 526468 h 996228"/>
                <a:gd name="connsiteX10" fmla="*/ 598190 w 1167758"/>
                <a:gd name="connsiteY10" fmla="*/ 938056 h 996228"/>
                <a:gd name="connsiteX11" fmla="*/ 670824 w 1167758"/>
                <a:gd name="connsiteY11" fmla="*/ 502257 h 996228"/>
                <a:gd name="connsiteX12" fmla="*/ 1167758 w 1167758"/>
                <a:gd name="connsiteY12" fmla="*/ 375028 h 996228"/>
                <a:gd name="connsiteX0" fmla="*/ 864512 w 1034408"/>
                <a:gd name="connsiteY0" fmla="*/ 574890 h 996228"/>
                <a:gd name="connsiteX1" fmla="*/ 996308 w 1034408"/>
                <a:gd name="connsiteY1" fmla="*/ 279778 h 996228"/>
                <a:gd name="connsiteX2" fmla="*/ 695034 w 1034408"/>
                <a:gd name="connsiteY2" fmla="*/ 429624 h 996228"/>
                <a:gd name="connsiteX3" fmla="*/ 834383 w 1034408"/>
                <a:gd name="connsiteY3" fmla="*/ 117853 h 996228"/>
                <a:gd name="connsiteX4" fmla="*/ 646612 w 1034408"/>
                <a:gd name="connsiteY4" fmla="*/ 308568 h 996228"/>
                <a:gd name="connsiteX5" fmla="*/ 428712 w 1034408"/>
                <a:gd name="connsiteY5" fmla="*/ 163302 h 996228"/>
                <a:gd name="connsiteX6" fmla="*/ 331868 w 1034408"/>
                <a:gd name="connsiteY6" fmla="*/ 260146 h 996228"/>
                <a:gd name="connsiteX7" fmla="*/ 501345 w 1034408"/>
                <a:gd name="connsiteY7" fmla="*/ 453835 h 996228"/>
                <a:gd name="connsiteX8" fmla="*/ 367658 w 1034408"/>
                <a:gd name="connsiteY8" fmla="*/ 689353 h 996228"/>
                <a:gd name="connsiteX9" fmla="*/ 573979 w 1034408"/>
                <a:gd name="connsiteY9" fmla="*/ 526468 h 996228"/>
                <a:gd name="connsiteX10" fmla="*/ 598190 w 1034408"/>
                <a:gd name="connsiteY10" fmla="*/ 938056 h 996228"/>
                <a:gd name="connsiteX11" fmla="*/ 670824 w 1034408"/>
                <a:gd name="connsiteY11" fmla="*/ 502257 h 996228"/>
                <a:gd name="connsiteX12" fmla="*/ 864512 w 1034408"/>
                <a:gd name="connsiteY12" fmla="*/ 574890 h 996228"/>
                <a:gd name="connsiteX0" fmla="*/ 864512 w 1004749"/>
                <a:gd name="connsiteY0" fmla="*/ 574890 h 996228"/>
                <a:gd name="connsiteX1" fmla="*/ 695034 w 1004749"/>
                <a:gd name="connsiteY1" fmla="*/ 429624 h 996228"/>
                <a:gd name="connsiteX2" fmla="*/ 834383 w 1004749"/>
                <a:gd name="connsiteY2" fmla="*/ 117853 h 996228"/>
                <a:gd name="connsiteX3" fmla="*/ 646612 w 1004749"/>
                <a:gd name="connsiteY3" fmla="*/ 308568 h 996228"/>
                <a:gd name="connsiteX4" fmla="*/ 428712 w 1004749"/>
                <a:gd name="connsiteY4" fmla="*/ 163302 h 996228"/>
                <a:gd name="connsiteX5" fmla="*/ 331868 w 1004749"/>
                <a:gd name="connsiteY5" fmla="*/ 260146 h 996228"/>
                <a:gd name="connsiteX6" fmla="*/ 501345 w 1004749"/>
                <a:gd name="connsiteY6" fmla="*/ 453835 h 996228"/>
                <a:gd name="connsiteX7" fmla="*/ 367658 w 1004749"/>
                <a:gd name="connsiteY7" fmla="*/ 689353 h 996228"/>
                <a:gd name="connsiteX8" fmla="*/ 573979 w 1004749"/>
                <a:gd name="connsiteY8" fmla="*/ 526468 h 996228"/>
                <a:gd name="connsiteX9" fmla="*/ 598190 w 1004749"/>
                <a:gd name="connsiteY9" fmla="*/ 938056 h 996228"/>
                <a:gd name="connsiteX10" fmla="*/ 670824 w 1004749"/>
                <a:gd name="connsiteY10" fmla="*/ 502257 h 996228"/>
                <a:gd name="connsiteX11" fmla="*/ 864512 w 1004749"/>
                <a:gd name="connsiteY11" fmla="*/ 574890 h 996228"/>
                <a:gd name="connsiteX0" fmla="*/ 912935 w 1004749"/>
                <a:gd name="connsiteY0" fmla="*/ 478046 h 996228"/>
                <a:gd name="connsiteX1" fmla="*/ 695034 w 1004749"/>
                <a:gd name="connsiteY1" fmla="*/ 429624 h 996228"/>
                <a:gd name="connsiteX2" fmla="*/ 834383 w 1004749"/>
                <a:gd name="connsiteY2" fmla="*/ 117853 h 996228"/>
                <a:gd name="connsiteX3" fmla="*/ 646612 w 1004749"/>
                <a:gd name="connsiteY3" fmla="*/ 308568 h 996228"/>
                <a:gd name="connsiteX4" fmla="*/ 428712 w 1004749"/>
                <a:gd name="connsiteY4" fmla="*/ 163302 h 996228"/>
                <a:gd name="connsiteX5" fmla="*/ 331868 w 1004749"/>
                <a:gd name="connsiteY5" fmla="*/ 260146 h 996228"/>
                <a:gd name="connsiteX6" fmla="*/ 501345 w 1004749"/>
                <a:gd name="connsiteY6" fmla="*/ 453835 h 996228"/>
                <a:gd name="connsiteX7" fmla="*/ 367658 w 1004749"/>
                <a:gd name="connsiteY7" fmla="*/ 689353 h 996228"/>
                <a:gd name="connsiteX8" fmla="*/ 573979 w 1004749"/>
                <a:gd name="connsiteY8" fmla="*/ 526468 h 996228"/>
                <a:gd name="connsiteX9" fmla="*/ 598190 w 1004749"/>
                <a:gd name="connsiteY9" fmla="*/ 938056 h 996228"/>
                <a:gd name="connsiteX10" fmla="*/ 670824 w 1004749"/>
                <a:gd name="connsiteY10" fmla="*/ 502257 h 996228"/>
                <a:gd name="connsiteX11" fmla="*/ 912935 w 1004749"/>
                <a:gd name="connsiteY11" fmla="*/ 478046 h 996228"/>
                <a:gd name="connsiteX0" fmla="*/ 912935 w 1004749"/>
                <a:gd name="connsiteY0" fmla="*/ 478046 h 996228"/>
                <a:gd name="connsiteX1" fmla="*/ 695034 w 1004749"/>
                <a:gd name="connsiteY1" fmla="*/ 429624 h 996228"/>
                <a:gd name="connsiteX2" fmla="*/ 834383 w 1004749"/>
                <a:gd name="connsiteY2" fmla="*/ 117853 h 996228"/>
                <a:gd name="connsiteX3" fmla="*/ 646612 w 1004749"/>
                <a:gd name="connsiteY3" fmla="*/ 308568 h 996228"/>
                <a:gd name="connsiteX4" fmla="*/ 428712 w 1004749"/>
                <a:gd name="connsiteY4" fmla="*/ 163302 h 996228"/>
                <a:gd name="connsiteX5" fmla="*/ 331868 w 1004749"/>
                <a:gd name="connsiteY5" fmla="*/ 260146 h 996228"/>
                <a:gd name="connsiteX6" fmla="*/ 501345 w 1004749"/>
                <a:gd name="connsiteY6" fmla="*/ 453835 h 996228"/>
                <a:gd name="connsiteX7" fmla="*/ 367658 w 1004749"/>
                <a:gd name="connsiteY7" fmla="*/ 689353 h 996228"/>
                <a:gd name="connsiteX8" fmla="*/ 573979 w 1004749"/>
                <a:gd name="connsiteY8" fmla="*/ 526468 h 996228"/>
                <a:gd name="connsiteX9" fmla="*/ 598190 w 1004749"/>
                <a:gd name="connsiteY9" fmla="*/ 938056 h 996228"/>
                <a:gd name="connsiteX10" fmla="*/ 670824 w 1004749"/>
                <a:gd name="connsiteY10" fmla="*/ 502257 h 996228"/>
                <a:gd name="connsiteX11" fmla="*/ 912935 w 1004749"/>
                <a:gd name="connsiteY11" fmla="*/ 478046 h 996228"/>
                <a:gd name="connsiteX0" fmla="*/ 912935 w 1004749"/>
                <a:gd name="connsiteY0" fmla="*/ 478046 h 996228"/>
                <a:gd name="connsiteX1" fmla="*/ 695034 w 1004749"/>
                <a:gd name="connsiteY1" fmla="*/ 429624 h 996228"/>
                <a:gd name="connsiteX2" fmla="*/ 834383 w 1004749"/>
                <a:gd name="connsiteY2" fmla="*/ 117853 h 996228"/>
                <a:gd name="connsiteX3" fmla="*/ 646612 w 1004749"/>
                <a:gd name="connsiteY3" fmla="*/ 308568 h 996228"/>
                <a:gd name="connsiteX4" fmla="*/ 331868 w 1004749"/>
                <a:gd name="connsiteY4" fmla="*/ 260146 h 996228"/>
                <a:gd name="connsiteX5" fmla="*/ 501345 w 1004749"/>
                <a:gd name="connsiteY5" fmla="*/ 453835 h 996228"/>
                <a:gd name="connsiteX6" fmla="*/ 367658 w 1004749"/>
                <a:gd name="connsiteY6" fmla="*/ 689353 h 996228"/>
                <a:gd name="connsiteX7" fmla="*/ 573979 w 1004749"/>
                <a:gd name="connsiteY7" fmla="*/ 526468 h 996228"/>
                <a:gd name="connsiteX8" fmla="*/ 598190 w 1004749"/>
                <a:gd name="connsiteY8" fmla="*/ 938056 h 996228"/>
                <a:gd name="connsiteX9" fmla="*/ 670824 w 1004749"/>
                <a:gd name="connsiteY9" fmla="*/ 502257 h 996228"/>
                <a:gd name="connsiteX10" fmla="*/ 912935 w 1004749"/>
                <a:gd name="connsiteY10" fmla="*/ 478046 h 996228"/>
                <a:gd name="connsiteX0" fmla="*/ 912935 w 1004749"/>
                <a:gd name="connsiteY0" fmla="*/ 478046 h 996228"/>
                <a:gd name="connsiteX1" fmla="*/ 695034 w 1004749"/>
                <a:gd name="connsiteY1" fmla="*/ 429624 h 996228"/>
                <a:gd name="connsiteX2" fmla="*/ 834383 w 1004749"/>
                <a:gd name="connsiteY2" fmla="*/ 117853 h 996228"/>
                <a:gd name="connsiteX3" fmla="*/ 646612 w 1004749"/>
                <a:gd name="connsiteY3" fmla="*/ 308568 h 996228"/>
                <a:gd name="connsiteX4" fmla="*/ 210814 w 1004749"/>
                <a:gd name="connsiteY4" fmla="*/ 42247 h 996228"/>
                <a:gd name="connsiteX5" fmla="*/ 501345 w 1004749"/>
                <a:gd name="connsiteY5" fmla="*/ 453835 h 996228"/>
                <a:gd name="connsiteX6" fmla="*/ 367658 w 1004749"/>
                <a:gd name="connsiteY6" fmla="*/ 689353 h 996228"/>
                <a:gd name="connsiteX7" fmla="*/ 573979 w 1004749"/>
                <a:gd name="connsiteY7" fmla="*/ 526468 h 996228"/>
                <a:gd name="connsiteX8" fmla="*/ 598190 w 1004749"/>
                <a:gd name="connsiteY8" fmla="*/ 938056 h 996228"/>
                <a:gd name="connsiteX9" fmla="*/ 670824 w 1004749"/>
                <a:gd name="connsiteY9" fmla="*/ 502257 h 996228"/>
                <a:gd name="connsiteX10" fmla="*/ 912935 w 1004749"/>
                <a:gd name="connsiteY10" fmla="*/ 478046 h 996228"/>
                <a:gd name="connsiteX0" fmla="*/ 912935 w 1004749"/>
                <a:gd name="connsiteY0" fmla="*/ 478046 h 996228"/>
                <a:gd name="connsiteX1" fmla="*/ 695034 w 1004749"/>
                <a:gd name="connsiteY1" fmla="*/ 429624 h 996228"/>
                <a:gd name="connsiteX2" fmla="*/ 834383 w 1004749"/>
                <a:gd name="connsiteY2" fmla="*/ 117853 h 996228"/>
                <a:gd name="connsiteX3" fmla="*/ 646612 w 1004749"/>
                <a:gd name="connsiteY3" fmla="*/ 308568 h 996228"/>
                <a:gd name="connsiteX4" fmla="*/ 210814 w 1004749"/>
                <a:gd name="connsiteY4" fmla="*/ 42247 h 996228"/>
                <a:gd name="connsiteX5" fmla="*/ 501345 w 1004749"/>
                <a:gd name="connsiteY5" fmla="*/ 453835 h 996228"/>
                <a:gd name="connsiteX6" fmla="*/ 367658 w 1004749"/>
                <a:gd name="connsiteY6" fmla="*/ 689353 h 996228"/>
                <a:gd name="connsiteX7" fmla="*/ 573979 w 1004749"/>
                <a:gd name="connsiteY7" fmla="*/ 526468 h 996228"/>
                <a:gd name="connsiteX8" fmla="*/ 598190 w 1004749"/>
                <a:gd name="connsiteY8" fmla="*/ 938056 h 996228"/>
                <a:gd name="connsiteX9" fmla="*/ 670824 w 1004749"/>
                <a:gd name="connsiteY9" fmla="*/ 502257 h 996228"/>
                <a:gd name="connsiteX10" fmla="*/ 912935 w 1004749"/>
                <a:gd name="connsiteY10" fmla="*/ 478046 h 996228"/>
                <a:gd name="connsiteX0" fmla="*/ 912935 w 1004749"/>
                <a:gd name="connsiteY0" fmla="*/ 605919 h 1124101"/>
                <a:gd name="connsiteX1" fmla="*/ 695034 w 1004749"/>
                <a:gd name="connsiteY1" fmla="*/ 557497 h 1124101"/>
                <a:gd name="connsiteX2" fmla="*/ 834383 w 1004749"/>
                <a:gd name="connsiteY2" fmla="*/ 245726 h 1124101"/>
                <a:gd name="connsiteX3" fmla="*/ 646612 w 1004749"/>
                <a:gd name="connsiteY3" fmla="*/ 436441 h 1124101"/>
                <a:gd name="connsiteX4" fmla="*/ 210814 w 1004749"/>
                <a:gd name="connsiteY4" fmla="*/ 170120 h 1124101"/>
                <a:gd name="connsiteX5" fmla="*/ 501345 w 1004749"/>
                <a:gd name="connsiteY5" fmla="*/ 581708 h 1124101"/>
                <a:gd name="connsiteX6" fmla="*/ 367658 w 1004749"/>
                <a:gd name="connsiteY6" fmla="*/ 817226 h 1124101"/>
                <a:gd name="connsiteX7" fmla="*/ 573979 w 1004749"/>
                <a:gd name="connsiteY7" fmla="*/ 654341 h 1124101"/>
                <a:gd name="connsiteX8" fmla="*/ 598190 w 1004749"/>
                <a:gd name="connsiteY8" fmla="*/ 1065929 h 1124101"/>
                <a:gd name="connsiteX9" fmla="*/ 670824 w 1004749"/>
                <a:gd name="connsiteY9" fmla="*/ 630130 h 1124101"/>
                <a:gd name="connsiteX10" fmla="*/ 912935 w 1004749"/>
                <a:gd name="connsiteY10" fmla="*/ 605919 h 1124101"/>
                <a:gd name="connsiteX0" fmla="*/ 912935 w 1004749"/>
                <a:gd name="connsiteY0" fmla="*/ 581708 h 1099890"/>
                <a:gd name="connsiteX1" fmla="*/ 695034 w 1004749"/>
                <a:gd name="connsiteY1" fmla="*/ 533286 h 1099890"/>
                <a:gd name="connsiteX2" fmla="*/ 834383 w 1004749"/>
                <a:gd name="connsiteY2" fmla="*/ 221515 h 1099890"/>
                <a:gd name="connsiteX3" fmla="*/ 646612 w 1004749"/>
                <a:gd name="connsiteY3" fmla="*/ 412230 h 1099890"/>
                <a:gd name="connsiteX4" fmla="*/ 259236 w 1004749"/>
                <a:gd name="connsiteY4" fmla="*/ 170120 h 1099890"/>
                <a:gd name="connsiteX5" fmla="*/ 501345 w 1004749"/>
                <a:gd name="connsiteY5" fmla="*/ 557497 h 1099890"/>
                <a:gd name="connsiteX6" fmla="*/ 367658 w 1004749"/>
                <a:gd name="connsiteY6" fmla="*/ 793015 h 1099890"/>
                <a:gd name="connsiteX7" fmla="*/ 573979 w 1004749"/>
                <a:gd name="connsiteY7" fmla="*/ 630130 h 1099890"/>
                <a:gd name="connsiteX8" fmla="*/ 598190 w 1004749"/>
                <a:gd name="connsiteY8" fmla="*/ 1041718 h 1099890"/>
                <a:gd name="connsiteX9" fmla="*/ 670824 w 1004749"/>
                <a:gd name="connsiteY9" fmla="*/ 605919 h 1099890"/>
                <a:gd name="connsiteX10" fmla="*/ 912935 w 1004749"/>
                <a:gd name="connsiteY10" fmla="*/ 581708 h 1099890"/>
                <a:gd name="connsiteX0" fmla="*/ 912935 w 1004749"/>
                <a:gd name="connsiteY0" fmla="*/ 581708 h 1099890"/>
                <a:gd name="connsiteX1" fmla="*/ 695034 w 1004749"/>
                <a:gd name="connsiteY1" fmla="*/ 533286 h 1099890"/>
                <a:gd name="connsiteX2" fmla="*/ 834383 w 1004749"/>
                <a:gd name="connsiteY2" fmla="*/ 221515 h 1099890"/>
                <a:gd name="connsiteX3" fmla="*/ 646612 w 1004749"/>
                <a:gd name="connsiteY3" fmla="*/ 412230 h 1099890"/>
                <a:gd name="connsiteX4" fmla="*/ 259236 w 1004749"/>
                <a:gd name="connsiteY4" fmla="*/ 170120 h 1099890"/>
                <a:gd name="connsiteX5" fmla="*/ 501345 w 1004749"/>
                <a:gd name="connsiteY5" fmla="*/ 557497 h 1099890"/>
                <a:gd name="connsiteX6" fmla="*/ 367658 w 1004749"/>
                <a:gd name="connsiteY6" fmla="*/ 793015 h 1099890"/>
                <a:gd name="connsiteX7" fmla="*/ 573979 w 1004749"/>
                <a:gd name="connsiteY7" fmla="*/ 630130 h 1099890"/>
                <a:gd name="connsiteX8" fmla="*/ 598190 w 1004749"/>
                <a:gd name="connsiteY8" fmla="*/ 1041718 h 1099890"/>
                <a:gd name="connsiteX9" fmla="*/ 670824 w 1004749"/>
                <a:gd name="connsiteY9" fmla="*/ 605919 h 1099890"/>
                <a:gd name="connsiteX10" fmla="*/ 912935 w 1004749"/>
                <a:gd name="connsiteY10" fmla="*/ 581708 h 1099890"/>
                <a:gd name="connsiteX0" fmla="*/ 912935 w 1004749"/>
                <a:gd name="connsiteY0" fmla="*/ 648195 h 1166377"/>
                <a:gd name="connsiteX1" fmla="*/ 695034 w 1004749"/>
                <a:gd name="connsiteY1" fmla="*/ 599773 h 1166377"/>
                <a:gd name="connsiteX2" fmla="*/ 834383 w 1004749"/>
                <a:gd name="connsiteY2" fmla="*/ 288002 h 1166377"/>
                <a:gd name="connsiteX3" fmla="*/ 646612 w 1004749"/>
                <a:gd name="connsiteY3" fmla="*/ 478717 h 1166377"/>
                <a:gd name="connsiteX4" fmla="*/ 259236 w 1004749"/>
                <a:gd name="connsiteY4" fmla="*/ 236607 h 1166377"/>
                <a:gd name="connsiteX5" fmla="*/ 501345 w 1004749"/>
                <a:gd name="connsiteY5" fmla="*/ 623984 h 1166377"/>
                <a:gd name="connsiteX6" fmla="*/ 367658 w 1004749"/>
                <a:gd name="connsiteY6" fmla="*/ 859502 h 1166377"/>
                <a:gd name="connsiteX7" fmla="*/ 573979 w 1004749"/>
                <a:gd name="connsiteY7" fmla="*/ 696617 h 1166377"/>
                <a:gd name="connsiteX8" fmla="*/ 598190 w 1004749"/>
                <a:gd name="connsiteY8" fmla="*/ 1108205 h 1166377"/>
                <a:gd name="connsiteX9" fmla="*/ 670824 w 1004749"/>
                <a:gd name="connsiteY9" fmla="*/ 672406 h 1166377"/>
                <a:gd name="connsiteX10" fmla="*/ 912935 w 1004749"/>
                <a:gd name="connsiteY10" fmla="*/ 648195 h 1166377"/>
                <a:gd name="connsiteX0" fmla="*/ 912935 w 1004749"/>
                <a:gd name="connsiteY0" fmla="*/ 648195 h 1166377"/>
                <a:gd name="connsiteX1" fmla="*/ 695034 w 1004749"/>
                <a:gd name="connsiteY1" fmla="*/ 599773 h 1166377"/>
                <a:gd name="connsiteX2" fmla="*/ 834383 w 1004749"/>
                <a:gd name="connsiteY2" fmla="*/ 288002 h 1166377"/>
                <a:gd name="connsiteX3" fmla="*/ 646612 w 1004749"/>
                <a:gd name="connsiteY3" fmla="*/ 478717 h 1166377"/>
                <a:gd name="connsiteX4" fmla="*/ 259236 w 1004749"/>
                <a:gd name="connsiteY4" fmla="*/ 236607 h 1166377"/>
                <a:gd name="connsiteX5" fmla="*/ 501345 w 1004749"/>
                <a:gd name="connsiteY5" fmla="*/ 623984 h 1166377"/>
                <a:gd name="connsiteX6" fmla="*/ 367658 w 1004749"/>
                <a:gd name="connsiteY6" fmla="*/ 859502 h 1166377"/>
                <a:gd name="connsiteX7" fmla="*/ 573979 w 1004749"/>
                <a:gd name="connsiteY7" fmla="*/ 696617 h 1166377"/>
                <a:gd name="connsiteX8" fmla="*/ 598190 w 1004749"/>
                <a:gd name="connsiteY8" fmla="*/ 1108205 h 1166377"/>
                <a:gd name="connsiteX9" fmla="*/ 670824 w 1004749"/>
                <a:gd name="connsiteY9" fmla="*/ 672406 h 1166377"/>
                <a:gd name="connsiteX10" fmla="*/ 912935 w 1004749"/>
                <a:gd name="connsiteY10" fmla="*/ 648195 h 1166377"/>
                <a:gd name="connsiteX0" fmla="*/ 912935 w 1004749"/>
                <a:gd name="connsiteY0" fmla="*/ 574795 h 1092977"/>
                <a:gd name="connsiteX1" fmla="*/ 695034 w 1004749"/>
                <a:gd name="connsiteY1" fmla="*/ 526373 h 1092977"/>
                <a:gd name="connsiteX2" fmla="*/ 834383 w 1004749"/>
                <a:gd name="connsiteY2" fmla="*/ 214602 h 1092977"/>
                <a:gd name="connsiteX3" fmla="*/ 646612 w 1004749"/>
                <a:gd name="connsiteY3" fmla="*/ 405317 h 1092977"/>
                <a:gd name="connsiteX4" fmla="*/ 259236 w 1004749"/>
                <a:gd name="connsiteY4" fmla="*/ 163207 h 1092977"/>
                <a:gd name="connsiteX5" fmla="*/ 501345 w 1004749"/>
                <a:gd name="connsiteY5" fmla="*/ 550584 h 1092977"/>
                <a:gd name="connsiteX6" fmla="*/ 367658 w 1004749"/>
                <a:gd name="connsiteY6" fmla="*/ 786102 h 1092977"/>
                <a:gd name="connsiteX7" fmla="*/ 573979 w 1004749"/>
                <a:gd name="connsiteY7" fmla="*/ 623217 h 1092977"/>
                <a:gd name="connsiteX8" fmla="*/ 598190 w 1004749"/>
                <a:gd name="connsiteY8" fmla="*/ 1034805 h 1092977"/>
                <a:gd name="connsiteX9" fmla="*/ 670824 w 1004749"/>
                <a:gd name="connsiteY9" fmla="*/ 599006 h 1092977"/>
                <a:gd name="connsiteX10" fmla="*/ 912935 w 1004749"/>
                <a:gd name="connsiteY10" fmla="*/ 574795 h 1092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04749" h="1092977">
                  <a:moveTo>
                    <a:pt x="912935" y="574795"/>
                  </a:moveTo>
                  <a:cubicBezTo>
                    <a:pt x="993323" y="301239"/>
                    <a:pt x="700055" y="602546"/>
                    <a:pt x="695034" y="526373"/>
                  </a:cubicBezTo>
                  <a:cubicBezTo>
                    <a:pt x="661659" y="501341"/>
                    <a:pt x="1004749" y="347620"/>
                    <a:pt x="834383" y="214602"/>
                  </a:cubicBezTo>
                  <a:cubicBezTo>
                    <a:pt x="532768" y="96749"/>
                    <a:pt x="714224" y="397742"/>
                    <a:pt x="646612" y="405317"/>
                  </a:cubicBezTo>
                  <a:cubicBezTo>
                    <a:pt x="562860" y="429032"/>
                    <a:pt x="554247" y="0"/>
                    <a:pt x="259236" y="163207"/>
                  </a:cubicBezTo>
                  <a:cubicBezTo>
                    <a:pt x="34455" y="505286"/>
                    <a:pt x="506108" y="493434"/>
                    <a:pt x="501345" y="550584"/>
                  </a:cubicBezTo>
                  <a:cubicBezTo>
                    <a:pt x="507310" y="622118"/>
                    <a:pt x="0" y="583710"/>
                    <a:pt x="367658" y="786102"/>
                  </a:cubicBezTo>
                  <a:cubicBezTo>
                    <a:pt x="545812" y="743201"/>
                    <a:pt x="551754" y="578767"/>
                    <a:pt x="573979" y="623217"/>
                  </a:cubicBezTo>
                  <a:cubicBezTo>
                    <a:pt x="584693" y="646787"/>
                    <a:pt x="262016" y="984175"/>
                    <a:pt x="598190" y="1034805"/>
                  </a:cubicBezTo>
                  <a:cubicBezTo>
                    <a:pt x="912425" y="1092977"/>
                    <a:pt x="598191" y="720061"/>
                    <a:pt x="670824" y="599006"/>
                  </a:cubicBezTo>
                  <a:cubicBezTo>
                    <a:pt x="781949" y="502169"/>
                    <a:pt x="839910" y="700208"/>
                    <a:pt x="912935" y="574795"/>
                  </a:cubicBezTo>
                  <a:close/>
                </a:path>
              </a:pathLst>
            </a:custGeom>
            <a:solidFill>
              <a:srgbClr val="002060"/>
            </a:solidFill>
            <a:ln>
              <a:solidFill>
                <a:srgbClr val="002060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74" name="Text Box 104"/>
          <p:cNvSpPr txBox="1">
            <a:spLocks noChangeArrowheads="1"/>
          </p:cNvSpPr>
          <p:nvPr/>
        </p:nvSpPr>
        <p:spPr bwMode="auto">
          <a:xfrm>
            <a:off x="1828800" y="228600"/>
            <a:ext cx="57528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«Средняя школа №2» города Велижа</a:t>
            </a: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Смоленской области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Rectangle 101"/>
          <p:cNvSpPr txBox="1">
            <a:spLocks noChangeArrowheads="1"/>
          </p:cNvSpPr>
          <p:nvPr/>
        </p:nvSpPr>
        <p:spPr>
          <a:xfrm>
            <a:off x="500034" y="1285860"/>
            <a:ext cx="83820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3200" b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Оценка уровня сформированности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УУД у обучающихся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на уроках математики</a:t>
            </a: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(от теории к практике решения задач)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B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03"/>
          <p:cNvSpPr txBox="1">
            <a:spLocks noChangeArrowheads="1"/>
          </p:cNvSpPr>
          <p:nvPr/>
        </p:nvSpPr>
        <p:spPr bwMode="auto">
          <a:xfrm>
            <a:off x="2857488" y="3571876"/>
            <a:ext cx="5943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Подготовила:</a:t>
            </a:r>
          </a:p>
          <a:p>
            <a:pPr algn="r"/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Банькова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Наталья Валерьевна,</a:t>
            </a:r>
          </a:p>
          <a:p>
            <a:pPr algn="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математики и информатики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Text Box 103"/>
          <p:cNvSpPr txBox="1">
            <a:spLocks noChangeArrowheads="1"/>
          </p:cNvSpPr>
          <p:nvPr/>
        </p:nvSpPr>
        <p:spPr bwMode="auto">
          <a:xfrm>
            <a:off x="1714480" y="5786454"/>
            <a:ext cx="594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Велиж</a:t>
            </a: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85728"/>
            <a:ext cx="23435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Диагностические </a:t>
            </a:r>
          </a:p>
          <a:p>
            <a:pPr algn="ctr"/>
            <a:r>
              <a:rPr lang="ru-RU" b="1" i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</a:t>
            </a:r>
            <a:endParaRPr lang="ru-RU" b="1" i="1" dirty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500034" y="428604"/>
            <a:ext cx="8286808" cy="3604937"/>
            <a:chOff x="500034" y="785794"/>
            <a:chExt cx="8286808" cy="3604937"/>
          </a:xfrm>
        </p:grpSpPr>
        <p:sp>
          <p:nvSpPr>
            <p:cNvPr id="4" name="AutoShape 9"/>
            <p:cNvSpPr>
              <a:spLocks noChangeArrowheads="1"/>
            </p:cNvSpPr>
            <p:nvPr/>
          </p:nvSpPr>
          <p:spPr bwMode="auto">
            <a:xfrm>
              <a:off x="3214678" y="1857364"/>
              <a:ext cx="2786082" cy="642942"/>
            </a:xfrm>
            <a:prstGeom prst="roundRect">
              <a:avLst>
                <a:gd name="adj" fmla="val 16667"/>
              </a:avLst>
            </a:prstGeom>
            <a:ln>
              <a:solidFill>
                <a:srgbClr val="C0000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Личностные УУД</a:t>
              </a:r>
            </a:p>
          </p:txBody>
        </p:sp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>
              <a:off x="500034" y="1857364"/>
              <a:ext cx="2428892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«Я и природа»</a:t>
              </a:r>
            </a:p>
          </p:txBody>
        </p:sp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3071802" y="785794"/>
              <a:ext cx="3143272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«Я и познание»</a:t>
              </a: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6357950" y="1857364"/>
              <a:ext cx="2428892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«Я и общество»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071802" y="2857496"/>
              <a:ext cx="3214710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«Я и я»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285984" y="3929066"/>
              <a:ext cx="4643470" cy="46166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смыслообразование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4429124" y="3500438"/>
              <a:ext cx="571504" cy="428628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00034" y="4286256"/>
          <a:ext cx="8215370" cy="19507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07685"/>
                <a:gridCol w="4107685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Виды заданий</a:t>
                      </a:r>
                      <a:endParaRPr lang="ru-RU" sz="2400" i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Участие в проектах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Подведение итогов урока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Творческие задания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Мысленное воспроизведение ситуации 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Дневники достижений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Самооценка событий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" y="700801"/>
            <a:ext cx="8458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 </a:t>
            </a:r>
            <a:r>
              <a:rPr lang="ru-RU" i="1" dirty="0" smtClean="0"/>
              <a:t>         </a:t>
            </a:r>
            <a:r>
              <a:rPr lang="ru-RU" sz="2400" i="1" dirty="0" smtClean="0"/>
              <a:t>Какое дерево живёт дольше своих собратьев и на сколько лет: ясень, ель или берёза, если 5 % возраста ели составляет 30 лет, 8% возраста ясеня составляет 32 года, а 11% возраста берёзы – 11 лет?</a:t>
            </a:r>
          </a:p>
          <a:p>
            <a:pPr algn="just"/>
            <a:r>
              <a:rPr lang="ru-RU" sz="2400" i="1" dirty="0" smtClean="0">
                <a:solidFill>
                  <a:srgbClr val="C00000"/>
                </a:solidFill>
              </a:rPr>
              <a:t>Дополнительное задание: </a:t>
            </a:r>
            <a:r>
              <a:rPr lang="ru-RU" sz="2400" i="1" dirty="0" smtClean="0"/>
              <a:t>составить сравнительную диаграмму возраста деревьев.</a:t>
            </a:r>
          </a:p>
          <a:p>
            <a:pPr marL="342900" indent="-342900"/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7158" y="285728"/>
            <a:ext cx="29815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000" b="1" i="1" dirty="0" smtClean="0">
                <a:solidFill>
                  <a:srgbClr val="C00000"/>
                </a:solidFill>
              </a:rPr>
              <a:t>Математика, 5 класс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1295400" y="3124200"/>
            <a:ext cx="6982997" cy="3372394"/>
            <a:chOff x="1295400" y="3124200"/>
            <a:chExt cx="6982997" cy="3372394"/>
          </a:xfrm>
        </p:grpSpPr>
        <p:pic>
          <p:nvPicPr>
            <p:cNvPr id="47106" name="Picture 2" descr="http://www.varbak.com/galeri/hu%FE-a%F0ac%FD-b3033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295400" y="3429000"/>
              <a:ext cx="1657580" cy="2937232"/>
            </a:xfrm>
            <a:prstGeom prst="rect">
              <a:avLst/>
            </a:prstGeom>
            <a:noFill/>
          </p:spPr>
        </p:pic>
        <p:pic>
          <p:nvPicPr>
            <p:cNvPr id="47107" name="Picture 3" descr="C:\Documents and Settings\Admin\Рабочий стол\iaseni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33800" y="3429000"/>
              <a:ext cx="2236788" cy="3067594"/>
            </a:xfrm>
            <a:prstGeom prst="rect">
              <a:avLst/>
            </a:prstGeom>
            <a:noFill/>
          </p:spPr>
        </p:pic>
        <p:pic>
          <p:nvPicPr>
            <p:cNvPr id="47109" name="Picture 5" descr="http://www.do-nsk.ru/img/b_b1ca821291475223.jpe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00800" y="3124200"/>
              <a:ext cx="1877597" cy="3154363"/>
            </a:xfrm>
            <a:prstGeom prst="rect">
              <a:avLst/>
            </a:prstGeom>
            <a:noFill/>
          </p:spPr>
        </p:pic>
      </p:grp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786182" y="214290"/>
            <a:ext cx="48339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Личностные и познавательные УУД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428596" y="714356"/>
            <a:ext cx="8215370" cy="2643206"/>
            <a:chOff x="500034" y="928670"/>
            <a:chExt cx="8215370" cy="2643206"/>
          </a:xfrm>
        </p:grpSpPr>
        <p:sp>
          <p:nvSpPr>
            <p:cNvPr id="4" name="AutoShape 9"/>
            <p:cNvSpPr>
              <a:spLocks noChangeArrowheads="1"/>
            </p:cNvSpPr>
            <p:nvPr/>
          </p:nvSpPr>
          <p:spPr bwMode="auto">
            <a:xfrm>
              <a:off x="3143240" y="1857364"/>
              <a:ext cx="2928958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Регулятивные УУД</a:t>
              </a:r>
            </a:p>
          </p:txBody>
        </p:sp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>
              <a:off x="500034" y="1500174"/>
              <a:ext cx="2428892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контроль</a:t>
              </a:r>
            </a:p>
          </p:txBody>
        </p:sp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3071802" y="928670"/>
              <a:ext cx="3143272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целеполагание</a:t>
              </a:r>
              <a:endPara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6286512" y="1500174"/>
              <a:ext cx="2428892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планирование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071802" y="2786058"/>
              <a:ext cx="3143272" cy="78581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алгоритмизация</a:t>
              </a:r>
            </a:p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действий</a:t>
              </a:r>
            </a:p>
          </p:txBody>
        </p:sp>
      </p:grp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00034" y="3792869"/>
          <a:ext cx="8215370" cy="190880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07685"/>
                <a:gridCol w="4107685"/>
              </a:tblGrid>
              <a:tr h="64294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Виды заданий</a:t>
                      </a:r>
                      <a:endParaRPr lang="ru-RU" sz="2400" i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4826"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Преднамеренные ошибки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«Найди ошибку»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4288" marR="0" indent="-142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Взаимоконтроль 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142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Поиск информации в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предложенных источниках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428596" y="2071678"/>
            <a:ext cx="2428892" cy="6429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оценка</a:t>
            </a: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6215074" y="2071678"/>
            <a:ext cx="2428892" cy="6429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прогнозирование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00034" y="285728"/>
            <a:ext cx="23435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Диагностические </a:t>
            </a:r>
          </a:p>
          <a:p>
            <a:pPr algn="ctr"/>
            <a:r>
              <a:rPr lang="ru-RU" b="1" i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</a:t>
            </a:r>
            <a:endParaRPr lang="ru-RU" b="1" i="1" dirty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214942" y="357166"/>
            <a:ext cx="3500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</a:rPr>
              <a:t>Регулятивные УУД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90600" y="1143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685800" y="804208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+mn-lt"/>
              </a:rPr>
              <a:t>     </a:t>
            </a:r>
            <a:endParaRPr lang="ru-RU" sz="2400" i="1" dirty="0">
              <a:latin typeface="+mn-lt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66800" y="1143000"/>
            <a:ext cx="7315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i="1" dirty="0" smtClean="0"/>
              <a:t>Два ученика решали уравнение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2(х+1)=18 </a:t>
            </a:r>
            <a:r>
              <a:rPr lang="ru-RU" sz="2400" i="1" dirty="0" smtClean="0"/>
              <a:t>так:</a:t>
            </a:r>
          </a:p>
          <a:p>
            <a:r>
              <a:rPr lang="ru-RU" sz="2400" i="1" dirty="0" smtClean="0"/>
              <a:t> </a:t>
            </a:r>
          </a:p>
          <a:p>
            <a:r>
              <a:rPr lang="ru-RU" sz="2400" i="1" dirty="0" smtClean="0"/>
              <a:t>2(х+1)=18                              2(х+1)=18</a:t>
            </a:r>
          </a:p>
          <a:p>
            <a:r>
              <a:rPr lang="ru-RU" sz="2400" i="1" dirty="0" smtClean="0"/>
              <a:t>2х+1=18                                </a:t>
            </a:r>
            <a:r>
              <a:rPr lang="en-US" sz="2400" i="1" dirty="0" smtClean="0"/>
              <a:t> </a:t>
            </a:r>
            <a:r>
              <a:rPr lang="ru-RU" sz="2400" i="1" dirty="0" smtClean="0"/>
              <a:t>х+1=18:2</a:t>
            </a:r>
          </a:p>
          <a:p>
            <a:r>
              <a:rPr lang="ru-RU" sz="2400" i="1" dirty="0" smtClean="0"/>
              <a:t>2х=18-1                                 </a:t>
            </a:r>
            <a:r>
              <a:rPr lang="en-US" sz="2400" i="1" dirty="0" smtClean="0"/>
              <a:t> x</a:t>
            </a:r>
            <a:r>
              <a:rPr lang="ru-RU" sz="2400" i="1" dirty="0" smtClean="0"/>
              <a:t>+1=</a:t>
            </a:r>
            <a:r>
              <a:rPr lang="en-US" sz="2400" i="1" dirty="0" smtClean="0"/>
              <a:t>9</a:t>
            </a:r>
            <a:endParaRPr lang="ru-RU" sz="2400" i="1" dirty="0" smtClean="0"/>
          </a:p>
          <a:p>
            <a:r>
              <a:rPr lang="ru-RU" sz="2400" i="1" dirty="0" smtClean="0"/>
              <a:t>2х=17                                    </a:t>
            </a:r>
            <a:r>
              <a:rPr lang="en-US" sz="2400" i="1" dirty="0" smtClean="0"/>
              <a:t> </a:t>
            </a:r>
            <a:r>
              <a:rPr lang="ru-RU" sz="2400" i="1" dirty="0" err="1" smtClean="0"/>
              <a:t>х=</a:t>
            </a:r>
            <a:r>
              <a:rPr lang="en-US" sz="2400" i="1" dirty="0" smtClean="0"/>
              <a:t>9-1</a:t>
            </a:r>
            <a:endParaRPr lang="ru-RU" sz="2400" i="1" dirty="0" smtClean="0"/>
          </a:p>
          <a:p>
            <a:r>
              <a:rPr lang="ru-RU" sz="2400" i="1" dirty="0" smtClean="0"/>
              <a:t>х=17: 2</a:t>
            </a:r>
            <a:r>
              <a:rPr lang="en-US" sz="2400" i="1" dirty="0" smtClean="0"/>
              <a:t>                                   </a:t>
            </a:r>
            <a:r>
              <a:rPr lang="ru-RU" sz="2400" i="1" dirty="0" smtClean="0"/>
              <a:t>х=8</a:t>
            </a:r>
          </a:p>
          <a:p>
            <a:r>
              <a:rPr lang="ru-RU" sz="2400" i="1" dirty="0" smtClean="0"/>
              <a:t>х=8,5</a:t>
            </a:r>
          </a:p>
          <a:p>
            <a:r>
              <a:rPr lang="ru-RU" sz="2400" i="1" dirty="0" smtClean="0"/>
              <a:t>Ответ: х=8,5.                      Ответ: х=8.</a:t>
            </a:r>
          </a:p>
          <a:p>
            <a:endParaRPr lang="ru-RU" sz="2400" i="1" dirty="0" smtClean="0"/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Найди верное решение. </a:t>
            </a:r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Объясни свой выбор. </a:t>
            </a:r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Сделай проверку.</a:t>
            </a:r>
            <a:endParaRPr lang="ru-RU" sz="2400" i="1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7158" y="285728"/>
            <a:ext cx="29815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000" b="1" i="1" dirty="0" smtClean="0">
                <a:solidFill>
                  <a:srgbClr val="C00000"/>
                </a:solidFill>
              </a:rPr>
              <a:t>Математика, 5 класс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428596" y="714356"/>
            <a:ext cx="8215370" cy="2643206"/>
            <a:chOff x="500034" y="928670"/>
            <a:chExt cx="8215370" cy="2643206"/>
          </a:xfrm>
        </p:grpSpPr>
        <p:sp>
          <p:nvSpPr>
            <p:cNvPr id="4" name="AutoShape 9"/>
            <p:cNvSpPr>
              <a:spLocks noChangeArrowheads="1"/>
            </p:cNvSpPr>
            <p:nvPr/>
          </p:nvSpPr>
          <p:spPr bwMode="auto">
            <a:xfrm>
              <a:off x="2928926" y="1857364"/>
              <a:ext cx="3357586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Познавательные УУД</a:t>
              </a:r>
            </a:p>
          </p:txBody>
        </p:sp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>
              <a:off x="500034" y="1500174"/>
              <a:ext cx="2357454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группировка</a:t>
              </a:r>
            </a:p>
          </p:txBody>
        </p:sp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3071802" y="928670"/>
              <a:ext cx="3143272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моделирование</a:t>
              </a: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6429388" y="1500174"/>
              <a:ext cx="2286016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анализ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071802" y="2786058"/>
              <a:ext cx="3143272" cy="78581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выбор способа </a:t>
              </a:r>
            </a:p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решения</a:t>
              </a:r>
            </a:p>
          </p:txBody>
        </p:sp>
      </p:grp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00034" y="3792869"/>
          <a:ext cx="8215370" cy="230504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07685"/>
                <a:gridCol w="4107685"/>
              </a:tblGrid>
              <a:tr h="64294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Виды заданий</a:t>
                      </a:r>
                      <a:endParaRPr lang="ru-RU" sz="2400" i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4826"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Упорядочивание 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Составление схем-опор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4288" marR="0" indent="-142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«Цепочки»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88" marR="0" indent="-142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Работа с таблицами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4288" marR="0" indent="-142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Составление и распознавание диаграмм</a:t>
                      </a:r>
                      <a:endParaRPr lang="ru-RU" sz="2000" i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142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Поиск лишнего</a:t>
                      </a:r>
                      <a:endParaRPr lang="ru-RU" sz="2000" i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428596" y="2071678"/>
            <a:ext cx="2357454" cy="6429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сравнение</a:t>
            </a: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6357950" y="2071678"/>
            <a:ext cx="2286016" cy="6429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синтез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428596" y="2857496"/>
            <a:ext cx="2357454" cy="6429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логические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рассуждения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6357950" y="2857496"/>
            <a:ext cx="2286016" cy="6429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доказательства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6357950" y="357166"/>
            <a:ext cx="2286016" cy="78581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практические 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действия</a:t>
            </a: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428596" y="357166"/>
            <a:ext cx="2357454" cy="78581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следственные 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связи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643174" y="214290"/>
            <a:ext cx="3786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Диагностические задания</a:t>
            </a:r>
            <a:endParaRPr lang="ru-RU" b="1" i="1" dirty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071670" y="285728"/>
            <a:ext cx="670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</a:rPr>
              <a:t>Познавательные </a:t>
            </a:r>
            <a:r>
              <a:rPr lang="ru-RU" sz="2000" b="1" dirty="0">
                <a:solidFill>
                  <a:srgbClr val="002060"/>
                </a:solidFill>
              </a:rPr>
              <a:t>УУД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90600" y="1143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685800" y="804208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+mn-lt"/>
              </a:rPr>
              <a:t>     </a:t>
            </a:r>
            <a:endParaRPr lang="ru-RU" sz="2400" i="1" dirty="0">
              <a:latin typeface="+mn-lt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62000" y="1028343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+mn-lt"/>
              </a:rPr>
              <a:t>      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Расшифруй названия различных способов образования новых значений слов в русском языке, расположив ответы: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 в порядке возрастания: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7∙31     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15∙42   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15∙47    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18∙47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21∙49   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25∙54    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9∙31      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9∙42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Прочитай в энциклопедии или в словаре, как образуется новое значение слова этим способом.  Приведи примеры.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а) метафора.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357166"/>
            <a:ext cx="32092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000" b="1" i="1" dirty="0" smtClean="0">
                <a:solidFill>
                  <a:srgbClr val="C00000"/>
                </a:solidFill>
              </a:rPr>
              <a:t>Математика, 4-5 класс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714612" y="714356"/>
            <a:ext cx="6143668" cy="2643206"/>
            <a:chOff x="2786050" y="928670"/>
            <a:chExt cx="6143668" cy="2643206"/>
          </a:xfrm>
        </p:grpSpPr>
        <p:sp>
          <p:nvSpPr>
            <p:cNvPr id="4" name="AutoShape 9"/>
            <p:cNvSpPr>
              <a:spLocks noChangeArrowheads="1"/>
            </p:cNvSpPr>
            <p:nvPr/>
          </p:nvSpPr>
          <p:spPr bwMode="auto">
            <a:xfrm>
              <a:off x="2786050" y="1857364"/>
              <a:ext cx="3571900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Коммуникативные УУД</a:t>
              </a:r>
            </a:p>
          </p:txBody>
        </p:sp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2786050" y="928670"/>
              <a:ext cx="3571900" cy="64294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участие в диалоге</a:t>
              </a: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6429388" y="1714488"/>
              <a:ext cx="2500330" cy="10001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самовыражение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2786050" y="2786058"/>
              <a:ext cx="3571900" cy="78581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использование средств </a:t>
              </a:r>
            </a:p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языка и речи</a:t>
              </a:r>
            </a:p>
          </p:txBody>
        </p:sp>
      </p:grp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00034" y="3792869"/>
          <a:ext cx="8215370" cy="190880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07685"/>
                <a:gridCol w="4107685"/>
              </a:tblGrid>
              <a:tr h="64294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Виды заданий</a:t>
                      </a:r>
                      <a:endParaRPr lang="ru-RU" sz="2400" i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4826"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Составь задание однокласснику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Работа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в группах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4288" marR="0" indent="-142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Оцени работу товарища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142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«Расскажи…», «Объясни…», «Прокомментируй…»</a:t>
                      </a:r>
                      <a:endParaRPr lang="ru-RU" sz="20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285720" y="1500174"/>
            <a:ext cx="2357454" cy="10001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монологические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высказывания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285728"/>
            <a:ext cx="23435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Диагностические </a:t>
            </a:r>
          </a:p>
          <a:p>
            <a:pPr algn="ctr"/>
            <a:r>
              <a:rPr lang="ru-RU" b="1" i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</a:t>
            </a:r>
            <a:endParaRPr lang="ru-RU" b="1" i="1" dirty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000232" y="357166"/>
            <a:ext cx="670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</a:rPr>
              <a:t>Коммуникативные </a:t>
            </a:r>
            <a:r>
              <a:rPr lang="ru-RU" sz="2000" b="1" dirty="0">
                <a:solidFill>
                  <a:srgbClr val="002060"/>
                </a:solidFill>
              </a:rPr>
              <a:t>УУД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90600" y="1143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685800" y="804208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+mn-lt"/>
              </a:rPr>
              <a:t>     </a:t>
            </a:r>
            <a:endParaRPr lang="ru-RU" sz="2400" i="1" dirty="0">
              <a:latin typeface="+mn-lt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3"/>
          <p:cNvGrpSpPr/>
          <p:nvPr/>
        </p:nvGrpSpPr>
        <p:grpSpPr>
          <a:xfrm>
            <a:off x="914400" y="914400"/>
            <a:ext cx="7718205" cy="5730875"/>
            <a:chOff x="914400" y="914400"/>
            <a:chExt cx="7718205" cy="5730875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914400" y="914400"/>
              <a:ext cx="24622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dirty="0"/>
                <a:t>Игра «</a:t>
              </a:r>
              <a:r>
                <a:rPr lang="ru-RU" sz="2400" dirty="0" err="1"/>
                <a:t>Танграм</a:t>
              </a:r>
              <a:r>
                <a:rPr lang="ru-RU" sz="2400" dirty="0"/>
                <a:t>»</a:t>
              </a:r>
            </a:p>
          </p:txBody>
        </p:sp>
        <p:pic>
          <p:nvPicPr>
            <p:cNvPr id="12" name="Рисунок 11" descr="http://www.xsp.ru/pub/pub00391/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1143000" y="1676400"/>
              <a:ext cx="1897063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3657600" y="1981200"/>
              <a:ext cx="46482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/>
                <a:t>Квадрат размером 15 Х 15 </a:t>
              </a:r>
              <a:endParaRPr lang="ru-RU" sz="2400" dirty="0" smtClean="0"/>
            </a:p>
            <a:p>
              <a:r>
                <a:rPr lang="ru-RU" sz="2400" dirty="0" smtClean="0"/>
                <a:t>(</a:t>
              </a:r>
              <a:r>
                <a:rPr lang="ru-RU" sz="2400" dirty="0"/>
                <a:t>10 Х </a:t>
              </a:r>
              <a:r>
                <a:rPr lang="ru-RU" sz="2400" dirty="0" smtClean="0"/>
                <a:t>10)разрежьте </a:t>
              </a:r>
              <a:r>
                <a:rPr lang="ru-RU" sz="2400" dirty="0"/>
                <a:t>так, как показано на рисунке.</a:t>
              </a:r>
            </a:p>
          </p:txBody>
        </p:sp>
        <p:pic>
          <p:nvPicPr>
            <p:cNvPr id="14" name="Picture 3" descr="D:\ЮЛЕНЬКА\дрУЧЕБА\4 КУРС\ИИКТО для проекта\Новая папка\TangramCandle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7800" y="3810000"/>
              <a:ext cx="1350963" cy="283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3505200" y="5257800"/>
              <a:ext cx="2209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C00000"/>
                  </a:solidFill>
                </a:rPr>
                <a:t>Попробуй собрать</a:t>
              </a: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 rot="120000" flipV="1">
              <a:off x="5486400" y="5638800"/>
              <a:ext cx="914400" cy="34499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rot="10800000" flipV="1">
              <a:off x="2666226" y="5638800"/>
              <a:ext cx="991374" cy="44358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80898" name="Picture 2" descr="http://www.clker.com/cliparts/c/8/2/e/1195422707536820331tangram-35_yves_guillou_01.svg.hi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96000" y="4800600"/>
              <a:ext cx="2536605" cy="1581151"/>
            </a:xfrm>
            <a:prstGeom prst="rect">
              <a:avLst/>
            </a:prstGeom>
            <a:noFill/>
          </p:spPr>
        </p:pic>
      </p:grp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57158" y="285728"/>
            <a:ext cx="32092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000" b="1" i="1" dirty="0" smtClean="0">
                <a:solidFill>
                  <a:srgbClr val="C00000"/>
                </a:solidFill>
              </a:rPr>
              <a:t>Математика, 4-5 класс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642910" y="142852"/>
            <a:ext cx="8208963" cy="668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УУД или ЕГЭ (ОГЭ)?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85720" y="714356"/>
            <a:ext cx="29639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Задание 11 (В11)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 профильный уровень ЕГЭ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8592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 </a:t>
            </a:r>
            <a:r>
              <a:rPr lang="ru-RU" b="1" dirty="0" smtClean="0"/>
              <a:t> 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Моторная лодка прошла против течения реки 255 км и вернулась в пункт отправления, затратив на обратный путь на 2 часа меньше. Найдите скорость лодки в неподвижной воде, если скорость течения равна 1 км/ч. Ответ дайте в км/ч.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072330" y="714356"/>
            <a:ext cx="17748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Задание 22 (С2)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 ОГЭ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6" name="Выноска 2 5"/>
          <p:cNvSpPr/>
          <p:nvPr/>
        </p:nvSpPr>
        <p:spPr>
          <a:xfrm>
            <a:off x="3500430" y="1142984"/>
            <a:ext cx="3714776" cy="571504"/>
          </a:xfrm>
          <a:prstGeom prst="borderCallout2">
            <a:avLst>
              <a:gd name="adj1" fmla="val 42993"/>
              <a:gd name="adj2" fmla="val -1319"/>
              <a:gd name="adj3" fmla="val 42992"/>
              <a:gd name="adj4" fmla="val -12128"/>
              <a:gd name="adj5" fmla="val 114924"/>
              <a:gd name="adj6" fmla="val -191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Личностные УУД: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проявление внимания, интереса.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Выноска 2 6"/>
          <p:cNvSpPr/>
          <p:nvPr/>
        </p:nvSpPr>
        <p:spPr>
          <a:xfrm>
            <a:off x="5072066" y="2786058"/>
            <a:ext cx="3714776" cy="857256"/>
          </a:xfrm>
          <a:prstGeom prst="borderCallout2">
            <a:avLst>
              <a:gd name="adj1" fmla="val 42993"/>
              <a:gd name="adj2" fmla="val -1319"/>
              <a:gd name="adj3" fmla="val 41376"/>
              <a:gd name="adj4" fmla="val -6907"/>
              <a:gd name="adj5" fmla="val -16793"/>
              <a:gd name="adj6" fmla="val -1357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проблемной ситуации учителем и формирование проблемы учениками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57224" y="3929066"/>
          <a:ext cx="7286677" cy="2376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10785"/>
                <a:gridCol w="1395321"/>
                <a:gridCol w="1472839"/>
                <a:gridCol w="1007732"/>
              </a:tblGrid>
              <a:tr h="4849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ru-RU" sz="2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, км/ч</a:t>
                      </a:r>
                      <a:endParaRPr lang="ru-RU" sz="2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ru-RU" sz="2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, ч</a:t>
                      </a:r>
                      <a:endParaRPr lang="ru-RU" sz="2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2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, км</a:t>
                      </a:r>
                      <a:endParaRPr lang="ru-RU" sz="2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8165">
                <a:tc>
                  <a:txBody>
                    <a:bodyPr/>
                    <a:lstStyle/>
                    <a:p>
                      <a:pPr algn="ctr"/>
                      <a:endParaRPr lang="ru-RU" sz="2000" b="1" i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000" b="1" i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По течению</a:t>
                      </a:r>
                      <a:endParaRPr lang="ru-RU" sz="2000" b="1" i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ru-RU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х+1</a:t>
                      </a:r>
                      <a:endParaRPr lang="ru-RU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 2 ч. </a:t>
                      </a:r>
                      <a:r>
                        <a:rPr lang="en-US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&lt;</a:t>
                      </a:r>
                      <a:endParaRPr lang="ru-RU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ru-RU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255</a:t>
                      </a:r>
                      <a:endParaRPr lang="ru-RU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33167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Против течения</a:t>
                      </a:r>
                      <a:endParaRPr lang="ru-RU" sz="2000" b="1" i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х-1</a:t>
                      </a:r>
                      <a:endParaRPr lang="ru-RU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255</a:t>
                      </a:r>
                      <a:endParaRPr lang="ru-RU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28662" y="4000504"/>
            <a:ext cx="3271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Пусть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(км/ч) –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Выноска 2 14"/>
          <p:cNvSpPr/>
          <p:nvPr/>
        </p:nvSpPr>
        <p:spPr>
          <a:xfrm>
            <a:off x="714348" y="3000372"/>
            <a:ext cx="3571900" cy="714380"/>
          </a:xfrm>
          <a:prstGeom prst="borderCallout2">
            <a:avLst>
              <a:gd name="adj1" fmla="val 42993"/>
              <a:gd name="adj2" fmla="val -1319"/>
              <a:gd name="adj3" fmla="val 45416"/>
              <a:gd name="adj4" fmla="val -8025"/>
              <a:gd name="adj5" fmla="val 253105"/>
              <a:gd name="adj6" fmla="val 619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Регулятивные УУД: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поиск решения проблемы учащимися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4857760"/>
            <a:ext cx="581025" cy="628650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5643578"/>
            <a:ext cx="581025" cy="619125"/>
          </a:xfrm>
          <a:prstGeom prst="rect">
            <a:avLst/>
          </a:prstGeom>
          <a:noFill/>
        </p:spPr>
      </p:pic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8501090" y="6000768"/>
            <a:ext cx="428628" cy="428628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13" grpId="0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 descr="https://ege.sdamgia.ru/formula/svg/9d/9d4c7c702863602887ee33a4dedaf5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0" name="AutoShape 4" descr="https://ege.sdamgia.ru/formula/svg/9d/9d4c7c702863602887ee33a4dedaf5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2" name="AutoShape 6" descr="https://ege.sdamgia.ru/formula/svg/9d/9d4c7c702863602887ee33a4dedaf5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4" name="AutoShape 8" descr="https://ege.sdamgia.ru/formula/svg/9d/9d4c7c702863602887ee33a4dedaf5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6" name="AutoShape 10" descr="https://ege.sdamgia.ru/formula/svg/9d/9d4c7c702863602887ee33a4dedaf5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8" name="AutoShape 12" descr="https://ege.sdamgia.ru/formula/svg/9d/9d4c7c702863602887ee33a4dedaf5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50" name="AutoShape 14" descr="https://ege.sdamgia.ru/formula/svg/9d/9d4c7c702863602887ee33a4dedaf5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52" name="AutoShape 16" descr="https://ege.sdamgia.ru/formula/svg/9d/9d4c7c702863602887ee33a4dedaf5f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0" y="1228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6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1142976" y="571480"/>
            <a:ext cx="5929354" cy="3500462"/>
            <a:chOff x="1357290" y="571480"/>
            <a:chExt cx="6143668" cy="3571900"/>
          </a:xfrm>
        </p:grpSpPr>
        <p:pic>
          <p:nvPicPr>
            <p:cNvPr id="39953" name="Picture 17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57290" y="571480"/>
              <a:ext cx="1943100" cy="628650"/>
            </a:xfrm>
            <a:prstGeom prst="rect">
              <a:avLst/>
            </a:prstGeom>
            <a:noFill/>
          </p:spPr>
        </p:pic>
        <p:pic>
          <p:nvPicPr>
            <p:cNvPr id="39955" name="Picture 1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57290" y="1357298"/>
              <a:ext cx="3276600" cy="771525"/>
            </a:xfrm>
            <a:prstGeom prst="rect">
              <a:avLst/>
            </a:prstGeom>
            <a:noFill/>
          </p:spPr>
        </p:pic>
        <p:pic>
          <p:nvPicPr>
            <p:cNvPr id="39958" name="Picture 2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57290" y="2285992"/>
              <a:ext cx="1276350" cy="752475"/>
            </a:xfrm>
            <a:prstGeom prst="rect">
              <a:avLst/>
            </a:prstGeom>
            <a:noFill/>
          </p:spPr>
        </p:pic>
        <p:pic>
          <p:nvPicPr>
            <p:cNvPr id="39961" name="Picture 2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28728" y="3071810"/>
              <a:ext cx="6072230" cy="1071570"/>
            </a:xfrm>
            <a:prstGeom prst="rect">
              <a:avLst/>
            </a:prstGeom>
            <a:noFill/>
          </p:spPr>
        </p:pic>
      </p:grpSp>
      <p:sp>
        <p:nvSpPr>
          <p:cNvPr id="39963" name="Rectangle 27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Выноска 2 22"/>
          <p:cNvSpPr/>
          <p:nvPr/>
        </p:nvSpPr>
        <p:spPr>
          <a:xfrm>
            <a:off x="4572000" y="857232"/>
            <a:ext cx="4214842" cy="1071570"/>
          </a:xfrm>
          <a:prstGeom prst="borderCallout2">
            <a:avLst>
              <a:gd name="adj1" fmla="val 42993"/>
              <a:gd name="adj2" fmla="val -1319"/>
              <a:gd name="adj3" fmla="val 41376"/>
              <a:gd name="adj4" fmla="val -6907"/>
              <a:gd name="adj5" fmla="val 5833"/>
              <a:gd name="adj6" fmla="val -3062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Познавательные УУД: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преобразование модели для решения задачи, владение общим приёмом решения задачи.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65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0" name="Группа 29"/>
          <p:cNvGrpSpPr/>
          <p:nvPr/>
        </p:nvGrpSpPr>
        <p:grpSpPr>
          <a:xfrm>
            <a:off x="1090600" y="4429132"/>
            <a:ext cx="3052772" cy="752475"/>
            <a:chOff x="1214414" y="4500570"/>
            <a:chExt cx="3052772" cy="752475"/>
          </a:xfrm>
        </p:grpSpPr>
        <p:sp>
          <p:nvSpPr>
            <p:cNvPr id="24" name="TextBox 23"/>
            <p:cNvSpPr txBox="1"/>
            <p:nvPr/>
          </p:nvSpPr>
          <p:spPr>
            <a:xfrm>
              <a:off x="1214414" y="4572008"/>
              <a:ext cx="14271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Проверка: 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39964" name="Picture 28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71736" y="4500570"/>
              <a:ext cx="1695450" cy="752475"/>
            </a:xfrm>
            <a:prstGeom prst="rect">
              <a:avLst/>
            </a:prstGeom>
            <a:noFill/>
          </p:spPr>
        </p:pic>
      </p:grpSp>
      <p:sp>
        <p:nvSpPr>
          <p:cNvPr id="39966" name="Rectangle 30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Выноска 2 27"/>
          <p:cNvSpPr/>
          <p:nvPr/>
        </p:nvSpPr>
        <p:spPr>
          <a:xfrm>
            <a:off x="4572000" y="4143380"/>
            <a:ext cx="4214842" cy="714380"/>
          </a:xfrm>
          <a:prstGeom prst="borderCallout2">
            <a:avLst>
              <a:gd name="adj1" fmla="val 14548"/>
              <a:gd name="adj2" fmla="val -4"/>
              <a:gd name="adj3" fmla="val 19396"/>
              <a:gd name="adj4" fmla="val -11509"/>
              <a:gd name="adj5" fmla="val 29106"/>
              <a:gd name="adj6" fmla="val -1682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Регулятивные УУД: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определение степени успешности своей работы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71538" y="5643578"/>
            <a:ext cx="1932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Ответ: 16 км/ч.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1" name="Управляющая кнопка: возврат 30">
            <a:hlinkClick r:id="rId7" action="ppaction://hlinksldjump" highlightClick="1"/>
          </p:cNvPr>
          <p:cNvSpPr/>
          <p:nvPr/>
        </p:nvSpPr>
        <p:spPr>
          <a:xfrm>
            <a:off x="8215338" y="5857892"/>
            <a:ext cx="500066" cy="571504"/>
          </a:xfrm>
          <a:prstGeom prst="actionButtonRetur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 animBg="1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28596" y="1357298"/>
            <a:ext cx="3743325" cy="144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ВНУТРЕННЯЯ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714876" y="1214422"/>
            <a:ext cx="4071966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ВНЕШНЯЯ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государственные</a:t>
            </a: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службы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6786578" y="3714752"/>
            <a:ext cx="2020882" cy="100013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мониторинг</a:t>
            </a:r>
            <a:endParaRPr lang="ru-RU" sz="2000" b="1" dirty="0"/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система</a:t>
            </a:r>
            <a:endParaRPr lang="ru-RU" sz="2000" dirty="0">
              <a:solidFill>
                <a:srgbClr val="C00000"/>
              </a:solidFill>
            </a:endParaRPr>
          </a:p>
          <a:p>
            <a:pPr algn="ctr"/>
            <a:r>
              <a:rPr lang="ru-RU" sz="2000" dirty="0">
                <a:solidFill>
                  <a:srgbClr val="C00000"/>
                </a:solidFill>
              </a:rPr>
              <a:t>о</a:t>
            </a:r>
            <a:r>
              <a:rPr lang="ru-RU" sz="2000" dirty="0" smtClean="0">
                <a:solidFill>
                  <a:srgbClr val="C00000"/>
                </a:solidFill>
              </a:rPr>
              <a:t>бразования РФ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539750" y="260351"/>
            <a:ext cx="8208963" cy="95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оценочной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357422" y="1142984"/>
            <a:ext cx="1357322" cy="35719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643570" y="1142984"/>
            <a:ext cx="1285884" cy="42862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AutoShape 9"/>
          <p:cNvSpPr>
            <a:spLocks noChangeArrowheads="1"/>
          </p:cNvSpPr>
          <p:nvPr/>
        </p:nvSpPr>
        <p:spPr bwMode="auto">
          <a:xfrm>
            <a:off x="4786314" y="3714752"/>
            <a:ext cx="1928826" cy="100013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а</a:t>
            </a:r>
            <a:r>
              <a:rPr lang="ru-RU" sz="2000" b="1" dirty="0" smtClean="0"/>
              <a:t>ттестация</a:t>
            </a:r>
          </a:p>
          <a:p>
            <a:pPr algn="ctr"/>
            <a:r>
              <a:rPr lang="ru-RU" sz="2000" dirty="0">
                <a:solidFill>
                  <a:srgbClr val="C00000"/>
                </a:solidFill>
              </a:rPr>
              <a:t>в</a:t>
            </a:r>
            <a:r>
              <a:rPr lang="ru-RU" sz="2000" dirty="0" smtClean="0">
                <a:solidFill>
                  <a:srgbClr val="C00000"/>
                </a:solidFill>
              </a:rPr>
              <a:t>ыпускник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 rot="16200000" flipH="1">
            <a:off x="7000892" y="2786058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5617375" y="2812253"/>
            <a:ext cx="776294" cy="7239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857224" y="2643182"/>
            <a:ext cx="3000396" cy="714380"/>
            <a:chOff x="428596" y="2643182"/>
            <a:chExt cx="3000396" cy="714380"/>
          </a:xfrm>
        </p:grpSpPr>
        <p:sp>
          <p:nvSpPr>
            <p:cNvPr id="38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/>
                <a:t>у</a:t>
              </a:r>
              <a:r>
                <a:rPr lang="ru-RU" sz="2000" b="1" dirty="0" smtClean="0"/>
                <a:t>ченик           </a:t>
              </a:r>
              <a:r>
                <a:rPr lang="ru-RU" sz="2000" b="1" dirty="0" err="1" smtClean="0"/>
                <a:t>ученик</a:t>
              </a:r>
              <a:endParaRPr lang="ru-RU" sz="2000" b="1" dirty="0" smtClean="0"/>
            </a:p>
            <a:p>
              <a:pPr algn="ctr"/>
              <a:r>
                <a:rPr lang="ru-RU" sz="2000" dirty="0" smtClean="0">
                  <a:solidFill>
                    <a:srgbClr val="C00000"/>
                  </a:solidFill>
                </a:rPr>
                <a:t>(взаимоконтроль)</a:t>
              </a:r>
            </a:p>
          </p:txBody>
        </p:sp>
        <p:cxnSp>
          <p:nvCxnSpPr>
            <p:cNvPr id="40" name="Прямая со стрелкой 39"/>
            <p:cNvCxnSpPr/>
            <p:nvPr/>
          </p:nvCxnSpPr>
          <p:spPr>
            <a:xfrm>
              <a:off x="1643042" y="2857496"/>
              <a:ext cx="571504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500034" y="3500438"/>
            <a:ext cx="3643338" cy="1143008"/>
            <a:chOff x="428596" y="2643182"/>
            <a:chExt cx="3000396" cy="714380"/>
          </a:xfrm>
        </p:grpSpPr>
        <p:sp>
          <p:nvSpPr>
            <p:cNvPr id="46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/>
                <a:t>у</a:t>
              </a:r>
              <a:r>
                <a:rPr lang="ru-RU" sz="2000" b="1" dirty="0" smtClean="0"/>
                <a:t>ченик           собственная </a:t>
              </a:r>
            </a:p>
            <a:p>
              <a:pPr algn="ctr"/>
              <a:r>
                <a:rPr lang="ru-RU" sz="2000" b="1" dirty="0" smtClean="0"/>
                <a:t>                     деятельность</a:t>
              </a:r>
            </a:p>
            <a:p>
              <a:pPr algn="ctr"/>
              <a:r>
                <a:rPr lang="ru-RU" sz="2000" dirty="0" smtClean="0">
                  <a:solidFill>
                    <a:srgbClr val="C00000"/>
                  </a:solidFill>
                </a:rPr>
                <a:t>(самоконтроль)</a:t>
              </a:r>
            </a:p>
          </p:txBody>
        </p:sp>
        <p:cxnSp>
          <p:nvCxnSpPr>
            <p:cNvPr id="47" name="Прямая со стрелкой 46"/>
            <p:cNvCxnSpPr/>
            <p:nvPr/>
          </p:nvCxnSpPr>
          <p:spPr>
            <a:xfrm>
              <a:off x="1369897" y="2821777"/>
              <a:ext cx="470650" cy="99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857224" y="4786322"/>
            <a:ext cx="3000396" cy="714380"/>
            <a:chOff x="428596" y="2643182"/>
            <a:chExt cx="3000396" cy="714380"/>
          </a:xfrm>
        </p:grpSpPr>
        <p:sp>
          <p:nvSpPr>
            <p:cNvPr id="51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/>
                <a:t>у</a:t>
              </a:r>
              <a:r>
                <a:rPr lang="ru-RU" sz="2000" b="1" dirty="0" smtClean="0"/>
                <a:t>ченик          ОУ</a:t>
              </a:r>
            </a:p>
          </p:txBody>
        </p:sp>
        <p:cxnSp>
          <p:nvCxnSpPr>
            <p:cNvPr id="52" name="Прямая со стрелкой 51"/>
            <p:cNvCxnSpPr/>
            <p:nvPr/>
          </p:nvCxnSpPr>
          <p:spPr>
            <a:xfrm>
              <a:off x="1857356" y="3000372"/>
              <a:ext cx="571504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857224" y="5643578"/>
            <a:ext cx="3000396" cy="714380"/>
            <a:chOff x="428596" y="2643182"/>
            <a:chExt cx="3000396" cy="714380"/>
          </a:xfrm>
        </p:grpSpPr>
        <p:sp>
          <p:nvSpPr>
            <p:cNvPr id="55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/>
                <a:t>у</a:t>
              </a:r>
              <a:r>
                <a:rPr lang="ru-RU" sz="2000" b="1" dirty="0" smtClean="0"/>
                <a:t>ченик          родитель</a:t>
              </a:r>
            </a:p>
          </p:txBody>
        </p:sp>
        <p:cxnSp>
          <p:nvCxnSpPr>
            <p:cNvPr id="56" name="Прямая со стрелкой 55"/>
            <p:cNvCxnSpPr/>
            <p:nvPr/>
          </p:nvCxnSpPr>
          <p:spPr>
            <a:xfrm>
              <a:off x="1500166" y="3000372"/>
              <a:ext cx="571504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Скругленный прямоугольник 56"/>
          <p:cNvSpPr/>
          <p:nvPr/>
        </p:nvSpPr>
        <p:spPr>
          <a:xfrm>
            <a:off x="428596" y="2071678"/>
            <a:ext cx="3857652" cy="4429156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люс 57"/>
          <p:cNvSpPr/>
          <p:nvPr/>
        </p:nvSpPr>
        <p:spPr>
          <a:xfrm>
            <a:off x="4286248" y="4000504"/>
            <a:ext cx="428628" cy="500066"/>
          </a:xfrm>
          <a:prstGeom prst="mathPlu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714876" y="3643314"/>
            <a:ext cx="4143404" cy="114300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214422"/>
            <a:ext cx="81439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Основными методами мониторинга реализации программы УУД являются: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 наблюдения и фиксация результатов наблюдений;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контрольно-измерительные материалы (в форме комплексных работ), которые содержат задания для проверки освоения УУД.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642910" y="142852"/>
            <a:ext cx="8208963" cy="668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ставить отметку?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5929323" y="4357694"/>
            <a:ext cx="2313047" cy="1971834"/>
            <a:chOff x="6117196" y="3701325"/>
            <a:chExt cx="2741083" cy="2342451"/>
          </a:xfrm>
        </p:grpSpPr>
        <p:pic>
          <p:nvPicPr>
            <p:cNvPr id="5" name="Picture 1" descr="C:\Documents and Settings\Admin\Рабочий стол\children_play_study_entertain\children_play_study_entertain\study_5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286512" y="3786190"/>
              <a:ext cx="2571767" cy="2257586"/>
            </a:xfrm>
            <a:prstGeom prst="rect">
              <a:avLst/>
            </a:prstGeom>
            <a:noFill/>
          </p:spPr>
        </p:pic>
        <p:sp>
          <p:nvSpPr>
            <p:cNvPr id="6" name="Заголовок 6"/>
            <p:cNvSpPr txBox="1">
              <a:spLocks/>
            </p:cNvSpPr>
            <p:nvPr/>
          </p:nvSpPr>
          <p:spPr bwMode="auto">
            <a:xfrm>
              <a:off x="6117196" y="3701325"/>
              <a:ext cx="1862471" cy="1442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5400" b="1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5</a:t>
              </a:r>
              <a:endParaRPr kumimoji="0" lang="ru-RU" sz="5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428728" y="571480"/>
            <a:ext cx="635798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32400" algn="l"/>
              </a:tabLst>
            </a:pPr>
            <a:r>
              <a:rPr kumimoji="0" lang="ru-RU" sz="5400" b="1" u="none" strike="noStrike" cap="none" normalizeH="0" baseline="0" dirty="0" smtClean="0">
                <a:ln>
                  <a:noFill/>
                </a:ln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Успеха в преподавании математики!</a:t>
            </a:r>
            <a:endParaRPr kumimoji="0" lang="ru-RU" sz="5400" b="0" u="none" strike="noStrike" cap="none" normalizeH="0" baseline="0" dirty="0" smtClean="0">
              <a:ln>
                <a:noFill/>
              </a:ln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1" name="Picture 3" descr="http://dsad_soln.ust.edu54.ru/images/custom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876"/>
            <a:ext cx="6555519" cy="23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57158" y="1467137"/>
            <a:ext cx="4572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постоянный процесс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0" y="2043106"/>
            <a:ext cx="442915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критериальное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42910" y="3071810"/>
            <a:ext cx="51435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личные качества ученика, а только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то, чему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научили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500298" y="4098349"/>
            <a:ext cx="6357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контрольно-оценочная деятельность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28596" y="5072074"/>
            <a:ext cx="72866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распределения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ответственности</a:t>
            </a:r>
          </a:p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разноуровневые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работы)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642910" y="285728"/>
            <a:ext cx="7921625" cy="717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Оценивание – …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428596" y="928670"/>
          <a:ext cx="835824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85786" y="214291"/>
            <a:ext cx="792162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оценивания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8" name="Picture 5" descr="Рисунок мальчик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6431" y="317768"/>
            <a:ext cx="607741" cy="72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57158" y="2428868"/>
            <a:ext cx="8501122" cy="27146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429652" y="6286520"/>
            <a:ext cx="357190" cy="28575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5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Процедура оценивания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357298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1. Что контролировать и оценивать?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2. Кто оценивает?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3. Как оценивать? 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file"/>
              </a:rPr>
              <a:t>4. Где фиксировать результаты?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sldjump"/>
              </a:rPr>
              <a:t>5. Когда ставить отметку?  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Documents and Settings\Admin\Рабочий стол\children_play_study_entertain\children_play_study_entertain\study_4.pn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7215206" y="4429132"/>
            <a:ext cx="1357322" cy="1792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539750" y="260351"/>
            <a:ext cx="8208963" cy="95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контролировать и оценивать?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357158" y="1571612"/>
            <a:ext cx="2643206" cy="12858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личностного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071802" y="1571612"/>
            <a:ext cx="2928958" cy="12858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метапредметные</a:t>
            </a:r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результаты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072198" y="1571612"/>
            <a:ext cx="2714644" cy="12858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предметные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результаты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3071802" y="3143248"/>
            <a:ext cx="2928958" cy="7143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регулятивные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071802" y="4000504"/>
            <a:ext cx="2928958" cy="7143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познавательные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3071802" y="4929198"/>
            <a:ext cx="2928958" cy="7143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коммуникативные</a:t>
            </a: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2857488" y="2857496"/>
            <a:ext cx="642942" cy="5786478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57422" y="6000768"/>
            <a:ext cx="164307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УУД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357686" y="2857496"/>
            <a:ext cx="285752" cy="28575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357686" y="3786190"/>
            <a:ext cx="285752" cy="28575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357686" y="4643446"/>
            <a:ext cx="285752" cy="28575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6858016" y="4143380"/>
            <a:ext cx="1598666" cy="1328892"/>
            <a:chOff x="6286512" y="3786190"/>
            <a:chExt cx="2571767" cy="2257586"/>
          </a:xfrm>
        </p:grpSpPr>
        <p:pic>
          <p:nvPicPr>
            <p:cNvPr id="18" name="Picture 1" descr="C:\Documents and Settings\Admin\Рабочий стол\children_play_study_entertain\children_play_study_entertain\study_5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286512" y="3786190"/>
              <a:ext cx="2571767" cy="2257586"/>
            </a:xfrm>
            <a:prstGeom prst="rect">
              <a:avLst/>
            </a:prstGeom>
            <a:noFill/>
          </p:spPr>
        </p:pic>
        <p:sp>
          <p:nvSpPr>
            <p:cNvPr id="23" name="Заголовок 6"/>
            <p:cNvSpPr txBox="1">
              <a:spLocks/>
            </p:cNvSpPr>
            <p:nvPr/>
          </p:nvSpPr>
          <p:spPr bwMode="auto">
            <a:xfrm>
              <a:off x="6444917" y="4028915"/>
              <a:ext cx="1264142" cy="87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УУД</a:t>
              </a:r>
              <a:endPara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sp>
        <p:nvSpPr>
          <p:cNvPr id="17" name="Управляющая кнопка: возврат 16">
            <a:hlinkClick r:id="rId3" action="ppaction://hlinksldjump" highlightClick="1"/>
          </p:cNvPr>
          <p:cNvSpPr/>
          <p:nvPr/>
        </p:nvSpPr>
        <p:spPr>
          <a:xfrm>
            <a:off x="8143900" y="5572140"/>
            <a:ext cx="642942" cy="714356"/>
          </a:xfrm>
          <a:prstGeom prst="actionButtonRetur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28596" y="1071546"/>
            <a:ext cx="3743325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ВНУТРЕННЯЯ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714876" y="928670"/>
            <a:ext cx="4071966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ВНЕШНЯЯ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государственные</a:t>
            </a: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службы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6786578" y="3714752"/>
            <a:ext cx="2020882" cy="100013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мониторинг</a:t>
            </a:r>
            <a:endParaRPr lang="ru-RU" sz="2000" b="1" dirty="0"/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система</a:t>
            </a:r>
            <a:endParaRPr lang="ru-RU" sz="2000" dirty="0">
              <a:solidFill>
                <a:srgbClr val="C00000"/>
              </a:solidFill>
            </a:endParaRPr>
          </a:p>
          <a:p>
            <a:pPr algn="ctr"/>
            <a:r>
              <a:rPr lang="ru-RU" sz="2000" dirty="0">
                <a:solidFill>
                  <a:srgbClr val="C00000"/>
                </a:solidFill>
              </a:rPr>
              <a:t>о</a:t>
            </a:r>
            <a:r>
              <a:rPr lang="ru-RU" sz="2000" dirty="0" smtClean="0">
                <a:solidFill>
                  <a:srgbClr val="C00000"/>
                </a:solidFill>
              </a:rPr>
              <a:t>бразования РФ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539750" y="260351"/>
            <a:ext cx="8208963" cy="95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оценивает?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3214678" y="1142984"/>
            <a:ext cx="500066" cy="14287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643570" y="1142984"/>
            <a:ext cx="500066" cy="21431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AutoShape 9"/>
          <p:cNvSpPr>
            <a:spLocks noChangeArrowheads="1"/>
          </p:cNvSpPr>
          <p:nvPr/>
        </p:nvSpPr>
        <p:spPr bwMode="auto">
          <a:xfrm>
            <a:off x="4786314" y="3714752"/>
            <a:ext cx="1928826" cy="100013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а</a:t>
            </a:r>
            <a:r>
              <a:rPr lang="ru-RU" sz="2000" b="1" dirty="0" smtClean="0"/>
              <a:t>ттестация</a:t>
            </a:r>
          </a:p>
          <a:p>
            <a:pPr algn="ctr"/>
            <a:r>
              <a:rPr lang="ru-RU" sz="2000" dirty="0">
                <a:solidFill>
                  <a:srgbClr val="C00000"/>
                </a:solidFill>
              </a:rPr>
              <a:t>в</a:t>
            </a:r>
            <a:r>
              <a:rPr lang="ru-RU" sz="2000" dirty="0" smtClean="0">
                <a:solidFill>
                  <a:srgbClr val="C00000"/>
                </a:solidFill>
              </a:rPr>
              <a:t>ыпускник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 rot="16200000" flipH="1">
            <a:off x="6858016" y="2571744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5760251" y="2597939"/>
            <a:ext cx="776294" cy="7239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Группа 42"/>
          <p:cNvGrpSpPr/>
          <p:nvPr/>
        </p:nvGrpSpPr>
        <p:grpSpPr>
          <a:xfrm>
            <a:off x="857224" y="2643182"/>
            <a:ext cx="3000396" cy="714380"/>
            <a:chOff x="428596" y="2643182"/>
            <a:chExt cx="3000396" cy="714380"/>
          </a:xfrm>
        </p:grpSpPr>
        <p:sp>
          <p:nvSpPr>
            <p:cNvPr id="38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/>
                <a:t>у</a:t>
              </a:r>
              <a:r>
                <a:rPr lang="ru-RU" sz="2000" b="1" dirty="0" smtClean="0"/>
                <a:t>ченик           </a:t>
              </a:r>
              <a:r>
                <a:rPr lang="ru-RU" sz="2000" b="1" dirty="0" err="1" smtClean="0"/>
                <a:t>ученик</a:t>
              </a:r>
              <a:endParaRPr lang="ru-RU" sz="2000" b="1" dirty="0" smtClean="0"/>
            </a:p>
            <a:p>
              <a:pPr algn="ctr"/>
              <a:r>
                <a:rPr lang="ru-RU" sz="2000" dirty="0" smtClean="0">
                  <a:solidFill>
                    <a:srgbClr val="C00000"/>
                  </a:solidFill>
                </a:rPr>
                <a:t>(взаимоконтроль)</a:t>
              </a:r>
            </a:p>
          </p:txBody>
        </p:sp>
        <p:cxnSp>
          <p:nvCxnSpPr>
            <p:cNvPr id="40" name="Прямая со стрелкой 39"/>
            <p:cNvCxnSpPr/>
            <p:nvPr/>
          </p:nvCxnSpPr>
          <p:spPr>
            <a:xfrm>
              <a:off x="1643042" y="2857496"/>
              <a:ext cx="571504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Группа 44"/>
          <p:cNvGrpSpPr/>
          <p:nvPr/>
        </p:nvGrpSpPr>
        <p:grpSpPr>
          <a:xfrm>
            <a:off x="500034" y="3500438"/>
            <a:ext cx="3643338" cy="1143008"/>
            <a:chOff x="428596" y="2643182"/>
            <a:chExt cx="3000396" cy="714380"/>
          </a:xfrm>
        </p:grpSpPr>
        <p:sp>
          <p:nvSpPr>
            <p:cNvPr id="46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/>
                <a:t>у</a:t>
              </a:r>
              <a:r>
                <a:rPr lang="ru-RU" sz="2000" b="1" dirty="0" smtClean="0"/>
                <a:t>ченик           собственная </a:t>
              </a:r>
            </a:p>
            <a:p>
              <a:pPr algn="ctr"/>
              <a:r>
                <a:rPr lang="ru-RU" sz="2000" b="1" dirty="0" smtClean="0"/>
                <a:t>                     деятельность</a:t>
              </a:r>
            </a:p>
            <a:p>
              <a:pPr algn="ctr"/>
              <a:r>
                <a:rPr lang="ru-RU" sz="2000" dirty="0" smtClean="0">
                  <a:solidFill>
                    <a:srgbClr val="C00000"/>
                  </a:solidFill>
                </a:rPr>
                <a:t>(самоконтроль)</a:t>
              </a:r>
            </a:p>
          </p:txBody>
        </p:sp>
        <p:cxnSp>
          <p:nvCxnSpPr>
            <p:cNvPr id="47" name="Прямая со стрелкой 46"/>
            <p:cNvCxnSpPr/>
            <p:nvPr/>
          </p:nvCxnSpPr>
          <p:spPr>
            <a:xfrm>
              <a:off x="1369897" y="2821777"/>
              <a:ext cx="470650" cy="99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Группа 49"/>
          <p:cNvGrpSpPr/>
          <p:nvPr/>
        </p:nvGrpSpPr>
        <p:grpSpPr>
          <a:xfrm>
            <a:off x="857224" y="4786322"/>
            <a:ext cx="3000396" cy="714380"/>
            <a:chOff x="428596" y="2643182"/>
            <a:chExt cx="3000396" cy="714380"/>
          </a:xfrm>
        </p:grpSpPr>
        <p:sp>
          <p:nvSpPr>
            <p:cNvPr id="51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/>
                <a:t>у</a:t>
              </a:r>
              <a:r>
                <a:rPr lang="ru-RU" sz="2000" b="1" dirty="0" smtClean="0"/>
                <a:t>ченик          ОУ</a:t>
              </a:r>
            </a:p>
          </p:txBody>
        </p:sp>
        <p:cxnSp>
          <p:nvCxnSpPr>
            <p:cNvPr id="52" name="Прямая со стрелкой 51"/>
            <p:cNvCxnSpPr/>
            <p:nvPr/>
          </p:nvCxnSpPr>
          <p:spPr>
            <a:xfrm>
              <a:off x="1857356" y="3000372"/>
              <a:ext cx="571504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Группа 53"/>
          <p:cNvGrpSpPr/>
          <p:nvPr/>
        </p:nvGrpSpPr>
        <p:grpSpPr>
          <a:xfrm>
            <a:off x="857224" y="5643578"/>
            <a:ext cx="3000396" cy="714380"/>
            <a:chOff x="428596" y="2643182"/>
            <a:chExt cx="3000396" cy="714380"/>
          </a:xfrm>
        </p:grpSpPr>
        <p:sp>
          <p:nvSpPr>
            <p:cNvPr id="55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/>
                <a:t>у</a:t>
              </a:r>
              <a:r>
                <a:rPr lang="ru-RU" sz="2000" b="1" dirty="0" smtClean="0"/>
                <a:t>ченик          родитель</a:t>
              </a:r>
            </a:p>
          </p:txBody>
        </p:sp>
        <p:cxnSp>
          <p:nvCxnSpPr>
            <p:cNvPr id="56" name="Прямая со стрелкой 55"/>
            <p:cNvCxnSpPr/>
            <p:nvPr/>
          </p:nvCxnSpPr>
          <p:spPr>
            <a:xfrm>
              <a:off x="1500166" y="3000372"/>
              <a:ext cx="571504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Плюс 57"/>
          <p:cNvSpPr/>
          <p:nvPr/>
        </p:nvSpPr>
        <p:spPr>
          <a:xfrm>
            <a:off x="4286248" y="4000504"/>
            <a:ext cx="428628" cy="500066"/>
          </a:xfrm>
          <a:prstGeom prst="mathPlu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714876" y="3643314"/>
            <a:ext cx="4143404" cy="114300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42"/>
          <p:cNvGrpSpPr/>
          <p:nvPr/>
        </p:nvGrpSpPr>
        <p:grpSpPr>
          <a:xfrm>
            <a:off x="857224" y="1857364"/>
            <a:ext cx="3000396" cy="714380"/>
            <a:chOff x="428596" y="2643182"/>
            <a:chExt cx="3000396" cy="714380"/>
          </a:xfrm>
        </p:grpSpPr>
        <p:sp>
          <p:nvSpPr>
            <p:cNvPr id="29" name="AutoShape 9"/>
            <p:cNvSpPr>
              <a:spLocks noChangeArrowheads="1"/>
            </p:cNvSpPr>
            <p:nvPr/>
          </p:nvSpPr>
          <p:spPr bwMode="auto">
            <a:xfrm>
              <a:off x="428596" y="2643182"/>
              <a:ext cx="3000396" cy="7143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dirty="0" smtClean="0"/>
                <a:t>учитель           ученик</a:t>
              </a: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>
              <a:off x="1714480" y="3000372"/>
              <a:ext cx="571504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Управляющая кнопка: возврат 30">
            <a:hlinkClick r:id="rId3" action="ppaction://hlinksldjump" highlightClick="1"/>
          </p:cNvPr>
          <p:cNvSpPr/>
          <p:nvPr/>
        </p:nvSpPr>
        <p:spPr>
          <a:xfrm>
            <a:off x="8143900" y="5786454"/>
            <a:ext cx="642942" cy="571480"/>
          </a:xfrm>
          <a:prstGeom prst="actionButtonRetur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539750" y="260351"/>
            <a:ext cx="8208963" cy="59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оценивать и где фиксировать результат?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572264" y="1071546"/>
            <a:ext cx="2286016" cy="114300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результаты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личностного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развития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2714612" y="928670"/>
            <a:ext cx="3714776" cy="12858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err="1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метапредметные</a:t>
            </a:r>
            <a:endParaRPr lang="ru-RU" sz="2400" b="1" dirty="0" smtClean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результаты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285720" y="1071546"/>
            <a:ext cx="2286016" cy="78581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предметные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результаты</a:t>
            </a:r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285720" y="2428868"/>
            <a:ext cx="2214578" cy="785818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бальная отметка</a:t>
            </a: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6572264" y="2571744"/>
            <a:ext cx="2214578" cy="1571636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внешние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мониторинговые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процедуры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43174" y="2357430"/>
            <a:ext cx="385765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hlinkClick r:id="rId2" action="ppaction://hlinksldjump"/>
              </a:rPr>
              <a:t>диагностические задачи;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hlinkClick r:id="rId3" action="ppaction://hlinksldjump"/>
              </a:rPr>
              <a:t>контрольные или проверочные задания,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hlinkClick r:id="rId3" action="ppaction://hlinksldjump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hlinkClick r:id="rId3" action="ppaction://hlinksldjump"/>
              </a:rPr>
              <a:t>позволяющие судить в том числе и о сформированности ряда УУД у обучающихся;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комплексные работы на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ме</a:t>
            </a:r>
            <a:r>
              <a:rPr lang="ru-RU" sz="2000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та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предметной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основе;</a:t>
            </a:r>
          </a:p>
          <a:p>
            <a:pPr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наблюдения учителя и/или психолога.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285720" y="3714752"/>
            <a:ext cx="2214578" cy="785818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классный </a:t>
            </a:r>
          </a:p>
          <a:p>
            <a:pPr algn="ctr"/>
            <a:r>
              <a:rPr lang="ru-RU" sz="20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журнал</a:t>
            </a:r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auto">
          <a:xfrm>
            <a:off x="6572264" y="4000504"/>
            <a:ext cx="2214578" cy="1571636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err="1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портфолио</a:t>
            </a:r>
            <a:endParaRPr lang="ru-RU" sz="2000" b="1" dirty="0" smtClean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71736" y="5572140"/>
            <a:ext cx="3857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оценочные листы, линейки достижений</a:t>
            </a:r>
            <a:r>
              <a:rPr lang="ru-RU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журнал оценивания УУД</a:t>
            </a:r>
            <a:endParaRPr lang="ru-RU" sz="2000" b="1" dirty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Управляющая кнопка: возврат 11">
            <a:hlinkClick r:id="rId4" action="ppaction://hlinksldjump" highlightClick="1"/>
          </p:cNvPr>
          <p:cNvSpPr/>
          <p:nvPr/>
        </p:nvSpPr>
        <p:spPr>
          <a:xfrm>
            <a:off x="8143900" y="5786454"/>
            <a:ext cx="642942" cy="571480"/>
          </a:xfrm>
          <a:prstGeom prst="actionButtonRetur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539750" y="260351"/>
            <a:ext cx="8208963" cy="59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оценивать и где фиксировать результат?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572264" y="1071546"/>
            <a:ext cx="2286016" cy="114300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результаты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личностного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развития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2714612" y="928670"/>
            <a:ext cx="3714776" cy="12858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err="1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метапредметные</a:t>
            </a:r>
            <a:endParaRPr lang="ru-RU" sz="2400" b="1" dirty="0" smtClean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результаты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285720" y="1071546"/>
            <a:ext cx="2286016" cy="78581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предметные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результаты</a:t>
            </a:r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285720" y="2428868"/>
            <a:ext cx="2214578" cy="785818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бальная отметка</a:t>
            </a: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6572264" y="2571744"/>
            <a:ext cx="2214578" cy="1571636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внешние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мониторинговые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процедуры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43174" y="2357430"/>
            <a:ext cx="385765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hlinkClick r:id="rId2" action="ppaction://hlinksldjump"/>
              </a:rPr>
              <a:t>диагностические задачи;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hlinkClick r:id="rId3" action="ppaction://hlinksldjump"/>
              </a:rPr>
              <a:t>контрольные или проверочные задания,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hlinkClick r:id="rId3" action="ppaction://hlinksldjump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hlinkClick r:id="rId3" action="ppaction://hlinksldjump"/>
              </a:rPr>
              <a:t>позволяющие судить в том числе и о сформированности ряда УУД у обучающихся;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комплексные работы на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межпредметной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основе;</a:t>
            </a:r>
          </a:p>
          <a:p>
            <a:pPr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наблюдения учителя и/или психолога.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285720" y="3714752"/>
            <a:ext cx="2214578" cy="785818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классный </a:t>
            </a:r>
          </a:p>
          <a:p>
            <a:pPr algn="ctr"/>
            <a:r>
              <a:rPr lang="ru-RU" sz="20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журнал</a:t>
            </a:r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auto">
          <a:xfrm>
            <a:off x="6572264" y="4000504"/>
            <a:ext cx="2214578" cy="1571636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err="1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портфолио</a:t>
            </a:r>
            <a:endParaRPr lang="ru-RU" sz="2000" b="1" dirty="0" smtClean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71736" y="5572140"/>
            <a:ext cx="3857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оценочные листы, линейки достижений</a:t>
            </a:r>
            <a:r>
              <a:rPr lang="ru-RU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7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журнал оценивания УУД</a:t>
            </a:r>
            <a:endParaRPr lang="ru-RU" sz="2000" b="1" dirty="0">
              <a:solidFill>
                <a:srgbClr val="7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Управляющая кнопка: возврат 11">
            <a:hlinkClick r:id="rId4" action="ppaction://hlinksldjump" highlightClick="1"/>
          </p:cNvPr>
          <p:cNvSpPr/>
          <p:nvPr/>
        </p:nvSpPr>
        <p:spPr>
          <a:xfrm>
            <a:off x="8143900" y="5786454"/>
            <a:ext cx="642942" cy="571480"/>
          </a:xfrm>
          <a:prstGeom prst="actionButtonRetur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963</Words>
  <Application>Microsoft Office PowerPoint</Application>
  <PresentationFormat>Экран (4:3)</PresentationFormat>
  <Paragraphs>310</Paragraphs>
  <Slides>21</Slides>
  <Notes>4</Notes>
  <HiddenSlides>11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Процедура оценивания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Admin</cp:lastModifiedBy>
  <cp:revision>121</cp:revision>
  <dcterms:created xsi:type="dcterms:W3CDTF">2011-07-04T06:44:47Z</dcterms:created>
  <dcterms:modified xsi:type="dcterms:W3CDTF">2016-06-09T20:32:04Z</dcterms:modified>
</cp:coreProperties>
</file>