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297564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/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/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ФГОС НОО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3600" b="1" dirty="0" smtClean="0">
                <a:solidFill>
                  <a:schemeClr val="bg1"/>
                </a:solidFill>
              </a:rPr>
              <a:t>Математика. Предметные результаты</a:t>
            </a:r>
            <a:r>
              <a:rPr lang="ru-RU" sz="6000" b="1" dirty="0" smtClean="0">
                <a:solidFill>
                  <a:schemeClr val="bg1"/>
                </a:solidFill>
              </a:rPr>
              <a:t/>
            </a:r>
            <a:br>
              <a:rPr lang="ru-RU" sz="6000" b="1" dirty="0" smtClean="0">
                <a:solidFill>
                  <a:schemeClr val="bg1"/>
                </a:solidFill>
              </a:rPr>
            </a:b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Цыганкова Светлана Николаевна, руководитель РМО учителей </a:t>
            </a:r>
            <a:r>
              <a:rPr lang="ru-RU" smtClean="0"/>
              <a:t>начальных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0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75434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48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Числа и величины</a:t>
            </a:r>
            <a:r>
              <a:rPr lang="ru-RU" sz="4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8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775"/>
            <a:ext cx="6264696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5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4000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Арифметические действия</a:t>
            </a:r>
            <a:r>
              <a:rPr lang="ru-RU" sz="40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40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9138"/>
            <a:ext cx="5808738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93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Работа с текстовыми задачами</a:t>
            </a:r>
            <a:r>
              <a:rPr lang="ru-RU" sz="36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372924"/>
            <a:ext cx="6647292" cy="3369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263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Пространственные отношения.</a:t>
            </a:r>
            <a:r>
              <a:rPr lang="ru-RU" sz="36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 Геометрические фигуры</a:t>
            </a:r>
            <a:r>
              <a:rPr lang="ru-RU" sz="36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204864"/>
            <a:ext cx="6575284" cy="388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0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Геометрические величины</a:t>
            </a:r>
            <a: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708920"/>
            <a:ext cx="6575284" cy="2769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7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i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Работа с информацией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5832647" cy="406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8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26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  ФГОС НОО Математика. Предметные результаты </vt:lpstr>
      <vt:lpstr>Числа и величины </vt:lpstr>
      <vt:lpstr>Арифметические действия </vt:lpstr>
      <vt:lpstr>Работа с текстовыми задачами </vt:lpstr>
      <vt:lpstr>Пространственные отношения.  Геометрические фигуры </vt:lpstr>
      <vt:lpstr>Геометрические величины </vt:lpstr>
      <vt:lpstr>Работа с информацией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НОО </dc:title>
  <dc:creator>завуч2</dc:creator>
  <cp:lastModifiedBy>ФГОС-1</cp:lastModifiedBy>
  <cp:revision>4</cp:revision>
  <dcterms:created xsi:type="dcterms:W3CDTF">2016-06-06T10:02:57Z</dcterms:created>
  <dcterms:modified xsi:type="dcterms:W3CDTF">2016-06-14T08:49:41Z</dcterms:modified>
</cp:coreProperties>
</file>