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2975644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bg1"/>
                </a:solidFill>
              </a:rPr>
              <a:t/>
            </a:r>
            <a:br>
              <a:rPr lang="ru-RU" sz="6000" b="1" dirty="0" smtClean="0">
                <a:solidFill>
                  <a:schemeClr val="bg1"/>
                </a:solidFill>
              </a:rPr>
            </a:br>
            <a:r>
              <a:rPr lang="ru-RU" sz="6000" b="1" dirty="0" smtClean="0">
                <a:solidFill>
                  <a:schemeClr val="bg1"/>
                </a:solidFill>
              </a:rPr>
              <a:t/>
            </a:r>
            <a:br>
              <a:rPr lang="ru-RU" sz="6000" b="1" dirty="0" smtClean="0">
                <a:solidFill>
                  <a:schemeClr val="bg1"/>
                </a:solidFill>
              </a:rPr>
            </a:br>
            <a:r>
              <a:rPr lang="ru-RU" sz="6000" b="1" dirty="0" smtClean="0">
                <a:solidFill>
                  <a:schemeClr val="bg1"/>
                </a:solidFill>
              </a:rPr>
              <a:t>ФГОС НОО</a:t>
            </a:r>
            <a:br>
              <a:rPr lang="ru-RU" sz="6000" b="1" dirty="0" smtClean="0">
                <a:solidFill>
                  <a:schemeClr val="bg1"/>
                </a:solidFill>
              </a:rPr>
            </a:br>
            <a:r>
              <a:rPr lang="ru-RU" sz="3600" b="1" dirty="0" smtClean="0">
                <a:solidFill>
                  <a:schemeClr val="bg1"/>
                </a:solidFill>
              </a:rPr>
              <a:t>Математика. Предметные результаты</a:t>
            </a:r>
            <a:r>
              <a:rPr lang="ru-RU" sz="6000" b="1" dirty="0" smtClean="0">
                <a:solidFill>
                  <a:schemeClr val="bg1"/>
                </a:solidFill>
              </a:rPr>
              <a:t/>
            </a:r>
            <a:br>
              <a:rPr lang="ru-RU" sz="6000" b="1" dirty="0" smtClean="0">
                <a:solidFill>
                  <a:schemeClr val="bg1"/>
                </a:solidFill>
              </a:rPr>
            </a:b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 smtClean="0"/>
              <a:t>Цыганкова Светлана Николаевна, руководитель РМО учителей </a:t>
            </a:r>
            <a:r>
              <a:rPr lang="ru-RU" smtClean="0"/>
              <a:t>начальных классов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607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908720"/>
            <a:ext cx="8229600" cy="754344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4800" b="1" i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Числа и величины</a:t>
            </a:r>
            <a:r>
              <a:rPr lang="ru-RU" sz="48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48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28775"/>
            <a:ext cx="6264696" cy="449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755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4000" b="1" i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Арифметические действия</a:t>
            </a:r>
            <a:r>
              <a:rPr lang="ru-RU" sz="4000" b="1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4000" b="1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</a:b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89138"/>
            <a:ext cx="5808738" cy="413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993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ru-RU" b="1" i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Работа с текстовыми задачами</a:t>
            </a:r>
            <a:r>
              <a:rPr lang="ru-RU" sz="3600" b="1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3600" b="1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</a:b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2372924"/>
            <a:ext cx="6647292" cy="3369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52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2635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ru-RU" b="1" i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Пространственные отношения.</a:t>
            </a:r>
            <a:r>
              <a:rPr lang="ru-RU" sz="3600" b="1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3600" b="1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</a:br>
            <a:r>
              <a:rPr lang="ru-RU" b="1" i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Геометрические фигуры</a:t>
            </a:r>
            <a:r>
              <a:rPr lang="ru-RU" sz="3600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3600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2204864"/>
            <a:ext cx="6575284" cy="388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309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ru-RU" b="1" i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Геометрические величины</a:t>
            </a:r>
            <a:r>
              <a:rPr lang="ru-RU" sz="36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36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2708920"/>
            <a:ext cx="6575284" cy="2769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373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ru-RU" b="1" i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Работа с информацией</a:t>
            </a:r>
            <a:r>
              <a:rPr lang="ru-RU" sz="3600" dirty="0">
                <a:latin typeface="Calibri"/>
                <a:ea typeface="Calibri"/>
                <a:cs typeface="Times New Roman"/>
              </a:rPr>
              <a:t/>
            </a:r>
            <a:br>
              <a:rPr lang="ru-RU" sz="36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060848"/>
            <a:ext cx="5832647" cy="4065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487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</TotalTime>
  <Words>26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  ФГОС НОО Математика. Предметные результаты </vt:lpstr>
      <vt:lpstr>Числа и величины </vt:lpstr>
      <vt:lpstr>Арифметические действия </vt:lpstr>
      <vt:lpstr>Работа с текстовыми задачами </vt:lpstr>
      <vt:lpstr>Пространственные отношения.  Геометрические фигуры </vt:lpstr>
      <vt:lpstr>Геометрические величины </vt:lpstr>
      <vt:lpstr>Работа с информацией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ФГОС НОО </dc:title>
  <dc:creator>завуч2</dc:creator>
  <cp:lastModifiedBy>ФГОС-1</cp:lastModifiedBy>
  <cp:revision>4</cp:revision>
  <dcterms:created xsi:type="dcterms:W3CDTF">2016-06-06T10:02:57Z</dcterms:created>
  <dcterms:modified xsi:type="dcterms:W3CDTF">2016-06-14T08:49:41Z</dcterms:modified>
</cp:coreProperties>
</file>