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6" r:id="rId7"/>
    <p:sldId id="267" r:id="rId8"/>
    <p:sldId id="268" r:id="rId9"/>
    <p:sldId id="270" r:id="rId10"/>
    <p:sldId id="269" r:id="rId11"/>
    <p:sldId id="265" r:id="rId12"/>
    <p:sldId id="264" r:id="rId13"/>
    <p:sldId id="272" r:id="rId14"/>
    <p:sldId id="274" r:id="rId15"/>
    <p:sldId id="271" r:id="rId16"/>
    <p:sldId id="275" r:id="rId17"/>
    <p:sldId id="273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EF6C-CA47-4F54-9DC1-4FCFAA181C1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F:\&#1059;&#1059;&#1044;%20&#1052;&#1040;&#1058;&#1045;&#1052;&#1040;&#1058;&#1048;&#1050;&#1040;%20&#1050;&#1057;\&#1087;&#1088;&#1086;&#1077;&#1082;&#1090;&#1099;\&#1087;&#1088;&#1086;&#1077;&#1082;&#1090;%20&#1044;&#1088;&#1077;&#1074;&#1085;&#1080;&#1077;%20&#1084;&#1077;&#1088;&#1099;%20&#1076;&#1083;&#1080;&#1085;&#1099;%202015\&#1055;&#1088;&#1086;&#1074;&#1077;&#1088;&#1100;%20&#1089;&#1077;&#1073;&#1103;!.ppt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file:///F:\&#1059;&#1059;&#1044;%20&#1052;&#1040;&#1058;&#1045;&#1052;&#1040;&#1058;&#1048;&#1050;&#1040;%20&#1050;&#1057;\&#1087;&#1088;&#1086;&#1077;&#1082;&#1090;&#1099;\&#1087;&#1088;&#1086;&#1077;&#1082;&#1090;%20&#1044;&#1088;&#1077;&#1074;&#1085;&#1080;&#1077;%20&#1084;&#1077;&#1088;&#1099;%20&#1076;&#1083;&#1080;&#1085;&#1099;%202015\&#1042;&#1080;&#1076;&#1077;&#1086;&#1091;&#1088;&#1086;&#1082;_%20&#1052;&#1077;&#1088;&#1099;%20&#1076;&#1083;&#1080;&#1085;&#1099;%20&#1044;&#1088;&#1077;&#1074;&#1085;&#1077;&#1081;%20&#1056;&#1091;&#1089;&#1080;.av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285728"/>
            <a:ext cx="7143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МБОУ «Средняя школа №2» города Велижа</a:t>
            </a:r>
          </a:p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Смоленской области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785926"/>
            <a:ext cx="785542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Меры длины древней Руси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(практико-ориентированный проект)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562" y="3571876"/>
            <a:ext cx="4223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Выполнил: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Самусев Егор,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ученик 3 «Б» класса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Руководитель: </a:t>
            </a:r>
          </a:p>
          <a:p>
            <a:pPr algn="r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Банькова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Наталья Валерьевна,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учитель информатики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5857892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Велиж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2015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1" descr="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1820221" cy="349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17439">
            <a:off x="1812552" y="5098681"/>
            <a:ext cx="1029906" cy="103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42860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Старинные меры длины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img-0.onedio.com/img/719/bound/2r1/5256b0f86ecf887f4c00004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b="9482"/>
          <a:stretch>
            <a:fillRect/>
          </a:stretch>
        </p:blipFill>
        <p:spPr bwMode="auto">
          <a:xfrm>
            <a:off x="785786" y="928670"/>
            <a:ext cx="8143932" cy="3071834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28728" y="1500174"/>
            <a:ext cx="65008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Дюйм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равен длине фаланги большого пальца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 дюйм 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см 5 мм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://lib.znaimo.com.ua/tw_files2/urls_2/888/d-887672/7z-docs/1_html_m533dcfc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48" t="9153" b="41604"/>
          <a:stretch>
            <a:fillRect/>
          </a:stretch>
        </p:blipFill>
        <p:spPr bwMode="auto">
          <a:xfrm>
            <a:off x="3357554" y="4357694"/>
            <a:ext cx="2786082" cy="168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74295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Старинные меры длины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творчестве поэтов и писателей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214422"/>
          <a:ext cx="8286808" cy="523715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43404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Пословицы, поговорки</a:t>
                      </a:r>
                      <a:endParaRPr lang="ru-RU" sz="18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Значение</a:t>
                      </a:r>
                      <a:endParaRPr lang="ru-RU" sz="18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6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Семь пядей во лбу. </a:t>
                      </a:r>
                      <a:endParaRPr lang="ru-RU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Arial" pitchFamily="34" charset="0"/>
                          <a:cs typeface="Arial" pitchFamily="34" charset="0"/>
                        </a:rPr>
                        <a:t>Об очень умном человеке.</a:t>
                      </a:r>
                      <a:endParaRPr lang="ru-RU" sz="20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От горшка два вершка, а уже указчик.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latin typeface="Arial" pitchFamily="34" charset="0"/>
                          <a:cs typeface="Arial" pitchFamily="34" charset="0"/>
                        </a:rPr>
                        <a:t>Молодой человек, не имеющий жизненного опыта, но самонадеянно поучающий всех.</a:t>
                      </a:r>
                      <a:endParaRPr lang="ru-RU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Косая сажень в плечах.</a:t>
                      </a:r>
                    </a:p>
                    <a:p>
                      <a:pPr algn="l"/>
                      <a:endParaRPr lang="ru-RU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latin typeface="Arial" pitchFamily="34" charset="0"/>
                          <a:cs typeface="Arial" pitchFamily="34" charset="0"/>
                        </a:rPr>
                        <a:t>Широкоплечий, высокого роста человек.</a:t>
                      </a:r>
                      <a:endParaRPr lang="ru-RU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Не уступить ни пяди. </a:t>
                      </a:r>
                    </a:p>
                    <a:p>
                      <a:pPr algn="ctr"/>
                      <a:endParaRPr lang="ru-RU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latin typeface="Arial" pitchFamily="34" charset="0"/>
                          <a:cs typeface="Arial" pitchFamily="34" charset="0"/>
                        </a:rPr>
                        <a:t>Не отдать даже самой малости.</a:t>
                      </a:r>
                      <a:endParaRPr lang="ru-RU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Каждый купец на свой аршин меряет. </a:t>
                      </a:r>
                    </a:p>
                    <a:p>
                      <a:pPr algn="l"/>
                      <a:endParaRPr lang="ru-RU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latin typeface="Arial" pitchFamily="34" charset="0"/>
                          <a:cs typeface="Arial" pitchFamily="34" charset="0"/>
                        </a:rPr>
                        <a:t>Каждый судит о любом деле односторонне, исходя из собственных интересов.</a:t>
                      </a:r>
                      <a:endParaRPr lang="ru-RU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слова до дела - целая верста.</a:t>
                      </a:r>
                    </a:p>
                    <a:p>
                      <a:pPr algn="ctr"/>
                      <a:endParaRPr lang="ru-RU" sz="20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 человеке, который много говорит, а мало делает.</a:t>
                      </a:r>
                      <a:endParaRPr lang="ru-RU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74295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Старинные меры длины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литературных произведениях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2858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А.С.Пушкин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«Зимняя дорога»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...Ни огня, ни черной хаты,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Глушь и снег.... Навстречу мне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Только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версты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полосаты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Попадаются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одне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...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64eaf732b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28285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929066"/>
            <a:ext cx="28392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39290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latin typeface="Arial" pitchFamily="34" charset="0"/>
                <a:cs typeface="Arial" pitchFamily="34" charset="0"/>
              </a:rPr>
              <a:t>А.С.Пушкин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Сказка о царе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Салтане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Наступает срок родин;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Сына бог им дал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аршин,…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74295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Старинные меры длины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литературных произведениях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571612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i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П.П.Ершов</a:t>
            </a:r>
            <a:endParaRPr lang="ru-RU" sz="2000" i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«КОНЕК ГОРБУНОК»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…Да игрушечку конька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ростом ровно в три вершка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на спине с двумя горбами,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да с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аршинными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 ушами…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8673" name="Picture 1" descr="hello_html_m4d60de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31451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38455_post-6yyz57brn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71942"/>
            <a:ext cx="3260737" cy="236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5720" y="4214818"/>
            <a:ext cx="53578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Н.А. Некрасов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«Дед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Мазай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зайцы»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 каждой минутой вода подбиралась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 бедным зверькам; уж под ними осталось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Меньше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аршина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земли в ширину,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Меньше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сажени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длину.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Чужой земли не надо на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 пяди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но и своей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вершка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отдадим…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6410591" cy="487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74295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Старинные меры длины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математических задачах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img-0.onedio.com/img/719/bound/2r1/5256b0f86ecf887f4c00004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b="9482"/>
          <a:stretch>
            <a:fillRect/>
          </a:stretch>
        </p:blipFill>
        <p:spPr bwMode="auto">
          <a:xfrm>
            <a:off x="714348" y="1000108"/>
            <a:ext cx="8001056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1428736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Какого роста человек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«от горшка два вершка, а уже указчик?»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(высоту горшка считать 9 см)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3714752"/>
            <a:ext cx="628654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Решение: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 вершок = 4 см 5 мм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 вершка = 4 см 5 мм + 4 см 5 мм = 9 см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9 + 9 = 18 см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высота 18 см.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в конец 7">
            <a:hlinkClick r:id="rId4" action="ppaction://hlinkpres?slideindex=1&amp;slidetitle=Задачи от маленьких литературных героев" highlightClick="1"/>
          </p:cNvPr>
          <p:cNvSpPr/>
          <p:nvPr/>
        </p:nvSpPr>
        <p:spPr>
          <a:xfrm>
            <a:off x="8215338" y="5715016"/>
            <a:ext cx="642942" cy="571504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0.onedio.com/img/719/bound/2r1/5256b0f86ecf887f4c000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83"/>
          <a:stretch>
            <a:fillRect/>
          </a:stretch>
        </p:blipFill>
        <p:spPr bwMode="auto">
          <a:xfrm>
            <a:off x="285720" y="428580"/>
            <a:ext cx="9072626" cy="642942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214290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Заключение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142984"/>
            <a:ext cx="68580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0238"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Старинные меры длины утратили свою значимость по причине своей неточности и были заменены  на единицы измерения, принятые во всем мире,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однако…</a:t>
            </a:r>
          </a:p>
          <a:p>
            <a:pPr indent="630238"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чаще мы встречаем их в школьных учебниках и даже на экзаменах по различным предметам.</a:t>
            </a:r>
          </a:p>
          <a:p>
            <a:pPr algn="just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630238"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Измерять можно не только длину, но и объем, площадь, время, массу и другое.</a:t>
            </a:r>
          </a:p>
          <a:p>
            <a:pPr algn="just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630238"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Следующий проект будет не менее интересным и познавательным, а пока…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0.onedio.com/img/719/bound/2r1/5256b0f86ecf887f4c000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83"/>
          <a:stretch>
            <a:fillRect/>
          </a:stretch>
        </p:blipFill>
        <p:spPr bwMode="auto">
          <a:xfrm>
            <a:off x="214282" y="428604"/>
            <a:ext cx="5929354" cy="642939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500174"/>
            <a:ext cx="50720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Можете верить или не верить,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 все на свете можно измерить: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Время помогут измерить часы, 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Размеры – линейка, тяжесть – весы.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Есть масса приборов - для измерения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Скорости, шума, объема, давления.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Море до дна измерит эхолот,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Температуру – градусник,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при желании – каждый найдет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Величину своей радости…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Простой линейкой – без ошибки – 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измерьте ширину улыбки!     </a:t>
            </a:r>
          </a:p>
          <a:p>
            <a:pPr algn="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А.А. Усачев «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Считарь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img-0.onedio.com/img/719/bound/2r1/5256b0f86ecf887f4c000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83"/>
          <a:stretch>
            <a:fillRect/>
          </a:stretch>
        </p:blipFill>
        <p:spPr bwMode="auto">
          <a:xfrm>
            <a:off x="5929322" y="1428736"/>
            <a:ext cx="2928926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192880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Ширина улыбки 3 «Б» класса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www.primmarketing.ru/img/news/2010/09/03/talisman/pic6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286256"/>
            <a:ext cx="2194267" cy="15668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214290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Заключение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1071546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 меры и лаптя не сплетешь</a:t>
            </a:r>
          </a:p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русская пословица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2500306"/>
            <a:ext cx="79296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Ц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ель проекта: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основе исследования происхождения русской системы мер длины,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показать практическое ее применение на современном этапе,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создать сборник математических задач для учащихся начальной школы с использованием старинных русских мер длины.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214422"/>
            <a:ext cx="81439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Исследовать причины и предпосылки становления русской системы мер длины, определить основные этапы становления.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Рассмотреть использование древних мер длины в современном обществе.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Показать практическое применение мер длины в задачах и проверить свои знания.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Выяснить, что означают пословицы, в которых есть названия старинных русских мер длины.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Рассмотреть задачи и литературные произведения, в которых используются старинные меры длины.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571480"/>
            <a:ext cx="2457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Задачи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0.onedio.com/img/719/bound/2r1/5256b0f86ecf887f4c000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83"/>
          <a:stretch>
            <a:fillRect/>
          </a:stretch>
        </p:blipFill>
        <p:spPr bwMode="auto">
          <a:xfrm>
            <a:off x="428596" y="857232"/>
            <a:ext cx="4429156" cy="600076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42860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Чем измеряли длину наши предки?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785926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 имели наши предки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Ни линейки, ни рулетки.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Но могли предмет любой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Измерять самим собой.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Ткани мерили локтями,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Землю мерили лаптями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имели пальцев пять -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Щели в доме измерять.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общем, жили не тужили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Не хлебали лаптем щей…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всему на свете были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Люди - мерою вещей!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5" descr="0012-012-Starinnye-russkie-mery-dliny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271" b="165"/>
          <a:stretch>
            <a:fillRect/>
          </a:stretch>
        </p:blipFill>
        <p:spPr bwMode="auto">
          <a:xfrm>
            <a:off x="4786314" y="1428736"/>
            <a:ext cx="2108309" cy="22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011-006-Kosaja-sazhen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1928802"/>
            <a:ext cx="1408752" cy="232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 descr="0009-009-Starinnye-russkie-mery-dliny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50" t="25863" r="55200" b="5887"/>
          <a:stretch>
            <a:fillRect/>
          </a:stretch>
        </p:blipFill>
        <p:spPr bwMode="auto">
          <a:xfrm>
            <a:off x="6000760" y="4000504"/>
            <a:ext cx="13879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фильм 9">
            <a:hlinkClick r:id="rId7" action="ppaction://hlinkfile" highlightClick="1"/>
          </p:cNvPr>
          <p:cNvSpPr/>
          <p:nvPr/>
        </p:nvSpPr>
        <p:spPr>
          <a:xfrm>
            <a:off x="8143900" y="6000768"/>
            <a:ext cx="785818" cy="571504"/>
          </a:xfrm>
          <a:prstGeom prst="actionButtonMovi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42860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Старинные меры длины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img-0.onedio.com/img/719/bound/2r1/5256b0f86ecf887f4c00004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b="9482"/>
          <a:stretch>
            <a:fillRect/>
          </a:stretch>
        </p:blipFill>
        <p:spPr bwMode="auto">
          <a:xfrm>
            <a:off x="642910" y="928670"/>
            <a:ext cx="8143932" cy="2714644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214414" y="1500174"/>
            <a:ext cx="68580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Пядь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это расстояние между вытянутыми большим и указательным пальцами руки при их наибольшем удалении (размер пяди колебался от 19 см до 27 см).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642910" y="3929066"/>
            <a:ext cx="8191821" cy="2143139"/>
            <a:chOff x="2601" y="7074"/>
            <a:chExt cx="8444" cy="1937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CF7FD"/>
                </a:clrFrom>
                <a:clrTo>
                  <a:srgbClr val="ECF7FD">
                    <a:alpha val="0"/>
                  </a:srgbClr>
                </a:clrTo>
              </a:clrChange>
              <a:lum bright="-24000" contrast="60000"/>
            </a:blip>
            <a:srcRect/>
            <a:stretch>
              <a:fillRect/>
            </a:stretch>
          </p:blipFill>
          <p:spPr bwMode="auto">
            <a:xfrm>
              <a:off x="2601" y="7074"/>
              <a:ext cx="1988" cy="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0F8FB"/>
                </a:clrFrom>
                <a:clrTo>
                  <a:srgbClr val="F0F8FB">
                    <a:alpha val="0"/>
                  </a:srgbClr>
                </a:clrTo>
              </a:clrChange>
              <a:lum bright="-30000" contrast="66000"/>
            </a:blip>
            <a:srcRect/>
            <a:stretch>
              <a:fillRect/>
            </a:stretch>
          </p:blipFill>
          <p:spPr bwMode="auto">
            <a:xfrm>
              <a:off x="5301" y="7074"/>
              <a:ext cx="2008" cy="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8EFF9"/>
                </a:clrFrom>
                <a:clrTo>
                  <a:srgbClr val="E8EFF9">
                    <a:alpha val="0"/>
                  </a:srgbClr>
                </a:clrTo>
              </a:clrChange>
              <a:lum bright="-30000" contrast="66000"/>
            </a:blip>
            <a:srcRect/>
            <a:stretch>
              <a:fillRect/>
            </a:stretch>
          </p:blipFill>
          <p:spPr bwMode="auto">
            <a:xfrm>
              <a:off x="8124" y="7074"/>
              <a:ext cx="2921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42860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Старинные меры длины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img-0.onedio.com/img/719/bound/2r1/5256b0f86ecf887f4c00004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b="9482"/>
          <a:stretch>
            <a:fillRect/>
          </a:stretch>
        </p:blipFill>
        <p:spPr bwMode="auto">
          <a:xfrm>
            <a:off x="785786" y="928670"/>
            <a:ext cx="8143932" cy="3071834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71604" y="1571612"/>
            <a:ext cx="65008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Локоть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это расстояние от конца вытянутого среднего пальца руки до локтевого сгиба (размер локтя колебался в пределах от 38 см до 46 см и соответствовал двум пядям).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0" name="Picture 4" descr="http://lib.znaimo.com.ua/tw_files2/urls_2/888/d-887672/7z-docs/1_html_m533dcfc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 l="12048" r="59452"/>
          <a:stretch>
            <a:fillRect/>
          </a:stretch>
        </p:blipFill>
        <p:spPr bwMode="auto">
          <a:xfrm rot="16200000">
            <a:off x="3819518" y="2967036"/>
            <a:ext cx="1714512" cy="4495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42860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Старинные меры длины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img-0.onedio.com/img/719/bound/2r1/5256b0f86ecf887f4c00004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b="9482"/>
          <a:stretch>
            <a:fillRect/>
          </a:stretch>
        </p:blipFill>
        <p:spPr bwMode="auto">
          <a:xfrm>
            <a:off x="785786" y="928670"/>
            <a:ext cx="8143932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1643050"/>
            <a:ext cx="4040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простая сажень  = 152 см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285992"/>
            <a:ext cx="4092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маховая сажень = 176 см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857496"/>
            <a:ext cx="366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косая сажень = 216 см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cs322228.vk.me/v322228694/26e/1VBZ6YXc8e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87"/>
          <a:stretch>
            <a:fillRect/>
          </a:stretch>
        </p:blipFill>
        <p:spPr bwMode="auto">
          <a:xfrm>
            <a:off x="2285984" y="4214818"/>
            <a:ext cx="2015743" cy="1881172"/>
          </a:xfrm>
          <a:prstGeom prst="rect">
            <a:avLst/>
          </a:prstGeom>
          <a:noFill/>
        </p:spPr>
      </p:pic>
      <p:pic>
        <p:nvPicPr>
          <p:cNvPr id="23556" name="Picture 4" descr="Ягоды годжи старорусские меры длины Худеем вместе!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143380"/>
            <a:ext cx="1202403" cy="1981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42860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Старинные меры длины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img-0.onedio.com/img/719/bound/2r1/5256b0f86ecf887f4c00004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b="9482"/>
          <a:stretch>
            <a:fillRect/>
          </a:stretch>
        </p:blipFill>
        <p:spPr bwMode="auto">
          <a:xfrm>
            <a:off x="357158" y="928670"/>
            <a:ext cx="8572560" cy="3071834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57290" y="1500174"/>
            <a:ext cx="67151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Верста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(другое название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поприще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- отсюда и выражения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мерить версты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», т. е. ходить пешком на большие расстояния.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переводе на современную систему мер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верста межевая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равна примерно 2 км 160 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7" name="Picture 3" descr="http://virtklass.258spb.edusite.ru/images/p14_matemvokrugnas2.jpg"/>
          <p:cNvPicPr>
            <a:picLocks noChangeAspect="1" noChangeArrowheads="1"/>
          </p:cNvPicPr>
          <p:nvPr/>
        </p:nvPicPr>
        <p:blipFill>
          <a:blip r:embed="rId4"/>
          <a:srcRect l="51000" t="13433" b="3731"/>
          <a:stretch>
            <a:fillRect/>
          </a:stretch>
        </p:blipFill>
        <p:spPr bwMode="auto">
          <a:xfrm>
            <a:off x="3428992" y="4143380"/>
            <a:ext cx="2207467" cy="250033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831844" cy="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42860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Старинные меры длины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img-0.onedio.com/img/719/bound/2r1/5256b0f86ecf887f4c00004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b="9482"/>
          <a:stretch>
            <a:fillRect/>
          </a:stretch>
        </p:blipFill>
        <p:spPr bwMode="auto">
          <a:xfrm>
            <a:off x="785786" y="928670"/>
            <a:ext cx="8143932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357298"/>
            <a:ext cx="6143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аршин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длина всей руки </a:t>
            </a: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 аршин = 72 см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вершок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4 см 5 мм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plitfasad.ru/pic/large-226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2078" t="3716" r="4431" b="7601"/>
          <a:stretch>
            <a:fillRect/>
          </a:stretch>
        </p:blipFill>
        <p:spPr bwMode="auto">
          <a:xfrm>
            <a:off x="1785918" y="4429132"/>
            <a:ext cx="2479919" cy="1928826"/>
          </a:xfrm>
          <a:prstGeom prst="rect">
            <a:avLst/>
          </a:prstGeom>
          <a:noFill/>
        </p:spPr>
      </p:pic>
      <p:pic>
        <p:nvPicPr>
          <p:cNvPr id="27652" name="Picture 4" descr="http://rodonews.com/i/full138200323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43504" y="4500570"/>
            <a:ext cx="2357454" cy="1527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696</Words>
  <Application>Microsoft Office PowerPoint</Application>
  <PresentationFormat>Экран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ФГОС-1</cp:lastModifiedBy>
  <cp:revision>31</cp:revision>
  <dcterms:created xsi:type="dcterms:W3CDTF">2014-07-09T08:50:25Z</dcterms:created>
  <dcterms:modified xsi:type="dcterms:W3CDTF">2016-06-14T09:03:19Z</dcterms:modified>
</cp:coreProperties>
</file>