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3" r:id="rId6"/>
    <p:sldId id="263" r:id="rId7"/>
    <p:sldId id="264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6" autoAdjust="0"/>
    <p:restoredTop sz="94660"/>
  </p:normalViewPr>
  <p:slideViewPr>
    <p:cSldViewPr>
      <p:cViewPr varScale="1">
        <p:scale>
          <a:sx n="26" d="100"/>
          <a:sy n="26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88D4-0664-4E35-BF7B-16FDBCB07245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1EDB-8565-464D-BE2A-3E78F6D42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95A4-E9C5-45AD-82CA-9F1F6504F405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F70C-D2ED-4734-B748-C148127A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B706-218F-4FD3-A9D2-870FAFCC8EC6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CF80-E656-496C-B7EE-55D7D6F3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47C-362F-484E-A6AC-04ACF18DEBA2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B9CB-618E-4562-8288-55D783661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E2A8-156F-47C5-BFD6-28184C1017F5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D6E8-F515-4331-9260-5693AB05A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4FC5-1FE0-4776-BE28-0544EFD611DC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1E18-2AB2-4575-BF36-354C0D02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B749-5ADB-4DA7-8918-698755039FF0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77D9-4D07-476F-A202-A43DC0A7C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F2EF-7024-4789-8EDE-78123F63F85D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CA49-2C47-4D09-93F9-828D6D927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A869-E3A8-48F3-9FE1-F8DA0DC07E49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3D22-D9A3-4A37-B700-4B9B6B5A8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80C2-5E32-4266-8E85-7E90019C8453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B139-3305-47B1-A52B-4C08D08F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3145-75D6-494C-9CEA-A20117112DB9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E516-14E1-4A35-BFA9-9642139BC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6A5D0-1C5C-415D-945F-5FEA78B54B84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0CB9C-035A-4092-95FD-DF7EB522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44958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МБУ ДО «Дворец творчества детей и молодежи»</a:t>
            </a:r>
            <a:b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Проект </a:t>
            </a:r>
            <a:b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i="1" smtClean="0">
                <a:solidFill>
                  <a:schemeClr val="tx2"/>
                </a:solidFill>
                <a:latin typeface="Georgia" pitchFamily="18" charset="0"/>
              </a:rPr>
              <a:t>познавательно-креативной игры </a:t>
            </a:r>
            <a:br>
              <a:rPr lang="ru-RU" sz="3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000" b="1" i="1" smtClean="0">
                <a:solidFill>
                  <a:schemeClr val="tx2"/>
                </a:solidFill>
                <a:latin typeface="Georgia" pitchFamily="18" charset="0"/>
              </a:rPr>
              <a:t>«Мы славой предков горды»</a:t>
            </a:r>
            <a:br>
              <a:rPr lang="ru-RU" sz="30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mtClean="0">
                <a:solidFill>
                  <a:schemeClr val="tx2"/>
                </a:solidFill>
              </a:rPr>
              <a:t>                   </a:t>
            </a: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>Авторы: методисты</a:t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организационно-массового </a:t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>                                               отдела МБУ ДО «ДТДМ»</a:t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Васильева Н.В., Назарук Н.Ю. </a:t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18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600" b="1" i="1" smtClean="0">
                <a:solidFill>
                  <a:schemeClr val="tx2"/>
                </a:solidFill>
                <a:latin typeface="Georgia" pitchFamily="18" charset="0"/>
              </a:rPr>
              <a:t>г. Смоленск</a:t>
            </a:r>
            <a:br>
              <a:rPr lang="ru-RU" sz="1600" b="1" i="1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600" b="1" i="1" smtClean="0">
                <a:solidFill>
                  <a:schemeClr val="tx2"/>
                </a:solidFill>
                <a:latin typeface="Georgia" pitchFamily="18" charset="0"/>
              </a:rPr>
              <a:t>2016г.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9906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</a:t>
            </a: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4 этап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«Идет – не идет»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1200" b="1" i="1" smtClean="0">
              <a:latin typeface="Georgia" pitchFamily="18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1200" b="1" i="1" smtClean="0">
              <a:latin typeface="Georgia" pitchFamily="18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1200" b="1" i="1" smtClean="0">
              <a:latin typeface="Georgia" pitchFamily="18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endParaRPr lang="ru-RU" sz="1200" b="1" i="1" smtClean="0">
              <a:latin typeface="Georgia" pitchFamily="18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«Воин может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сменить доспехи,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 но не намерения»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Из к/ф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«Джон Картер»</a:t>
            </a:r>
          </a:p>
        </p:txBody>
      </p:sp>
      <p:pic>
        <p:nvPicPr>
          <p:cNvPr id="22531" name="Picture 4" descr="IMG_0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27098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IMG_0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124325"/>
            <a:ext cx="2667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3600" b="1" i="1" smtClean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5 этап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 «Здоровый дух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 в здоровом теле»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2800" i="1" smtClean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latin typeface="Georgia" pitchFamily="18" charset="0"/>
              </a:rPr>
              <a:t>«Вставайте, люди русские,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latin typeface="Georgia" pitchFamily="18" charset="0"/>
              </a:rPr>
              <a:t> на славный бой…»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latin typeface="Georgia" pitchFamily="18" charset="0"/>
              </a:rPr>
              <a:t>В. А. Луговской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tx2"/>
                </a:solidFill>
                <a:latin typeface="Georgia" pitchFamily="18" charset="0"/>
              </a:rPr>
              <a:t>6 этап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tx2"/>
                </a:solidFill>
                <a:latin typeface="Georgia" pitchFamily="18" charset="0"/>
              </a:rPr>
              <a:t>«Стихами восславим событие»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latin typeface="Georgia" pitchFamily="18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«Минувшее меня объемлет живо»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latin typeface="Georgia" pitchFamily="18" charset="0"/>
              </a:rPr>
              <a:t>А.С. Пушкин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i="1" smtClean="0"/>
              <a:t>  </a:t>
            </a:r>
            <a:r>
              <a:rPr lang="ru-RU" sz="2800" b="1" smtClean="0">
                <a:latin typeface="Times New Roman" pitchFamily="18" charset="0"/>
              </a:rPr>
              <a:t>…………………..лед             …………………беда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  ………………...везет            ………………..всегда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  ………………...свою             ……………….. побед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  ………………….бою</a:t>
            </a:r>
            <a:r>
              <a:rPr lang="ru-RU" sz="1600" b="1" smtClean="0">
                <a:latin typeface="Times New Roman" pitchFamily="18" charset="0"/>
              </a:rPr>
              <a:t>                    </a:t>
            </a:r>
            <a:r>
              <a:rPr lang="ru-RU" sz="2800" b="1" smtClean="0">
                <a:latin typeface="Times New Roman" pitchFamily="18" charset="0"/>
              </a:rPr>
              <a:t>…………………..след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5605" name="Rectangle 5"/>
          <p:cNvSpPr>
            <a:spLocks noGrp="1"/>
          </p:cNvSpPr>
          <p:nvPr>
            <p:ph sz="half" idx="4294967295"/>
          </p:nvPr>
        </p:nvSpPr>
        <p:spPr>
          <a:xfrm>
            <a:off x="609600" y="2743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77724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smtClean="0">
                <a:solidFill>
                  <a:schemeClr val="tx2"/>
                </a:solidFill>
                <a:latin typeface="Georgia" pitchFamily="18" charset="0"/>
              </a:rPr>
              <a:t>7 этап  </a:t>
            </a:r>
          </a:p>
          <a:p>
            <a:pPr algn="ctr">
              <a:buFont typeface="Arial" charset="0"/>
              <a:buNone/>
            </a:pPr>
            <a:r>
              <a:rPr lang="ru-RU" sz="2400" b="1" i="1" smtClean="0">
                <a:solidFill>
                  <a:schemeClr val="tx2"/>
                </a:solidFill>
                <a:latin typeface="Georgia" pitchFamily="18" charset="0"/>
              </a:rPr>
              <a:t>«Александр Невский – знамя наших побед»</a:t>
            </a:r>
          </a:p>
          <a:p>
            <a:pPr algn="ctr">
              <a:buFont typeface="Arial" charset="0"/>
              <a:buNone/>
            </a:pPr>
            <a:endParaRPr lang="ru-RU" sz="2400" b="1" i="1" smtClean="0">
              <a:solidFill>
                <a:schemeClr val="tx2"/>
              </a:solidFill>
              <a:latin typeface="Georgia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«Герои, подобно произведениям</a:t>
            </a:r>
          </a:p>
          <a:p>
            <a:pPr algn="r"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 искусства, кажутся более </a:t>
            </a:r>
          </a:p>
          <a:p>
            <a:pPr algn="r"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великими через </a:t>
            </a:r>
          </a:p>
          <a:p>
            <a:pPr algn="r"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пространство веков»</a:t>
            </a:r>
          </a:p>
          <a:p>
            <a:pPr algn="r">
              <a:buFont typeface="Arial" charset="0"/>
              <a:buNone/>
            </a:pPr>
            <a:r>
              <a:rPr lang="ru-RU" sz="1800" b="1" smtClean="0">
                <a:latin typeface="Georgia" pitchFamily="18" charset="0"/>
              </a:rPr>
              <a:t>П. Буаст</a:t>
            </a:r>
          </a:p>
          <a:p>
            <a:pPr>
              <a:buFont typeface="Arial" charset="0"/>
              <a:buNone/>
            </a:pPr>
            <a:endParaRPr lang="ru-RU" sz="1800" b="1" smtClean="0">
              <a:latin typeface="Georgia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43840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28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altLang="ru-RU" sz="28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5606" name="Picture 6" descr="n1042826872_30045178_75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0"/>
            <a:ext cx="17399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400" b="1" i="1" smtClean="0">
                <a:solidFill>
                  <a:schemeClr val="tx2"/>
                </a:solidFill>
                <a:latin typeface="Georgia" pitchFamily="18" charset="0"/>
              </a:rPr>
              <a:t>8 этап </a:t>
            </a:r>
          </a:p>
          <a:p>
            <a:pPr algn="ctr">
              <a:buFont typeface="Arial" charset="0"/>
              <a:buNone/>
            </a:pPr>
            <a:r>
              <a:rPr lang="ru-RU" sz="3400" b="1" i="1" smtClean="0">
                <a:solidFill>
                  <a:schemeClr val="tx2"/>
                </a:solidFill>
                <a:latin typeface="Georgia" pitchFamily="18" charset="0"/>
              </a:rPr>
              <a:t> «Потомки великих предков»</a:t>
            </a:r>
          </a:p>
          <a:p>
            <a:pPr algn="ctr">
              <a:buFont typeface="Arial" charset="0"/>
              <a:buNone/>
            </a:pPr>
            <a:endParaRPr lang="ru-RU" sz="3400" b="1" i="1" smtClean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800" b="1" i="1" smtClean="0">
                <a:latin typeface="Georgia" pitchFamily="18" charset="0"/>
              </a:rPr>
              <a:t>                                                                             «Блажен, кто предков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latin typeface="Georgia" pitchFamily="18" charset="0"/>
              </a:rPr>
              <a:t>                                                                         с чистым сердцем чтит»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latin typeface="Georgia" pitchFamily="18" charset="0"/>
              </a:rPr>
              <a:t>                                                                                                              И. Гёте  </a:t>
            </a:r>
          </a:p>
        </p:txBody>
      </p:sp>
      <p:pic>
        <p:nvPicPr>
          <p:cNvPr id="26628" name="Picture 4" descr="Орден 11 степ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733800"/>
            <a:ext cx="2819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64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400" b="1" i="1" smtClean="0">
                <a:solidFill>
                  <a:schemeClr val="tx2"/>
                </a:solidFill>
                <a:latin typeface="Georgia" pitchFamily="18" charset="0"/>
              </a:rPr>
              <a:t>9 этап </a:t>
            </a:r>
          </a:p>
          <a:p>
            <a:pPr algn="ctr">
              <a:buFont typeface="Arial" charset="0"/>
              <a:buNone/>
            </a:pPr>
            <a:r>
              <a:rPr lang="ru-RU" sz="3400" b="1" i="1" smtClean="0">
                <a:solidFill>
                  <a:schemeClr val="tx2"/>
                </a:solidFill>
                <a:latin typeface="Georgia" pitchFamily="18" charset="0"/>
              </a:rPr>
              <a:t>«Эмоции в подарок»</a:t>
            </a:r>
            <a:r>
              <a:rPr lang="ru-RU" sz="3400" smtClean="0"/>
              <a:t> </a:t>
            </a:r>
          </a:p>
          <a:p>
            <a:pPr algn="ctr">
              <a:buFont typeface="Arial" charset="0"/>
              <a:buNone/>
            </a:pPr>
            <a:r>
              <a:rPr lang="ru-RU" sz="2500" smtClean="0"/>
              <a:t/>
            </a:r>
            <a:br>
              <a:rPr lang="ru-RU" sz="2500" smtClean="0"/>
            </a:br>
            <a:r>
              <a:rPr lang="ru-RU" sz="2000" b="1" i="1" smtClean="0">
                <a:latin typeface="Georgia" pitchFamily="18" charset="0"/>
              </a:rPr>
              <a:t>Хотел(а) бы ты еще участвовать в  играх, посвященных героическим страницам  истории Отечества?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  </a:t>
            </a:r>
            <a:r>
              <a:rPr lang="ru-RU" sz="1800" b="1" smtClean="0">
                <a:latin typeface="Georgia" pitchFamily="18" charset="0"/>
              </a:rPr>
              <a:t>С удовольствием!                Надо подумать…         Спасибо, нет!</a:t>
            </a:r>
          </a:p>
          <a:p>
            <a:pPr>
              <a:buFont typeface="Arial" charset="0"/>
              <a:buNone/>
            </a:pPr>
            <a:r>
              <a:rPr lang="ru-RU" smtClean="0"/>
              <a:t>                                                   </a:t>
            </a:r>
          </a:p>
        </p:txBody>
      </p:sp>
      <p:pic>
        <p:nvPicPr>
          <p:cNvPr id="27652" name="Picture 4" descr="images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41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s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257800"/>
            <a:ext cx="1066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s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334000"/>
            <a:ext cx="806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000" b="1" i="1" smtClean="0">
              <a:solidFill>
                <a:schemeClr val="tx2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5000" b="1" i="1" smtClean="0">
                <a:solidFill>
                  <a:schemeClr val="tx2"/>
                </a:solidFill>
                <a:latin typeface="Georgia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познавательно-креативной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 </a:t>
            </a:r>
          </a:p>
        </p:txBody>
      </p:sp>
      <p:sp>
        <p:nvSpPr>
          <p:cNvPr id="14338" name="Rectangle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</a:t>
            </a:r>
          </a:p>
          <a:p>
            <a:pPr algn="just">
              <a:buFont typeface="Arial" charset="0"/>
              <a:buNone/>
            </a:pPr>
            <a:r>
              <a:rPr lang="ru-RU" i="1" smtClean="0">
                <a:latin typeface="Georgia" pitchFamily="18" charset="0"/>
              </a:rPr>
              <a:t>   </a:t>
            </a:r>
            <a:r>
              <a:rPr lang="ru-RU" i="1" smtClean="0">
                <a:solidFill>
                  <a:schemeClr val="tx2"/>
                </a:solidFill>
                <a:latin typeface="Georgia" pitchFamily="18" charset="0"/>
              </a:rPr>
              <a:t>«Мы должны строить свое будущее на прочном фундаменте. И такой фундамент – это патриотизм…» </a:t>
            </a:r>
          </a:p>
          <a:p>
            <a:pPr algn="just">
              <a:buFont typeface="Arial" charset="0"/>
              <a:buNone/>
            </a:pPr>
            <a:r>
              <a:rPr lang="ru-RU" i="1" smtClean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В.В.Путин</a:t>
            </a:r>
            <a:r>
              <a:rPr lang="ru-RU" i="1" smtClean="0">
                <a:latin typeface="Georgia" pitchFamily="18" charset="0"/>
              </a:rPr>
              <a:t> </a:t>
            </a:r>
          </a:p>
        </p:txBody>
      </p:sp>
      <p:pic>
        <p:nvPicPr>
          <p:cNvPr id="14339" name="Picture 10" descr="41789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4419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077200" cy="42211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b="1" i="1" smtClean="0"/>
              <a:t>            </a:t>
            </a:r>
            <a:r>
              <a:rPr lang="ru-RU" sz="2800" b="1" i="1" smtClean="0">
                <a:solidFill>
                  <a:schemeClr val="tx2"/>
                </a:solidFill>
                <a:latin typeface="Georgia" pitchFamily="18" charset="0"/>
              </a:rPr>
              <a:t>Цель:</a:t>
            </a:r>
            <a:r>
              <a:rPr lang="ru-RU" sz="2800" i="1" smtClean="0">
                <a:solidFill>
                  <a:schemeClr val="tx2"/>
                </a:solidFill>
                <a:latin typeface="Georgia" pitchFamily="18" charset="0"/>
              </a:rPr>
              <a:t> воспитание патриотических чувств, уважения к  истории своей страны посредством проведения познавательной креативно-поисковой игровой программы «Мы славой предков горды», посвященной одному из дней воинской славы РФ – Дню победы русских воинов князя Александра Невского над немецкими рыцарями на Чудском озере.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81000" y="2636838"/>
            <a:ext cx="8077200" cy="42211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/>
              <a:t>   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Задачи: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  - 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нацелить старших вожатых средних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общеобразовательных учреждений города Смоленска на   работу по патриотическому воспитанию  обучающихся;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-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пропагандировать яркие страницы  истории страны;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-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расширить знания об одной из героических страниц российской  истории;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- 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подключить участников к выполнению заданий, связанных с исторической датой;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-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стимулировать творческий потенциал участников;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sz="2000" b="1" i="1" smtClean="0">
                <a:solidFill>
                  <a:schemeClr val="tx2"/>
                </a:solidFill>
                <a:latin typeface="Georgia" pitchFamily="18" charset="0"/>
              </a:rPr>
              <a:t>-</a:t>
            </a:r>
            <a:r>
              <a:rPr lang="ru-RU" sz="2000" i="1" smtClean="0">
                <a:solidFill>
                  <a:schemeClr val="tx2"/>
                </a:solidFill>
                <a:latin typeface="Georgia" pitchFamily="18" charset="0"/>
              </a:rPr>
              <a:t> создать условия для ретрансляции проекта в учебные заведения.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tx2"/>
                </a:solidFill>
                <a:latin typeface="Georgia" pitchFamily="18" charset="0"/>
              </a:rPr>
              <a:t>Наблюдательный совет</a:t>
            </a:r>
          </a:p>
        </p:txBody>
      </p:sp>
      <p:pic>
        <p:nvPicPr>
          <p:cNvPr id="17411" name="Picture 4" descr="IMG_0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0"/>
            <a:ext cx="38195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077200" cy="43735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1600" smtClean="0"/>
          </a:p>
          <a:p>
            <a:pPr algn="ctr">
              <a:buFont typeface="Arial" charset="0"/>
              <a:buNone/>
            </a:pPr>
            <a:r>
              <a:rPr lang="ru-RU" smtClean="0"/>
              <a:t>     </a:t>
            </a:r>
            <a:r>
              <a:rPr lang="ru-RU" sz="3600" b="1" i="1" smtClean="0">
                <a:solidFill>
                  <a:schemeClr val="tx2"/>
                </a:solidFill>
                <a:latin typeface="Georgia" pitchFamily="18" charset="0"/>
              </a:rPr>
              <a:t>Наградной жетон</a:t>
            </a:r>
          </a:p>
        </p:txBody>
      </p:sp>
      <p:pic>
        <p:nvPicPr>
          <p:cNvPr id="18435" name="Picture 4" descr="battle-on-the-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76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8305800" cy="39163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500" b="1" i="1" smtClean="0">
                <a:solidFill>
                  <a:schemeClr val="tx2"/>
                </a:solidFill>
                <a:latin typeface="Georgia" pitchFamily="18" charset="0"/>
              </a:rPr>
              <a:t>1 этап  </a:t>
            </a:r>
          </a:p>
          <a:p>
            <a:pPr algn="ctr">
              <a:buFont typeface="Arial" charset="0"/>
              <a:buNone/>
            </a:pPr>
            <a:r>
              <a:rPr lang="ru-RU" sz="3500" b="1" i="1" smtClean="0">
                <a:solidFill>
                  <a:schemeClr val="tx2"/>
                </a:solidFill>
                <a:latin typeface="Georgia" pitchFamily="18" charset="0"/>
              </a:rPr>
              <a:t> поисковое задание</a:t>
            </a:r>
          </a:p>
          <a:p>
            <a:pPr algn="ctr">
              <a:buFont typeface="Arial" charset="0"/>
              <a:buNone/>
            </a:pPr>
            <a:r>
              <a:rPr lang="ru-RU" sz="3500" b="1" i="1" smtClean="0">
                <a:solidFill>
                  <a:schemeClr val="tx2"/>
                </a:solidFill>
                <a:latin typeface="Georgia" pitchFamily="18" charset="0"/>
              </a:rPr>
              <a:t>«Время. Событие. Факт»</a:t>
            </a:r>
          </a:p>
          <a:p>
            <a:pPr algn="r">
              <a:buFont typeface="Arial" charset="0"/>
              <a:buNone/>
            </a:pPr>
            <a:endParaRPr lang="ru-RU" sz="1800" b="1" i="1" smtClean="0">
              <a:latin typeface="Georgia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1800" b="1" i="1" smtClean="0">
                <a:latin typeface="Georgia" pitchFamily="18" charset="0"/>
              </a:rPr>
              <a:t>«…Время собирать камни»</a:t>
            </a:r>
          </a:p>
          <a:p>
            <a:pPr algn="r">
              <a:buFont typeface="Arial" charset="0"/>
              <a:buNone/>
            </a:pPr>
            <a:r>
              <a:rPr lang="ru-RU" sz="1800" b="1" i="1" smtClean="0">
                <a:latin typeface="Georgia" pitchFamily="18" charset="0"/>
              </a:rPr>
              <a:t>Ветхий Завет</a:t>
            </a:r>
          </a:p>
          <a:p>
            <a:pPr algn="r">
              <a:buFont typeface="Arial" charset="0"/>
              <a:buNone/>
            </a:pPr>
            <a:endParaRPr lang="ru-RU" sz="1800" b="1" i="1" smtClean="0">
              <a:latin typeface="Georgia" pitchFamily="18" charset="0"/>
            </a:endParaRPr>
          </a:p>
        </p:txBody>
      </p:sp>
      <p:pic>
        <p:nvPicPr>
          <p:cNvPr id="19459" name="Picture 4" descr="IMG_0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95800"/>
            <a:ext cx="4191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0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3400" y="2362200"/>
            <a:ext cx="8077200" cy="3763963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ru-RU" sz="4200" b="1" i="1" smtClean="0">
                <a:solidFill>
                  <a:schemeClr val="tx2"/>
                </a:solidFill>
                <a:latin typeface="Georgia" pitchFamily="18" charset="0"/>
              </a:rPr>
              <a:t>2 этап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ru-RU" sz="4200" b="1" i="1" smtClean="0">
                <a:solidFill>
                  <a:schemeClr val="tx2"/>
                </a:solidFill>
                <a:latin typeface="Georgia" pitchFamily="18" charset="0"/>
              </a:rPr>
              <a:t> «Информация к размышлению»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ru-RU" sz="4200" b="1" i="1" smtClean="0">
              <a:solidFill>
                <a:schemeClr val="tx2"/>
              </a:solidFill>
              <a:latin typeface="Georgia" pitchFamily="18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Georgia" pitchFamily="18" charset="0"/>
              </a:rPr>
              <a:t>«Наше знание – накопленная мысль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Georgia" pitchFamily="18" charset="0"/>
              </a:rPr>
              <a:t> и опыт бесчисленных умов»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Georgia" pitchFamily="18" charset="0"/>
              </a:rPr>
              <a:t>Р. Эмерсон</a:t>
            </a:r>
            <a:r>
              <a:rPr lang="ru-RU" sz="240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Проект познавательно - креативной игры</a:t>
            </a:r>
            <a:b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183962"/>
                </a:solidFill>
                <a:latin typeface="Georgia" pitchFamily="18" charset="0"/>
              </a:rPr>
              <a:t> «Мы славой предков горды»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i="1" smtClean="0">
                <a:solidFill>
                  <a:schemeClr val="tx2"/>
                </a:solidFill>
                <a:latin typeface="Georgia" pitchFamily="18" charset="0"/>
              </a:rPr>
              <a:t>3 этап </a:t>
            </a:r>
          </a:p>
          <a:p>
            <a:pPr algn="ctr">
              <a:buFont typeface="Arial" charset="0"/>
              <a:buNone/>
            </a:pPr>
            <a:r>
              <a:rPr lang="ru-RU" sz="6000" b="1" i="1" smtClean="0">
                <a:solidFill>
                  <a:schemeClr val="tx2"/>
                </a:solidFill>
                <a:latin typeface="Georgia" pitchFamily="18" charset="0"/>
              </a:rPr>
              <a:t> «ДА-НЕТки»</a:t>
            </a:r>
            <a:r>
              <a:rPr lang="ru-RU" sz="5000" b="1" i="1" smtClean="0">
                <a:solidFill>
                  <a:schemeClr val="tx2"/>
                </a:solidFill>
                <a:latin typeface="Georgia" pitchFamily="18" charset="0"/>
              </a:rPr>
              <a:t> 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latin typeface="Georgia" pitchFamily="18" charset="0"/>
              </a:rPr>
              <a:t>«Кто больше знает, тот 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latin typeface="Georgia" pitchFamily="18" charset="0"/>
              </a:rPr>
              <a:t>больше сомневается».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latin typeface="Georgia" pitchFamily="18" charset="0"/>
              </a:rPr>
              <a:t>Э. Пикколомини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402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Times New Roman</vt:lpstr>
      <vt:lpstr>Office Theme</vt:lpstr>
      <vt:lpstr>    МБУ ДО «Дворец творчества детей и молодежи»  Проект  познавательно-креативной игры  «Мы славой предков горды»                     Авторы: методисты                                                      организационно-массового                                                 отдела МБУ ДО «ДТДМ»                                                           Васильева Н.В., Назарук Н.Ю.   г. Смоленск 2016г.</vt:lpstr>
      <vt:lpstr>Проект познавательно-креативной игры  «Мы славой предков горды» 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  <vt:lpstr>Проект познавательно - креативной игры  «Мы славой предков горды»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Наталья</cp:lastModifiedBy>
  <cp:revision>11</cp:revision>
  <dcterms:created xsi:type="dcterms:W3CDTF">2013-10-28T09:12:00Z</dcterms:created>
  <dcterms:modified xsi:type="dcterms:W3CDTF">2016-12-08T11:46:44Z</dcterms:modified>
</cp:coreProperties>
</file>