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4" r:id="rId5"/>
    <p:sldId id="298" r:id="rId6"/>
    <p:sldId id="315" r:id="rId7"/>
    <p:sldId id="316" r:id="rId8"/>
    <p:sldId id="317" r:id="rId9"/>
    <p:sldId id="297" r:id="rId10"/>
    <p:sldId id="318" r:id="rId11"/>
    <p:sldId id="319" r:id="rId12"/>
    <p:sldId id="320" r:id="rId13"/>
    <p:sldId id="303" r:id="rId14"/>
    <p:sldId id="321" r:id="rId15"/>
    <p:sldId id="304" r:id="rId16"/>
    <p:sldId id="295" r:id="rId17"/>
    <p:sldId id="294" r:id="rId18"/>
    <p:sldId id="306" r:id="rId19"/>
    <p:sldId id="309" r:id="rId20"/>
    <p:sldId id="311" r:id="rId21"/>
    <p:sldId id="31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32" y="-9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.org/ru/documents/ods.asp?m=A/RES/44/25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Oksana\зоопарк\ФОТО и ВИДЕО о зоопарке\ЛОГОТИП зоопарка\Логотип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" y="0"/>
            <a:ext cx="9137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9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360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67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44"/>
            <a:ext cx="9144000" cy="68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8544949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3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44"/>
            <a:ext cx="9144000" cy="68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25" y="256706"/>
            <a:ext cx="3874567" cy="516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653"/>
            <a:ext cx="4100846" cy="532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51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4087"/>
            <a:ext cx="4574536" cy="641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81259"/>
            <a:ext cx="405045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560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44"/>
            <a:ext cx="9144000" cy="68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1" y="116632"/>
            <a:ext cx="3873066" cy="51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02" y="68306"/>
            <a:ext cx="4596003" cy="30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03" y="3176527"/>
            <a:ext cx="4596003" cy="344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25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44"/>
            <a:ext cx="9144000" cy="68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836712"/>
            <a:ext cx="64087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b="1" dirty="0"/>
              <a:t>Ресурсы, необходимые для реализации </a:t>
            </a:r>
            <a:r>
              <a:rPr lang="ru-RU" sz="2200" b="1" dirty="0" smtClean="0"/>
              <a:t>проекта:</a:t>
            </a:r>
          </a:p>
          <a:p>
            <a:pPr lvl="0"/>
            <a:endParaRPr lang="ru-RU" sz="2200" dirty="0"/>
          </a:p>
          <a:p>
            <a:pPr algn="just"/>
            <a:r>
              <a:rPr lang="ru-RU" sz="2200" u="sng" dirty="0" smtClean="0"/>
              <a:t>Человеческий </a:t>
            </a:r>
            <a:r>
              <a:rPr lang="ru-RU" sz="2200" u="sng" dirty="0"/>
              <a:t>ресурс:</a:t>
            </a:r>
            <a:r>
              <a:rPr lang="ru-RU" sz="2200" dirty="0"/>
              <a:t> 20 обучающихся, 5 педагогов.</a:t>
            </a:r>
          </a:p>
          <a:p>
            <a:pPr algn="just"/>
            <a:r>
              <a:rPr lang="ru-RU" sz="2200" u="sng" dirty="0"/>
              <a:t>Материально-технические ресурсы: </a:t>
            </a:r>
            <a:r>
              <a:rPr lang="ru-RU" sz="2200" dirty="0"/>
              <a:t>исследовательское оборудование, печатная продукция, канцтовары, призы, техническое оборудование (топоры, пилы, фонарики и т.д.).</a:t>
            </a:r>
          </a:p>
          <a:p>
            <a:pPr algn="just"/>
            <a:r>
              <a:rPr lang="ru-RU" sz="2200" u="sng" dirty="0"/>
              <a:t>Финансовые ресурсы:</a:t>
            </a:r>
            <a:r>
              <a:rPr lang="ru-RU" sz="2200" dirty="0"/>
              <a:t> </a:t>
            </a:r>
            <a:r>
              <a:rPr lang="ru-RU" sz="2200" dirty="0" smtClean="0"/>
              <a:t>сметная стоимость </a:t>
            </a:r>
            <a:r>
              <a:rPr lang="ru-RU" sz="2200" dirty="0"/>
              <a:t>проекта составляет </a:t>
            </a:r>
            <a:r>
              <a:rPr lang="ru-RU" sz="2200" b="1" u="sng" dirty="0"/>
              <a:t>185 000</a:t>
            </a:r>
            <a:r>
              <a:rPr lang="ru-RU" sz="2200" u="sng" dirty="0"/>
              <a:t> </a:t>
            </a:r>
            <a:r>
              <a:rPr lang="ru-RU" sz="2200" dirty="0"/>
              <a:t>рублей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4725144"/>
            <a:ext cx="849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b="1" dirty="0"/>
              <a:t>Возможные </a:t>
            </a:r>
            <a:r>
              <a:rPr lang="ru-RU" sz="2200" b="1" dirty="0" smtClean="0"/>
              <a:t>риски:</a:t>
            </a:r>
            <a:endParaRPr lang="ru-RU" sz="2200" dirty="0"/>
          </a:p>
          <a:p>
            <a:pPr algn="just"/>
            <a:r>
              <a:rPr lang="ru-RU" sz="2200" dirty="0" smtClean="0"/>
              <a:t> - не  достаточное финансирование,  </a:t>
            </a:r>
          </a:p>
          <a:p>
            <a:pPr algn="just"/>
            <a:r>
              <a:rPr lang="ru-RU" sz="2200" dirty="0" smtClean="0"/>
              <a:t>- неблагоприятные погодные условия,</a:t>
            </a:r>
          </a:p>
          <a:p>
            <a:pPr algn="just"/>
            <a:r>
              <a:rPr lang="ru-RU" sz="2200" dirty="0" smtClean="0"/>
              <a:t>- не предвиденные форс-мажорные обстоятельства в природной  и социальной среде</a:t>
            </a:r>
            <a:endParaRPr lang="ru-RU" sz="2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90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84" y="0"/>
            <a:ext cx="9177214" cy="700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620688"/>
            <a:ext cx="6876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100" b="1" dirty="0"/>
              <a:t>Этапы реализации проекта</a:t>
            </a:r>
            <a:endParaRPr lang="ru-RU" sz="2100" dirty="0"/>
          </a:p>
          <a:p>
            <a:r>
              <a:rPr lang="ru-RU" sz="2100" u="sng" dirty="0"/>
              <a:t>Организационный  этап</a:t>
            </a:r>
            <a:r>
              <a:rPr lang="ru-RU" sz="2100" dirty="0"/>
              <a:t>: 1 сентября 2011 </a:t>
            </a:r>
            <a:r>
              <a:rPr lang="ru-RU" sz="2100" dirty="0" smtClean="0"/>
              <a:t>г. </a:t>
            </a:r>
            <a:r>
              <a:rPr lang="ru-RU" sz="2100" dirty="0"/>
              <a:t>– 31 </a:t>
            </a:r>
            <a:r>
              <a:rPr lang="ru-RU" sz="2100" dirty="0" smtClean="0"/>
              <a:t>мая </a:t>
            </a:r>
            <a:r>
              <a:rPr lang="ru-RU" sz="2100" dirty="0"/>
              <a:t>2012 </a:t>
            </a:r>
            <a:r>
              <a:rPr lang="ru-RU" sz="2100" dirty="0" smtClean="0"/>
              <a:t>г.</a:t>
            </a:r>
            <a:endParaRPr lang="ru-RU" sz="2100" dirty="0"/>
          </a:p>
          <a:p>
            <a:r>
              <a:rPr lang="ru-RU" sz="2100" u="sng" dirty="0"/>
              <a:t>Этап реализации</a:t>
            </a:r>
            <a:r>
              <a:rPr lang="ru-RU" sz="2100" dirty="0"/>
              <a:t>:  4 - 10 июня 2012 </a:t>
            </a:r>
            <a:r>
              <a:rPr lang="ru-RU" sz="2100" dirty="0" smtClean="0"/>
              <a:t>г.</a:t>
            </a:r>
            <a:endParaRPr lang="ru-RU" sz="2100" dirty="0"/>
          </a:p>
          <a:p>
            <a:r>
              <a:rPr lang="ru-RU" sz="2100" u="sng" dirty="0"/>
              <a:t>Завершающий этап:</a:t>
            </a:r>
            <a:r>
              <a:rPr lang="ru-RU" sz="2100" dirty="0"/>
              <a:t> 11 июня – 31 августа 2012 </a:t>
            </a:r>
            <a:r>
              <a:rPr lang="ru-RU" sz="2100" dirty="0" smtClean="0"/>
              <a:t>г.</a:t>
            </a:r>
            <a:endParaRPr lang="ru-RU" sz="21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52058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70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715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842588" cy="605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5685773"/>
            <a:ext cx="2342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r>
              <a:rPr lang="ru-RU" sz="2000" b="1" dirty="0" smtClean="0"/>
              <a:t>Дежурство 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16049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" y="21637"/>
            <a:ext cx="9183994" cy="68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5769" y="260648"/>
            <a:ext cx="70567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муниципальное бюджетное учреждение </a:t>
            </a:r>
            <a:r>
              <a:rPr lang="ru-RU" sz="2000" dirty="0"/>
              <a:t>дополнительного образования </a:t>
            </a:r>
            <a:r>
              <a:rPr lang="ru-RU" sz="2000" dirty="0" smtClean="0"/>
              <a:t>«</a:t>
            </a:r>
            <a:r>
              <a:rPr lang="ru-RU" sz="2000" dirty="0"/>
              <a:t>Эколого-биологический центр </a:t>
            </a:r>
            <a:endParaRPr lang="ru-RU" sz="2000" dirty="0" smtClean="0"/>
          </a:p>
          <a:p>
            <a:pPr algn="ctr"/>
            <a:r>
              <a:rPr lang="ru-RU" sz="2800" b="1" dirty="0" smtClean="0"/>
              <a:t>«</a:t>
            </a:r>
            <a:r>
              <a:rPr lang="ru-RU" sz="2800" b="1" dirty="0"/>
              <a:t>Смоленский зоопарк»</a:t>
            </a:r>
            <a:r>
              <a:rPr lang="ru-RU" sz="3200" b="1" dirty="0"/>
              <a:t> </a:t>
            </a:r>
            <a:endParaRPr lang="ru-RU" sz="3200" b="1" dirty="0" smtClean="0"/>
          </a:p>
          <a:p>
            <a:pPr algn="ctr"/>
            <a:r>
              <a:rPr lang="ru-RU" sz="2000" dirty="0" smtClean="0"/>
              <a:t>города </a:t>
            </a:r>
            <a:r>
              <a:rPr lang="ru-RU" sz="2000" dirty="0"/>
              <a:t>Смоленска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39943" y="5013176"/>
            <a:ext cx="3152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000" dirty="0" smtClean="0"/>
          </a:p>
          <a:p>
            <a:endParaRPr lang="ru-RU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99592" y="2708920"/>
            <a:ext cx="756084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Инвестиционный проект </a:t>
            </a:r>
            <a:endParaRPr lang="ru-RU" sz="2200" dirty="0"/>
          </a:p>
          <a:p>
            <a:pPr algn="ctr"/>
            <a:r>
              <a:rPr lang="ru-RU" sz="2200" b="1" dirty="0"/>
              <a:t>в сфере дополнительного образования детей</a:t>
            </a:r>
            <a:endParaRPr lang="ru-RU" sz="2200" dirty="0"/>
          </a:p>
          <a:p>
            <a:pPr algn="ctr"/>
            <a:r>
              <a:rPr lang="ru-RU" sz="2800" b="1" dirty="0"/>
              <a:t>«Летние экологические сборы по </a:t>
            </a:r>
            <a:r>
              <a:rPr lang="ru-RU" sz="2800" b="1" dirty="0" smtClean="0"/>
              <a:t>изучению родного </a:t>
            </a:r>
            <a:r>
              <a:rPr lang="ru-RU" sz="2800" b="1" dirty="0"/>
              <a:t>края»</a:t>
            </a:r>
            <a:endParaRPr lang="ru-RU" sz="2800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96912" y="4509120"/>
            <a:ext cx="4223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Авторы: </a:t>
            </a:r>
          </a:p>
          <a:p>
            <a:r>
              <a:rPr lang="ru-RU" dirty="0"/>
              <a:t>Зазыкин Алексей Иванович</a:t>
            </a:r>
          </a:p>
          <a:p>
            <a:r>
              <a:rPr lang="ru-RU" dirty="0" smtClean="0"/>
              <a:t>Анохова </a:t>
            </a:r>
            <a:r>
              <a:rPr lang="ru-RU" dirty="0"/>
              <a:t>Оксана Леонидовна</a:t>
            </a:r>
          </a:p>
          <a:p>
            <a:r>
              <a:rPr lang="ru-RU" dirty="0"/>
              <a:t>Шульга Татьяна Васильевна</a:t>
            </a:r>
          </a:p>
          <a:p>
            <a:r>
              <a:rPr lang="ru-RU" dirty="0"/>
              <a:t>Медведкова Елена Викторовна</a:t>
            </a:r>
          </a:p>
          <a:p>
            <a:r>
              <a:rPr lang="ru-RU" dirty="0" smtClean="0"/>
              <a:t>Медведкова </a:t>
            </a:r>
            <a:r>
              <a:rPr lang="ru-RU" dirty="0"/>
              <a:t>Зинаида Викторовна</a:t>
            </a:r>
          </a:p>
          <a:p>
            <a:r>
              <a:rPr lang="ru-RU" dirty="0" smtClean="0"/>
              <a:t>Куреленкова </a:t>
            </a:r>
            <a:r>
              <a:rPr lang="ru-RU" dirty="0"/>
              <a:t>Маргарита Анатольевна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03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76456" cy="650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97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7810" y="554686"/>
            <a:ext cx="69127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Благодарю за внимание!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2" y="1196752"/>
            <a:ext cx="7308304" cy="548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002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44"/>
            <a:ext cx="9144000" cy="68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620688"/>
            <a:ext cx="655272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300" b="1" dirty="0"/>
              <a:t>Направление проекта</a:t>
            </a:r>
            <a:r>
              <a:rPr lang="ru-RU" sz="2300" dirty="0"/>
              <a:t> – </a:t>
            </a:r>
            <a:r>
              <a:rPr lang="ru-RU" sz="2300" dirty="0" smtClean="0"/>
              <a:t>образование</a:t>
            </a:r>
            <a:endParaRPr lang="ru-RU" sz="2300" dirty="0"/>
          </a:p>
          <a:p>
            <a:pPr lvl="0" algn="just"/>
            <a:r>
              <a:rPr lang="ru-RU" sz="2300" b="1" dirty="0"/>
              <a:t>География проекта – </a:t>
            </a:r>
            <a:r>
              <a:rPr lang="ru-RU" sz="2300" dirty="0"/>
              <a:t>г. Смоленск,</a:t>
            </a:r>
            <a:r>
              <a:rPr lang="ru-RU" sz="2300" b="1" dirty="0"/>
              <a:t> </a:t>
            </a:r>
            <a:r>
              <a:rPr lang="ru-RU" sz="2300" dirty="0"/>
              <a:t>Смоленская </a:t>
            </a:r>
            <a:r>
              <a:rPr lang="ru-RU" sz="2300" dirty="0" smtClean="0"/>
              <a:t>область</a:t>
            </a:r>
            <a:endParaRPr lang="ru-RU" sz="23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772816"/>
            <a:ext cx="8640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300" b="1" dirty="0" smtClean="0"/>
              <a:t>Организатор проекта</a:t>
            </a:r>
            <a:r>
              <a:rPr lang="ru-RU" sz="2300" dirty="0" smtClean="0"/>
              <a:t> -  МБУДО «Эколого-биологический центр «Смоленский зоопарк» города Смоленска при поддержке управления образования и молодежной политики Администрации города Смоленска</a:t>
            </a:r>
          </a:p>
          <a:p>
            <a:pPr lvl="0" algn="just"/>
            <a:r>
              <a:rPr lang="ru-RU" sz="2300" b="1" dirty="0" smtClean="0"/>
              <a:t>Срок реализации проекта:</a:t>
            </a:r>
            <a:r>
              <a:rPr lang="ru-RU" sz="2300" dirty="0" smtClean="0"/>
              <a:t>  1 год</a:t>
            </a:r>
          </a:p>
          <a:p>
            <a:pPr algn="just"/>
            <a:r>
              <a:rPr lang="ru-RU" sz="2300" dirty="0" smtClean="0"/>
              <a:t> 1 сентября 2011 года  -  31 августа 2012 года</a:t>
            </a:r>
          </a:p>
        </p:txBody>
      </p:sp>
    </p:spTree>
    <p:extLst>
      <p:ext uri="{BB962C8B-B14F-4D97-AF65-F5344CB8AC3E}">
        <p14:creationId xmlns:p14="http://schemas.microsoft.com/office/powerpoint/2010/main" val="342092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44"/>
            <a:ext cx="9144000" cy="68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188640"/>
            <a:ext cx="6876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u="sng" dirty="0" smtClean="0"/>
              <a:t>Нормативные аспекты проекта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/>
              <a:t>"Конституция Российской Федерации" (принята всенародным голосованием 12.12.1993) (с учетом поправок, внесенных Законами РФ о поправках к Конституции РФ от 30.12.2008 N 6-ФКЗ, от 30.12.2008 N 7-ФКЗ, от 05.02.2014 N 2-ФКЗ, от 21.07.2014 N 11-ФКЗ); 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ru-RU" sz="2000" dirty="0" smtClean="0"/>
          </a:p>
          <a:p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060848"/>
            <a:ext cx="8712968" cy="4545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000" dirty="0" err="1" smtClean="0"/>
              <a:t>Конвенциия</a:t>
            </a:r>
            <a:r>
              <a:rPr lang="ru-RU" sz="2000" dirty="0" smtClean="0"/>
              <a:t> о правах ребёнка (принята </a:t>
            </a:r>
            <a:r>
              <a:rPr lang="ru-RU" sz="2000" u="sng" dirty="0" smtClean="0">
                <a:hlinkClick r:id="rId3"/>
              </a:rPr>
              <a:t>резолюцией 44/25</a:t>
            </a:r>
            <a:r>
              <a:rPr lang="ru-RU" sz="2000" dirty="0" smtClean="0"/>
              <a:t> Генеральной Ассамблеи от 20 ноября 1989 года, статья 13 (п.1), 27, 29, 31);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/>
              <a:t>Федеральный закон Российской Федерации от 29 декабря 2012 г. N 273-ФЗ "Об образовании в Российской Федерации";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/>
              <a:t>Концепция развития дополнительного образования детей (утверждена Распоряжением правительства Российской федерации от 4 сентября 2014 г. N 1726-р)</a:t>
            </a:r>
            <a:r>
              <a:rPr lang="ru-RU" sz="2000" i="1" dirty="0" smtClean="0"/>
              <a:t>;</a:t>
            </a:r>
            <a:endParaRPr lang="ru-RU" sz="20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err="1" smtClean="0"/>
              <a:t>СанПиН</a:t>
            </a:r>
            <a:r>
              <a:rPr lang="ru-RU" sz="2000" dirty="0" smtClean="0"/>
              <a:t> 2.4.4.2605-10 "Санитарно-эпидемиологические требования к устройству, содержанию и организации режима работы детских туристических лагерей палаточного типа в период летних каникул" (утвержден постановлением Главного государственного санитарного врача РФ от 26 апреля 2010 г. N 29);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/>
              <a:t>Устав учреждения (утвержден постановлением Администрации города Смоленска № 1890-адм от 31.08.2015 г.)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2092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44"/>
            <a:ext cx="9144000" cy="68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4" y="84271"/>
            <a:ext cx="8883352" cy="666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445224"/>
            <a:ext cx="8762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ФГБУ «Национальный Парк «Смоленское </a:t>
            </a:r>
            <a:r>
              <a:rPr lang="ru-RU" sz="22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</a:t>
            </a:r>
            <a:r>
              <a:rPr lang="ru-RU" sz="22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оозерье</a:t>
            </a:r>
            <a:r>
              <a:rPr lang="ru-RU" sz="2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стоянка «Робинзоны»</a:t>
            </a:r>
            <a:endParaRPr lang="ru-RU" sz="2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0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12" y="-135348"/>
            <a:ext cx="9243512" cy="709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977" y="3407090"/>
            <a:ext cx="2419235" cy="322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534" y="31935"/>
            <a:ext cx="4313515" cy="323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esktop\фото СБОРЫ\117NIKON\DSCN33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3" y="3415892"/>
            <a:ext cx="4262990" cy="319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233" y="2564904"/>
            <a:ext cx="4262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Учебные исследования в области гидрологии   и   зоологии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69284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7" y="0"/>
            <a:ext cx="9144000" cy="68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" y="116633"/>
            <a:ext cx="421246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63" y="908720"/>
            <a:ext cx="4370240" cy="582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263" y="6021288"/>
            <a:ext cx="421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Учебные исследования в области ботаники и экологии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21354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86"/>
            <a:ext cx="9144000" cy="68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541"/>
            <a:ext cx="338437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96952"/>
            <a:ext cx="3321492" cy="374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44724"/>
            <a:ext cx="522108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5525772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…оздоровление и охрана природы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4799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13"/>
            <a:ext cx="9144000" cy="68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" y="91079"/>
            <a:ext cx="4113910" cy="549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8821" y="5589240"/>
            <a:ext cx="3312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err="1" smtClean="0"/>
              <a:t>Экоцентр</a:t>
            </a:r>
            <a:r>
              <a:rPr lang="ru-RU" sz="2200" b="1" dirty="0" smtClean="0"/>
              <a:t> базы отдыха  «Бакланово»</a:t>
            </a:r>
          </a:p>
          <a:p>
            <a:pPr algn="ctr"/>
            <a:endParaRPr lang="ru-RU" sz="22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188640"/>
            <a:ext cx="446449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200" b="1" dirty="0" smtClean="0"/>
          </a:p>
          <a:p>
            <a:pPr lvl="0" algn="just"/>
            <a:r>
              <a:rPr lang="ru-RU" sz="2200" b="1" dirty="0" smtClean="0"/>
              <a:t>Цель </a:t>
            </a:r>
            <a:r>
              <a:rPr lang="ru-RU" sz="2200" b="1" dirty="0"/>
              <a:t>проекта:</a:t>
            </a:r>
            <a:endParaRPr lang="ru-RU" sz="2200" dirty="0"/>
          </a:p>
          <a:p>
            <a:pPr algn="just"/>
            <a:r>
              <a:rPr lang="ru-RU" sz="2200" dirty="0"/>
              <a:t>	</a:t>
            </a:r>
            <a:r>
              <a:rPr lang="ru-RU" sz="2200" u="sng" dirty="0" smtClean="0"/>
              <a:t>создание </a:t>
            </a:r>
            <a:r>
              <a:rPr lang="ru-RU" sz="2200" u="sng" dirty="0"/>
              <a:t>условий для  формирования экологической культуры личности посредством получения научного, практического и духовного опыта взаимодействия с природой и включения </a:t>
            </a:r>
            <a:r>
              <a:rPr lang="ru-RU" sz="2200" u="sng" dirty="0" err="1"/>
              <a:t>здоровьесберегающих</a:t>
            </a:r>
            <a:r>
              <a:rPr lang="ru-RU" sz="2200" u="sng" dirty="0"/>
              <a:t> технологий. </a:t>
            </a:r>
          </a:p>
          <a:p>
            <a:pPr lvl="0" algn="just"/>
            <a:endParaRPr lang="ru-RU" sz="2200" b="1" dirty="0" smtClean="0"/>
          </a:p>
          <a:p>
            <a:pPr lvl="0" algn="just"/>
            <a:r>
              <a:rPr lang="ru-RU" sz="2200" b="1" dirty="0" smtClean="0"/>
              <a:t>Конечный </a:t>
            </a:r>
            <a:r>
              <a:rPr lang="ru-RU" sz="2200" b="1" dirty="0"/>
              <a:t>продукт реализации проекта:</a:t>
            </a:r>
            <a:endParaRPr lang="ru-RU" sz="2200" dirty="0"/>
          </a:p>
          <a:p>
            <a:pPr algn="just"/>
            <a:r>
              <a:rPr lang="ru-RU" sz="2200" dirty="0"/>
              <a:t>учебно-исследовательские работы (проекты) обучающихся в области биологии и экологии</a:t>
            </a:r>
          </a:p>
        </p:txBody>
      </p:sp>
    </p:spTree>
    <p:extLst>
      <p:ext uri="{BB962C8B-B14F-4D97-AF65-F5344CB8AC3E}">
        <p14:creationId xmlns:p14="http://schemas.microsoft.com/office/powerpoint/2010/main" val="65334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311</Words>
  <Application>Microsoft Office PowerPoint</Application>
  <PresentationFormat>Экран (4:3)</PresentationFormat>
  <Paragraphs>54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ЗИНАША</dc:creator>
  <cp:lastModifiedBy>Алёнка</cp:lastModifiedBy>
  <cp:revision>84</cp:revision>
  <dcterms:created xsi:type="dcterms:W3CDTF">2016-11-22T09:40:52Z</dcterms:created>
  <dcterms:modified xsi:type="dcterms:W3CDTF">2016-12-17T12:57:32Z</dcterms:modified>
</cp:coreProperties>
</file>