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Georgia" panose="02040502050405020303" pitchFamily="18" charset="0"/>
      <p:regular r:id="rId51"/>
      <p:bold r:id="rId52"/>
      <p:italic r:id="rId53"/>
      <p:boldItalic r:id="rId54"/>
    </p:embeddedFont>
    <p:embeddedFont>
      <p:font typeface="Comic Sans MS" panose="030F0702030302020204" pitchFamily="66" charset="0"/>
      <p:regular r:id="rId55"/>
      <p:bold r:id="rId56"/>
    </p:embeddedFont>
    <p:embeddedFont>
      <p:font typeface="Roboto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1014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6549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Команда “Джентльмены удачи”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Команда “Джентльмены удачи”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g"/><Relationship Id="rId5" Type="http://schemas.openxmlformats.org/officeDocument/2006/relationships/image" Target="../media/image16.jpg"/><Relationship Id="rId4" Type="http://schemas.openxmlformats.org/officeDocument/2006/relationships/hyperlink" Target="http://youtube.com/v/lW799vuS5_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304425" y="1746225"/>
            <a:ext cx="8455500" cy="214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0000FF"/>
                </a:solidFill>
              </a:rPr>
              <a:t>Веб-квест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4625" y="3837300"/>
            <a:ext cx="4910100" cy="577799"/>
          </a:xfrm>
          <a:prstGeom prst="rect">
            <a:avLst/>
          </a:prstGeom>
          <a:solidFill>
            <a:srgbClr val="0B5394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март-апрель 2016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5" y="34925"/>
            <a:ext cx="4307500" cy="21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45450" y="318350"/>
            <a:ext cx="8453100" cy="1313100"/>
          </a:xfrm>
          <a:prstGeom prst="rect">
            <a:avLst/>
          </a:prstGeom>
          <a:solidFill>
            <a:srgbClr val="D0E0E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Команда    “ Фортуна”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2400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творческое объединение юных краеведов “Русичи”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МБОУ ДОД “ДДТ” г.Десногорска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96600" y="1591650"/>
            <a:ext cx="8350800" cy="2656200"/>
          </a:xfrm>
          <a:prstGeom prst="rect">
            <a:avLst/>
          </a:prstGeom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/>
              <a:t>  </a:t>
            </a:r>
            <a:r>
              <a:rPr lang="ru" b="1">
                <a:solidFill>
                  <a:srgbClr val="FF0000"/>
                </a:solidFill>
              </a:rPr>
              <a:t>Девиз: </a:t>
            </a:r>
            <a:r>
              <a:rPr lang="ru" sz="1400" b="1"/>
              <a:t>“Фортуна” - везенье, ”Фортуна”-успех,везде и повсюду Фортуна”- the best!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1">
                <a:solidFill>
                  <a:srgbClr val="FF0000"/>
                </a:solidFill>
              </a:rPr>
              <a:t>Капитан: </a:t>
            </a:r>
            <a:r>
              <a:rPr lang="ru" sz="1200" b="1"/>
              <a:t>преподаватель творческого объединения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 b="1"/>
              <a:t>юных краеведов “Русичи”- Белоусова Виолетта Эдуардовна.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1">
                <a:solidFill>
                  <a:srgbClr val="FF0000"/>
                </a:solidFill>
              </a:rPr>
              <a:t>Участники:</a:t>
            </a:r>
            <a:r>
              <a:rPr lang="ru" sz="1400" b="1"/>
              <a:t> Белоусова Екатерина,9 кл.; Ковалева Дарья, 9 кл; Томенко Виктория,9кл;                        Хрусталёва Ксения, 9кл.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ru" sz="1400" b="1"/>
              <a:t>У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endParaRPr sz="1400" b="1"/>
          </a:p>
        </p:txBody>
      </p:sp>
      <p:sp>
        <p:nvSpPr>
          <p:cNvPr id="163" name="Shape 163"/>
          <p:cNvSpPr/>
          <p:nvPr/>
        </p:nvSpPr>
        <p:spPr>
          <a:xfrm>
            <a:off x="268625" y="1741025"/>
            <a:ext cx="258600" cy="219000"/>
          </a:xfrm>
          <a:prstGeom prst="star4">
            <a:avLst>
              <a:gd name="adj" fmla="val 125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2117225" y="2119850"/>
            <a:ext cx="258600" cy="288600"/>
          </a:xfrm>
          <a:prstGeom prst="star4">
            <a:avLst>
              <a:gd name="adj" fmla="val 125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43725" y="2923850"/>
            <a:ext cx="308400" cy="288600"/>
          </a:xfrm>
          <a:prstGeom prst="star4">
            <a:avLst>
              <a:gd name="adj" fmla="val 125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1975" y="4126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1155CC"/>
                </a:solidFill>
              </a:rPr>
              <a:t>Команда  “Архимед”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1975" y="1202775"/>
            <a:ext cx="8706600" cy="25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351C75"/>
                </a:solidFill>
              </a:rPr>
              <a:t>Девиз “Наш девиз - не унывать, всё пройти и всё узнать!”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Капитан команды: Алексеева Светлана Анатольевна, учитель истории и обществознания МБОУ “Екимовичская средняя школа” Рославльского района Смоленской области.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CC0000"/>
                </a:solidFill>
              </a:rPr>
              <a:t>Участники: Алекберова Хадижа (7 класс), Алиева Мадина (7 класс), Атаханова Эсмира (7 класс), Ткачева Валентина (7 класс).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5500" y="620800"/>
            <a:ext cx="4045200" cy="16758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rgbClr val="0000FF"/>
                </a:solidFill>
              </a:rPr>
              <a:t>Команда  “Семёрочка”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939500" y="285200"/>
            <a:ext cx="3837000" cy="3333900"/>
          </a:xfrm>
          <a:prstGeom prst="rect">
            <a:avLst/>
          </a:prstGeom>
          <a:solidFill>
            <a:srgbClr val="C9DAF8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b="1"/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Капитан команды:</a:t>
            </a:r>
            <a:r>
              <a:rPr lang="ru">
                <a:solidFill>
                  <a:srgbClr val="000000"/>
                </a:solidFill>
              </a:rPr>
              <a:t> Шаулина Оксана Валерьевна, учитель истории и обществознания МБОУ “Средняя школа №7” г.Рославля Смоленской области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Участники:</a:t>
            </a:r>
            <a:r>
              <a:rPr lang="ru">
                <a:solidFill>
                  <a:srgbClr val="000000"/>
                </a:solidFill>
              </a:rPr>
              <a:t> Жогленко Илья (11 класс), Збруев Роман (11 класс),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Афонченков Никита (9 класс), Стецук Юлия (9 класс)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Девиз:</a:t>
            </a:r>
            <a:r>
              <a:rPr lang="ru"/>
              <a:t> “Бороться и искать, найти и не сдаваться”.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1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1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121925"/>
            <a:ext cx="8520600" cy="10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rgbClr val="0000FF"/>
                </a:solidFill>
              </a:rPr>
              <a:t>Команда  “Весёлые ребята”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>
                <a:solidFill>
                  <a:srgbClr val="0000FF"/>
                </a:solidFill>
              </a:rPr>
              <a:t>МКОУ Суторминская ОШ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231975" y="1202775"/>
            <a:ext cx="8600400" cy="25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 i="1" u="sng">
                <a:solidFill>
                  <a:srgbClr val="000000"/>
                </a:solidFill>
              </a:rPr>
              <a:t>Девиз:</a:t>
            </a:r>
            <a:r>
              <a:rPr lang="ru" b="1" i="1">
                <a:solidFill>
                  <a:srgbClr val="000000"/>
                </a:solidFill>
              </a:rPr>
              <a:t> Ни шагу назад, ни шагу на месте, а только вперёд и только все вместе!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Капитан команды: </a:t>
            </a:r>
            <a:r>
              <a:rPr lang="ru">
                <a:solidFill>
                  <a:srgbClr val="000000"/>
                </a:solidFill>
              </a:rPr>
              <a:t>Артемьева Нина Николаевна (учитель истории и обществознания)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 </a:t>
            </a:r>
            <a:r>
              <a:rPr lang="ru" b="1">
                <a:solidFill>
                  <a:srgbClr val="000000"/>
                </a:solidFill>
              </a:rPr>
              <a:t>Команда: </a:t>
            </a:r>
            <a:r>
              <a:rPr lang="ru">
                <a:solidFill>
                  <a:srgbClr val="000000"/>
                </a:solidFill>
              </a:rPr>
              <a:t>Аверочкина Елизавета, Васильев Сергей, Гуков Владслав, Жаров Дмитрий, Немченков Андрей, Филиппов Александр (учащиеся 9 класса)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207175"/>
            <a:ext cx="8520600" cy="1369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 i="1">
                <a:solidFill>
                  <a:srgbClr val="5B0F00"/>
                </a:solidFill>
              </a:rPr>
              <a:t>Команда  “Девчата”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 i="1">
                <a:solidFill>
                  <a:srgbClr val="5B0F00"/>
                </a:solidFill>
              </a:rPr>
              <a:t>Муниципальное бюджетное общеобразовательное учреждение "Средняя школа №34" города Смоленска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576375"/>
            <a:ext cx="8520600" cy="2100000"/>
          </a:xfrm>
          <a:prstGeom prst="rect">
            <a:avLst/>
          </a:prstGeom>
          <a:solidFill>
            <a:srgbClr val="FFF2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5B0F00"/>
                </a:solidFill>
              </a:rPr>
              <a:t>Девиз: “Верить, самоутверждаться, мечтать”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5B0F00"/>
                </a:solidFill>
              </a:rPr>
              <a:t>Капитан: Кобранова Наталья Александровна(учитель информатики).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5B0F00"/>
                </a:solidFill>
              </a:rPr>
              <a:t>Участники: Потапенкова Екатерина (9 класс В), Топоркова Маргарита (9 класс В),Ахадова Яна (10 класс А)Корнеева Виктория(10 класс А) Шевелева Анастасия (10 класс А)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000" y="0"/>
            <a:ext cx="9186000" cy="41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316425" y="224175"/>
            <a:ext cx="6898500" cy="15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Команда “Убойная сила”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Команда 10 класса МБОУ Стодолищенская СШ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83037" y="1333350"/>
            <a:ext cx="8901600" cy="5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Девиз:”Сила мы убойная, круче нас нет, летим стрелою верною в XXI век!”</a:t>
            </a:r>
          </a:p>
          <a:p>
            <a:pPr lvl="0" algn="ctr" rtl="0">
              <a:spcBef>
                <a:spcPts val="0"/>
              </a:spcBef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2000" b="1" u="sng">
                <a:latin typeface="Times New Roman"/>
                <a:ea typeface="Times New Roman"/>
                <a:cs typeface="Times New Roman"/>
                <a:sym typeface="Times New Roman"/>
              </a:rPr>
              <a:t>Руководитель</a:t>
            </a: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 - учитель информатики Тимошенков Денис Витальевич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000" b="1" u="sng">
                <a:latin typeface="Times New Roman"/>
                <a:ea typeface="Times New Roman"/>
                <a:cs typeface="Times New Roman"/>
                <a:sym typeface="Times New Roman"/>
              </a:rPr>
              <a:t>Участники команды</a:t>
            </a: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: Ерашова Анастасия, Язева Евгения,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Шугарова Алена, Сидоренков Никита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00" y="0"/>
            <a:ext cx="2288349" cy="143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205350"/>
            <a:ext cx="8520600" cy="1250700"/>
          </a:xfrm>
          <a:prstGeom prst="rect">
            <a:avLst/>
          </a:prstGeom>
          <a:solidFill>
            <a:srgbClr val="009668">
              <a:alpha val="4532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Команда  “Альтаир”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8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МБОУ СШ №35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1700" y="1456050"/>
            <a:ext cx="8520600" cy="2163300"/>
          </a:xfrm>
          <a:prstGeom prst="rect">
            <a:avLst/>
          </a:prstGeom>
          <a:solidFill>
            <a:srgbClr val="009668">
              <a:alpha val="65319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Девиз: </a:t>
            </a:r>
            <a:r>
              <a:rPr lang="ru" sz="2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Создавая новое, не забудем старое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Капитан: </a:t>
            </a:r>
            <a:r>
              <a:rPr lang="ru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Кобаренкова Анастасия Валерьевна, учитель информатики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 </a:t>
            </a:r>
            <a:r>
              <a:rPr lang="ru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Зуева Полина Дмитриевна (8“а”), Литвиненко Юлия Сергеевна (8“а”), Корень Нина Александровна (8“а”), Хрупало Елена Николаевна (8“б”)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98" y="328337"/>
            <a:ext cx="1301275" cy="10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96075" y="445025"/>
            <a:ext cx="8520600" cy="30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800" i="1">
                <a:solidFill>
                  <a:srgbClr val="6D9EE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Команда  “Вдохновение”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A4C2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Девиз: Вдохновение – мы с друзьями,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A4C2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и победа будет с</a:t>
            </a:r>
            <a:r>
              <a:rPr lang="ru" sz="1800">
                <a:solidFill>
                  <a:srgbClr val="A4C2F4"/>
                </a:solidFill>
                <a:latin typeface="Georgia"/>
                <a:ea typeface="Georgia"/>
                <a:cs typeface="Georgia"/>
                <a:sym typeface="Georgia"/>
              </a:rPr>
              <a:t> нами!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6075" y="2014925"/>
            <a:ext cx="7223700" cy="25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400">
                <a:solidFill>
                  <a:srgbClr val="F3F3F3"/>
                </a:solidFill>
              </a:rPr>
              <a:t>Капитан: Музыкантова Юлия Евгеньевна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3F3F3"/>
                </a:solidFill>
              </a:rPr>
              <a:t>Участники: Есатия Дарья, Дмитроченкова Полина,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3F3F3"/>
                </a:solidFill>
              </a:rPr>
              <a:t>                   Волкова Ангелина, Лизарова Кристина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2634275" y="118025"/>
            <a:ext cx="43053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rgbClr val="9FC5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МБОУ Катынская СШ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65500" y="871600"/>
            <a:ext cx="4332600" cy="1836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2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Команда”ЭКСТРИМ”</a:t>
            </a:r>
          </a:p>
          <a:p>
            <a:pPr lvl="0" algn="l" rtl="0">
              <a:spcBef>
                <a:spcPts val="0"/>
              </a:spcBef>
              <a:buNone/>
            </a:pPr>
            <a:endParaRPr sz="1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spcBef>
                <a:spcPts val="0"/>
              </a:spcBef>
              <a:buNone/>
            </a:pPr>
            <a:endParaRPr sz="1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spcBef>
                <a:spcPts val="0"/>
              </a:spcBef>
              <a:buNone/>
            </a:pPr>
            <a:endParaRPr sz="1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spcBef>
                <a:spcPts val="0"/>
              </a:spcBef>
              <a:buNone/>
            </a:pPr>
            <a:endParaRPr sz="1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ru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МКОУ Никитская ОШ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530375" y="238450"/>
            <a:ext cx="4246200" cy="291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>
                <a:solidFill>
                  <a:srgbClr val="FF0000"/>
                </a:solidFill>
              </a:rPr>
              <a:t>Всех задором заразим.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>
                <a:solidFill>
                  <a:srgbClr val="20124D"/>
                </a:solidFill>
              </a:rPr>
              <a:t>Капитан команды: Тихонова Людмила Михайловна (учитель истории и информатики)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>
                <a:solidFill>
                  <a:srgbClr val="20124D"/>
                </a:solidFill>
              </a:rPr>
              <a:t>Команда:Лабазова Юля, Хахалева Лиана, Тихонов Данила,Чурикова Надежда.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620425" y="67325"/>
            <a:ext cx="4446000" cy="37437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600" b="1" i="1">
                <a:solidFill>
                  <a:srgbClr val="00206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Ни шагу назад, ни шагу на месте,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600" b="1" i="1">
                <a:solidFill>
                  <a:srgbClr val="00206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Только вперед. И только все вместе!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 b="1" i="1">
                <a:solidFill>
                  <a:srgbClr val="F3F3F3"/>
                </a:solidFill>
              </a:rPr>
              <a:t>Капитан команды </a:t>
            </a:r>
            <a:r>
              <a:rPr lang="ru" sz="1600" b="1" i="1">
                <a:solidFill>
                  <a:srgbClr val="F3F3F3"/>
                </a:solidFill>
              </a:rPr>
              <a:t>Глазова Елена Васильевна - учитель информатики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400" b="1" i="1">
                <a:solidFill>
                  <a:srgbClr val="F3F3F3"/>
                </a:solidFill>
              </a:rPr>
              <a:t>Участники команды: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 b="1" i="1">
                <a:solidFill>
                  <a:srgbClr val="F3F3F3"/>
                </a:solidFill>
              </a:rPr>
              <a:t>Праскова Наталья - 7 класс,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 b="1" i="1">
                <a:solidFill>
                  <a:srgbClr val="F3F3F3"/>
                </a:solidFill>
              </a:rPr>
              <a:t>Полякова Сабрина - 8 класс,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 b="1" i="1">
                <a:solidFill>
                  <a:srgbClr val="F3F3F3"/>
                </a:solidFill>
              </a:rPr>
              <a:t>Скалкина Анастасия - 8 класс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23370" cy="34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13400" y="621725"/>
            <a:ext cx="4296600" cy="223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000" b="1" i="1">
                <a:latin typeface="Trebuchet MS"/>
                <a:ea typeface="Trebuchet MS"/>
                <a:cs typeface="Trebuchet MS"/>
                <a:sym typeface="Trebuchet MS"/>
              </a:rPr>
              <a:t>Команда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4800" b="1" i="1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“Ровесники”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800" b="1" i="1">
                <a:solidFill>
                  <a:schemeClr val="dk2"/>
                </a:solidFill>
              </a:rPr>
              <a:t>МБОУ “Ивановская основная школа”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1800" b="1" i="1">
                <a:solidFill>
                  <a:schemeClr val="dk2"/>
                </a:solidFill>
              </a:rPr>
              <a:t>Рославльского района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1C4587"/>
                </a:solidFill>
              </a:rPr>
              <a:t>Условия заполнения презентации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u="sng"/>
              <a:t>1 команда - 1 слайд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На слайде пишем: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название команды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девиз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ФИО капитана и участников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оформляем слайд</a:t>
            </a:r>
          </a:p>
          <a:p>
            <a:pPr marL="457200" lvl="0" indent="-3683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" sz="2200" b="1" i="1" u="sng">
                <a:solidFill>
                  <a:srgbClr val="FF0000"/>
                </a:solidFill>
              </a:rPr>
              <a:t>ленту на слайде не удаляем и не меняем!!!</a:t>
            </a:r>
          </a:p>
          <a:p>
            <a:pPr lvl="0">
              <a:spcBef>
                <a:spcPts val="0"/>
              </a:spcBef>
              <a:buNone/>
            </a:pPr>
            <a:r>
              <a:rPr lang="ru" b="1" i="1">
                <a:solidFill>
                  <a:srgbClr val="0000FF"/>
                </a:solidFill>
              </a:rPr>
              <a:t>Будьте внимательны - не удаляете информацию других команд.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400" y="82600"/>
            <a:ext cx="1707824" cy="10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25" y="4627125"/>
            <a:ext cx="3206525" cy="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250" y="4645900"/>
            <a:ext cx="3001024" cy="4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200" y="4645900"/>
            <a:ext cx="3001024" cy="4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32875" y="356525"/>
            <a:ext cx="8520600" cy="1033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i="1">
                <a:solidFill>
                  <a:srgbClr val="CC0000"/>
                </a:solidFill>
              </a:rPr>
              <a:t>            Команда  “Кроатон”</a:t>
            </a:r>
            <a:r>
              <a:rPr lang="ru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/>
              <a:t>                             </a:t>
            </a:r>
            <a:r>
              <a:rPr lang="ru" sz="1200" u="sng">
                <a:solidFill>
                  <a:srgbClr val="990000"/>
                </a:solidFill>
              </a:rPr>
              <a:t> МБОУ СШ №24 г. Смоленска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231975" y="1202775"/>
            <a:ext cx="7223700" cy="2512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990000"/>
                </a:solidFill>
              </a:rPr>
              <a:t>Девиз:</a:t>
            </a:r>
            <a:r>
              <a:rPr lang="ru">
                <a:solidFill>
                  <a:srgbClr val="990000"/>
                </a:solidFill>
              </a:rPr>
              <a:t> </a:t>
            </a:r>
            <a:r>
              <a:rPr lang="ru" b="1">
                <a:solidFill>
                  <a:srgbClr val="000000"/>
                </a:solidFill>
              </a:rPr>
              <a:t>“Mors solum initium est”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"/>
              </a:spcAft>
              <a:buNone/>
            </a:pPr>
            <a:r>
              <a:rPr lang="ru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Капитан: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Терешкова Лина Васильевна, учитель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 и обществознания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Рожкова Анастасия (7Б), Гамазанова Екатерина (7Б), Терешкова Софья (7А).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501900" y="930325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900" y="0"/>
            <a:ext cx="3455100" cy="25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FF0000"/>
                </a:solidFill>
              </a:rPr>
              <a:t>Команда  “Алые паруса”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381625" y="1090400"/>
            <a:ext cx="7223700" cy="27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4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Команда обучающихся МБОУ “Павловская основная школа”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Девиз</a:t>
            </a:r>
            <a:r>
              <a:rPr lang="ru" sz="14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: “Ветер дует в паруса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    Юность верит в чудеса.”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 b="1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Капитан команды:</a:t>
            </a:r>
            <a:r>
              <a:rPr lang="ru" sz="140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учитель информатики Бондаренко Юлия Евгеньевна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Участники команды</a:t>
            </a:r>
            <a:r>
              <a:rPr lang="ru" sz="14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: Паукова Виктория - 9 класс, Зуева Анастасия - 8 класс, Иванова Анастасия - 9 класс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64300" y="181400"/>
            <a:ext cx="8969100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5B0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Команда  “Дубль-один” </a:t>
            </a:r>
            <a:r>
              <a:rPr lang="ru" sz="1800" b="1">
                <a:solidFill>
                  <a:srgbClr val="5B0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МБОУ “СШ№1” города Смоленска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5B0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43550" y="751150"/>
            <a:ext cx="4914300" cy="279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Девиз:”Любим мы киноискусство!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Развиваем ум и чувства!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Съёмка, дубль-один, эфир!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На экране - целый мир!”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latin typeface="Comic Sans MS"/>
                <a:ea typeface="Comic Sans MS"/>
                <a:cs typeface="Comic Sans MS"/>
                <a:sym typeface="Comic Sans MS"/>
              </a:rPr>
              <a:t>Капитан команды (режиссер):</a:t>
            </a: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Артамонова А. В.,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учитель информатики</a:t>
            </a: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latin typeface="Comic Sans MS"/>
                <a:ea typeface="Comic Sans MS"/>
                <a:cs typeface="Comic Sans MS"/>
                <a:sym typeface="Comic Sans MS"/>
              </a:rPr>
              <a:t>Участники команды :</a:t>
            </a: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гример - Ермишева Вера, </a:t>
            </a: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оператор - Карцев Олег, </a:t>
            </a: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сценарист - Моисеенков Денис, </a:t>
            </a: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художник - Нестерова Юлия.</a:t>
            </a: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учащиеся 10 А класса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3593">
            <a:off x="6427628" y="1182270"/>
            <a:ext cx="2464444" cy="193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6824" y="1051324"/>
            <a:ext cx="2768550" cy="217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6275" y="2507449"/>
            <a:ext cx="1019025" cy="111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2613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Команда  “Неуловимые мстители”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800"/>
              <a:t>МБОУ “Средняя школа №10” г. Рославль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231975" y="1202775"/>
            <a:ext cx="7223700" cy="25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FF"/>
                </a:solidFill>
              </a:rPr>
              <a:t>Девиз:”Если не мы, то кто же?</a:t>
            </a:r>
            <a:br>
              <a:rPr lang="ru" b="1">
                <a:solidFill>
                  <a:srgbClr val="0000FF"/>
                </a:solidFill>
              </a:rPr>
            </a:br>
            <a:r>
              <a:rPr lang="ru" b="1">
                <a:solidFill>
                  <a:srgbClr val="0000FF"/>
                </a:solidFill>
              </a:rPr>
              <a:t>             Кто же, если не мы?”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Руководитель:</a:t>
            </a:r>
            <a:r>
              <a:rPr lang="ru"/>
              <a:t> учитель информатики Кокорева Ирина Анатольевна</a:t>
            </a:r>
            <a:br>
              <a:rPr lang="ru"/>
            </a:br>
            <a:r>
              <a:rPr lang="ru" b="1"/>
              <a:t>Участники: </a:t>
            </a:r>
            <a:r>
              <a:rPr lang="ru"/>
              <a:t>Блинова Анна(10Б), Габова Полина(10Б), Максоцкая Екатерина(10Б), Тарасевич Алина(10Б)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Команда  “</a:t>
            </a:r>
            <a:r>
              <a:rPr lang="ru" sz="2400"/>
              <a:t>Путешественники во времени”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31975" y="1202775"/>
            <a:ext cx="7223700" cy="6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390650" y="1313000"/>
            <a:ext cx="7541700" cy="8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Ученики 8-го класса МБОУ “Криволесская ОШ”</a:t>
            </a: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Наш девиз: Путешествуем весело, дружно, познавательно!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282125" y="2452375"/>
            <a:ext cx="6999000" cy="10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FF"/>
                </a:solidFill>
              </a:rPr>
              <a:t>Капитан команды</a:t>
            </a:r>
            <a:r>
              <a:rPr lang="ru">
                <a:solidFill>
                  <a:srgbClr val="FF0000"/>
                </a:solidFill>
              </a:rPr>
              <a:t> - учитель информатики Пайгильдина Галина Анатольевна.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0000FF"/>
                </a:solidFill>
              </a:rPr>
              <a:t>Участники команды: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Маликова Нина, Бирюков Дмитрий, Скупейко Владислав.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FF0000"/>
                </a:solidFill>
              </a:rPr>
              <a:t>Команда  “Девятый Вал”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231975" y="1202775"/>
            <a:ext cx="8600400" cy="25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0000FF"/>
                </a:solidFill>
              </a:rPr>
              <a:t>МБОУ “Средняя школа №9” г.Рославль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FF0000"/>
                </a:solidFill>
              </a:rPr>
              <a:t>А девиз наш таков - больше дела, меньше слов!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Руководитель: учитель информатики Алещенко Екатерина Владимировна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Участники: Попинашкин Даниил, Шатохина Валерия, Прудникова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Полина, Сметанко Юлия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000" y="0"/>
            <a:ext cx="9412053" cy="5205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>
            <a:hlinkClick r:id="rId4"/>
          </p:cNvPr>
          <p:cNvSpPr/>
          <p:nvPr/>
        </p:nvSpPr>
        <p:spPr>
          <a:xfrm>
            <a:off x="7533050" y="-49225"/>
            <a:ext cx="1660149" cy="12762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2" name="Shape 292"/>
          <p:cNvSpPr txBox="1"/>
          <p:nvPr/>
        </p:nvSpPr>
        <p:spPr>
          <a:xfrm>
            <a:off x="1262225" y="1959725"/>
            <a:ext cx="7474200" cy="4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 i="1" u="sng">
                <a:solidFill>
                  <a:srgbClr val="FFF2CC"/>
                </a:solidFill>
              </a:rPr>
              <a:t>Девиз:  </a:t>
            </a:r>
            <a:r>
              <a:rPr lang="ru" sz="1800" b="1" i="1">
                <a:solidFill>
                  <a:srgbClr val="FF0000"/>
                </a:solidFill>
              </a:rPr>
              <a:t>     </a:t>
            </a:r>
            <a:r>
              <a:rPr lang="ru" sz="1800" b="1">
                <a:solidFill>
                  <a:srgbClr val="38761D"/>
                </a:solidFill>
              </a:rPr>
              <a:t>“Через кино историю Отчизны потомкам донесём!”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451450" y="2569350"/>
            <a:ext cx="5106600" cy="12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500" b="1" u="sng">
                <a:solidFill>
                  <a:srgbClr val="FF0000"/>
                </a:solidFill>
              </a:rPr>
              <a:t>Участники:</a:t>
            </a:r>
            <a:r>
              <a:rPr lang="ru" sz="1500" b="1">
                <a:solidFill>
                  <a:schemeClr val="dk1"/>
                </a:solidFill>
              </a:rPr>
              <a:t>  </a:t>
            </a:r>
            <a:r>
              <a:rPr lang="ru" sz="1500" b="1"/>
              <a:t>Ануфриенков Максим, 9 класс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500" b="1"/>
              <a:t>                     Трофименкова Дарья, 9 класс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500" b="1"/>
              <a:t>                      Бычкова Ольга, 9 класс</a:t>
            </a:r>
          </a:p>
          <a:p>
            <a:pPr lvl="0">
              <a:spcBef>
                <a:spcPts val="0"/>
              </a:spcBef>
              <a:buNone/>
            </a:pPr>
            <a:r>
              <a:rPr lang="ru" sz="1500" b="1"/>
              <a:t>                      Ковалёва Алина, 10 класс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150500" y="2251875"/>
            <a:ext cx="6551100" cy="4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500" b="1" i="1" u="sng">
                <a:solidFill>
                  <a:srgbClr val="FFF2CC"/>
                </a:solidFill>
              </a:rPr>
              <a:t>Капитан:   </a:t>
            </a:r>
            <a:r>
              <a:rPr lang="ru" sz="1500" b="1" i="1">
                <a:solidFill>
                  <a:srgbClr val="FFF2CC"/>
                </a:solidFill>
              </a:rPr>
              <a:t>   </a:t>
            </a:r>
            <a:r>
              <a:rPr lang="ru" sz="1500" b="1"/>
              <a:t>Фирсова Елена Николаевна, учитель информатики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346975" y="196875"/>
            <a:ext cx="4626600" cy="14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 b="1" i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Команда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4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ru" sz="34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Билет в историю</a:t>
            </a:r>
            <a:r>
              <a:rPr lang="ru" sz="34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4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4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4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u="sng">
                <a:solidFill>
                  <a:srgbClr val="FF0000"/>
                </a:solidFill>
              </a:rPr>
              <a:t>Ко</a:t>
            </a:r>
            <a:r>
              <a:rPr lang="ru" u="sng">
                <a:solidFill>
                  <a:srgbClr val="FF9900"/>
                </a:solidFill>
              </a:rPr>
              <a:t>ма</a:t>
            </a:r>
            <a:r>
              <a:rPr lang="ru" u="sng">
                <a:solidFill>
                  <a:srgbClr val="FFFF00"/>
                </a:solidFill>
              </a:rPr>
              <a:t>нд</a:t>
            </a:r>
            <a:r>
              <a:rPr lang="ru" u="sng">
                <a:solidFill>
                  <a:srgbClr val="00FF00"/>
                </a:solidFill>
              </a:rPr>
              <a:t>а  “Д</a:t>
            </a:r>
            <a:r>
              <a:rPr lang="ru" u="sng">
                <a:solidFill>
                  <a:srgbClr val="00FFFF"/>
                </a:solidFill>
              </a:rPr>
              <a:t>е</a:t>
            </a:r>
            <a:r>
              <a:rPr lang="ru" u="sng"/>
              <a:t>ти </a:t>
            </a:r>
            <a:r>
              <a:rPr lang="ru" u="sng">
                <a:solidFill>
                  <a:srgbClr val="FF00FF"/>
                </a:solidFill>
                <a:highlight>
                  <a:srgbClr val="FFE599"/>
                </a:highlight>
              </a:rPr>
              <a:t>Гу</a:t>
            </a:r>
            <a:r>
              <a:rPr lang="ru" u="sng"/>
              <a:t>”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55775" y="1202775"/>
            <a:ext cx="7703700" cy="25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Девиз: “Всё на свете я смогу, я в команде “Дети Гу””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МБУДО “ДДТ” г.Десногорск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Капитан: Гурьянова Елена Станиславовна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Участники: Никита Кукин, Максим Субботин, Алина Калинина, Настя Шевеленкова, Игорь Федосов, Марина Ильина.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6049800" y="175925"/>
            <a:ext cx="2782500" cy="23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6391899" y="105950"/>
            <a:ext cx="2650348" cy="16295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-25" y="0"/>
            <a:ext cx="9144000" cy="3913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2075" y="9987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latin typeface="Comic Sans MS"/>
                <a:ea typeface="Comic Sans MS"/>
                <a:cs typeface="Comic Sans MS"/>
                <a:sym typeface="Comic Sans MS"/>
              </a:rPr>
              <a:t>Команда  “Машина времени”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000" b="1">
                <a:solidFill>
                  <a:srgbClr val="0C343D"/>
                </a:solidFill>
              </a:rPr>
              <a:t>МБОУ “СШ №30 им. С. А. Железнова” г. Смоленска 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150" y="1324937"/>
            <a:ext cx="2235874" cy="1676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82250" y="707675"/>
            <a:ext cx="6900600" cy="304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rgbClr val="980000"/>
                </a:solidFill>
              </a:rPr>
              <a:t>Девиз:</a:t>
            </a:r>
            <a:r>
              <a:rPr lang="ru"/>
              <a:t> </a:t>
            </a:r>
            <a:r>
              <a:rPr lang="ru" sz="1900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“Время не стоит на месте, с ним мы движемся все вместе, руку прошлому пожмем, в будущее мы идем!”</a:t>
            </a:r>
            <a:r>
              <a:rPr lang="ru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600" b="1">
                <a:solidFill>
                  <a:srgbClr val="98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Капитан:</a:t>
            </a:r>
            <a:r>
              <a:rPr lang="ru" sz="1600">
                <a:solidFill>
                  <a:srgbClr val="98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Райкова Наталья Сергеевна, учитель информатики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600" b="1">
                <a:solidFill>
                  <a:srgbClr val="980000"/>
                </a:solidFill>
                <a:latin typeface="Trebuchet MS"/>
                <a:ea typeface="Trebuchet MS"/>
                <a:cs typeface="Trebuchet MS"/>
                <a:sym typeface="Trebuchet MS"/>
              </a:rPr>
              <a:t>Участники:</a:t>
            </a:r>
            <a:r>
              <a:rPr lang="ru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Урбанаить Владислав(9 класс), Легкий Николай(9 класс), Сёмочкин Денис(9 класс), Колыш Виктор(9 класс), Мишковский Михаил(9 класс)</a:t>
            </a:r>
          </a:p>
        </p:txBody>
      </p:sp>
      <p:sp>
        <p:nvSpPr>
          <p:cNvPr id="314" name="Shape 314"/>
          <p:cNvSpPr/>
          <p:nvPr/>
        </p:nvSpPr>
        <p:spPr>
          <a:xfrm>
            <a:off x="0" y="3913800"/>
            <a:ext cx="143700" cy="9837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222350" y="151325"/>
            <a:ext cx="7747500" cy="63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Команда  “Оптимисты”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4294967295"/>
          </p:nvPr>
        </p:nvSpPr>
        <p:spPr>
          <a:xfrm>
            <a:off x="143550" y="1004525"/>
            <a:ext cx="6593700" cy="24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" b="1"/>
              <a:t>Наш девиз: Не унывать! Все пройти и все узнать!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Капитан команды: Смирнова Любовь Анатольевна, учитель истории и обществознания.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Участники команды: Ажойчик Карина, Ковалева Виктория, Панов Александр, Михеенков Александр, Немцов Антон - 11А класс МБОУ “Средняя школа № 9“ г.Рославля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7246" y="1549612"/>
            <a:ext cx="1963001" cy="15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1C4587"/>
                </a:solidFill>
              </a:rPr>
              <a:t>МБОУ “СШ № 32 им. С.А. Лавочкина” города Смоленска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983725"/>
            <a:ext cx="8520600" cy="358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u="sng"/>
              <a:t>1 команда - 1 слайд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На слайде пишем: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название команды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девиз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ФИО капитана и участников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оформляем слайд</a:t>
            </a:r>
          </a:p>
          <a:p>
            <a:pPr marL="457200" lvl="0" indent="-3683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" sz="2200" b="1" i="1" u="sng">
                <a:solidFill>
                  <a:srgbClr val="FF0000"/>
                </a:solidFill>
              </a:rPr>
              <a:t>ленту на слайде не удаляем и не меняем!!!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 i="1">
                <a:solidFill>
                  <a:srgbClr val="0000FF"/>
                </a:solidFill>
              </a:rPr>
              <a:t>Будьте внимательны - не удаляете информацию других команд.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400" y="82600"/>
            <a:ext cx="1707824" cy="10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25" y="4627125"/>
            <a:ext cx="3206525" cy="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250" y="4645900"/>
            <a:ext cx="3001024" cy="4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199" y="4645900"/>
            <a:ext cx="3001024" cy="4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l="6881" r="6881"/>
          <a:stretch/>
        </p:blipFill>
        <p:spPr>
          <a:xfrm>
            <a:off x="747725" y="598825"/>
            <a:ext cx="7347149" cy="438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body" idx="4294967295"/>
          </p:nvPr>
        </p:nvSpPr>
        <p:spPr>
          <a:xfrm rot="5400192">
            <a:off x="6066774" y="2106475"/>
            <a:ext cx="5373300" cy="101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Times New Roman"/>
              <a:buChar char="★"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b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Гончаров Дмитрий, Анощенков Станислав, Иванова Екатерина, Хиленкова Ирина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класс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540950" y="-390275"/>
            <a:ext cx="77607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МБОУ “СШ №30 им. С. А. Железнова” г. Смоленска</a:t>
            </a:r>
          </a:p>
        </p:txBody>
      </p:sp>
      <p:sp>
        <p:nvSpPr>
          <p:cNvPr id="331" name="Shape 331"/>
          <p:cNvSpPr txBox="1"/>
          <p:nvPr/>
        </p:nvSpPr>
        <p:spPr>
          <a:xfrm rot="-5400000">
            <a:off x="-2652349" y="1167750"/>
            <a:ext cx="6168299" cy="17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Pct val="100000"/>
              <a:buFont typeface="Times New Roman"/>
              <a:buChar char="★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Капитан учитель информатики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Боргардт Виктория Владимировна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l="-2669" t="14681" b="13736"/>
          <a:stretch/>
        </p:blipFill>
        <p:spPr>
          <a:xfrm rot="249740" flipH="1">
            <a:off x="3371676" y="4100130"/>
            <a:ext cx="3103318" cy="39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0" y="325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Команда  </a:t>
            </a:r>
            <a:r>
              <a:rPr lang="ru" sz="3600">
                <a:latin typeface="Comic Sans MS"/>
                <a:ea typeface="Comic Sans MS"/>
                <a:cs typeface="Comic Sans MS"/>
                <a:sym typeface="Comic Sans MS"/>
              </a:rPr>
              <a:t>“Киноманы”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0" y="606550"/>
            <a:ext cx="4237800" cy="4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МБОУ “Средняя школа № 29” города Смоленска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775375" y="976112"/>
            <a:ext cx="3648900" cy="10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</a:rPr>
              <a:t>Девиз:</a:t>
            </a:r>
            <a:r>
              <a:rPr lang="ru" sz="2000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“Любим фильмы больше всех.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Киноманов ждет успех!”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3675" y="2057000"/>
            <a:ext cx="5114700" cy="6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accent1"/>
                </a:solidFill>
              </a:rPr>
              <a:t>Капитан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Раиса Дмитриевна Родикова.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876" y="0"/>
            <a:ext cx="3690125" cy="376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3675" y="2696250"/>
            <a:ext cx="6021000" cy="102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accent1"/>
                </a:solidFill>
              </a:rPr>
              <a:t>Участники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Владислав Гафуров, Александр Занозин, Никита Жуков, Дмитрий Пронин, Екатерина Сергей.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6375" y="896726"/>
            <a:ext cx="1248599" cy="11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4350" y="3972374"/>
            <a:ext cx="1521649" cy="10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7614000" y="4144025"/>
            <a:ext cx="1148400" cy="7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видеопривет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КИНОМАНОВ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309900" y="0"/>
            <a:ext cx="8524200" cy="6018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 i="1">
                <a:solidFill>
                  <a:srgbClr val="BF9000"/>
                </a:solidFill>
              </a:rPr>
              <a:t>Команда “</a:t>
            </a:r>
            <a:r>
              <a:rPr lang="ru" b="1" i="1">
                <a:solidFill>
                  <a:srgbClr val="BF9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Золотой Орфей</a:t>
            </a:r>
            <a:r>
              <a:rPr lang="ru" b="1" i="1">
                <a:solidFill>
                  <a:srgbClr val="BF9000"/>
                </a:solidFill>
              </a:rPr>
              <a:t>”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3500" y="643800"/>
            <a:ext cx="6473400" cy="311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8 «Б» класса СОГБОУИ «Лицея им. Кирилла и Мефодия»</a:t>
            </a:r>
          </a:p>
          <a:p>
            <a:pPr lvl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b="1" i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Наш девиз:</a:t>
            </a:r>
          </a:p>
          <a:p>
            <a:pPr lvl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BF9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«Ни шагу назад, ни шагу на месте, а только вперёд и, конечно же, вместе!»</a:t>
            </a:r>
          </a:p>
          <a:p>
            <a:pPr lvl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Капитан:</a:t>
            </a:r>
            <a:r>
              <a:rPr lang="ru" sz="1400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Зеленеева Кира Юрьевна, учитель истории</a:t>
            </a:r>
          </a:p>
          <a:p>
            <a:pPr lvl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70A38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Состав команды:</a:t>
            </a:r>
          </a:p>
          <a:p>
            <a:pPr lvl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70A38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Крутских Милена, Зайцев Андрей,</a:t>
            </a:r>
          </a:p>
          <a:p>
            <a:pPr lvl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70A38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Масленкова Елизавета, Сенчурина Алёна,</a:t>
            </a:r>
          </a:p>
          <a:p>
            <a:pPr lvl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70A38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Шохина Дарья, Михалёва Диана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250" y="601874"/>
            <a:ext cx="2403275" cy="33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37557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Команда “Везунчики”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959300" cy="36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Девиз:</a:t>
            </a:r>
            <a:r>
              <a:rPr lang="ru"/>
              <a:t> Лучше в малом удача, чем в большом провал.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Капитан:</a:t>
            </a:r>
            <a:r>
              <a:rPr lang="ru"/>
              <a:t> Вартагава Елена Яковлевна - учитель информатики.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Участники -</a:t>
            </a:r>
            <a:r>
              <a:rPr lang="ru"/>
              <a:t> </a:t>
            </a:r>
            <a:r>
              <a:rPr lang="ru" b="1"/>
              <a:t>ученики 10 А класса 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МБОУ “СШ №23” города Смоленска: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Сергеева Олеся, Ивлев Владимир,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Гайдо Маргарита, Меркушева Ольга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025" y="142275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0" y="0"/>
            <a:ext cx="9205200" cy="104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b="1" i="1">
                <a:solidFill>
                  <a:srgbClr val="821A08"/>
                </a:solidFill>
              </a:rPr>
              <a:t>Команда «Джентльмены удачи»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b="1" i="1">
                <a:solidFill>
                  <a:srgbClr val="821A08"/>
                </a:solidFill>
              </a:rPr>
              <a:t> МБОУ «Средняя школа №8» г. Рославля 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0" y="1030250"/>
            <a:ext cx="9114600" cy="248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i="1" u="sng">
                <a:solidFill>
                  <a:srgbClr val="0070C0"/>
                </a:solidFill>
              </a:rPr>
              <a:t>Девиз: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 i="1">
                <a:solidFill>
                  <a:srgbClr val="0070C0"/>
                </a:solidFill>
              </a:rPr>
              <a:t>Пусть нам сопутствует удача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 i="1">
                <a:solidFill>
                  <a:srgbClr val="0070C0"/>
                </a:solidFill>
              </a:rPr>
              <a:t>Всегда во всём и не иначе!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i="1" u="sng">
                <a:solidFill>
                  <a:srgbClr val="0070C0"/>
                </a:solidFill>
              </a:rPr>
              <a:t>Капитан команды: </a:t>
            </a:r>
            <a:r>
              <a:rPr lang="ru" sz="1800" i="1">
                <a:solidFill>
                  <a:srgbClr val="0070C0"/>
                </a:solidFill>
              </a:rPr>
              <a:t>учитель истории и обществознания Середина Ольга Евгеньевна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i="1">
                <a:solidFill>
                  <a:srgbClr val="0070C0"/>
                </a:solidFill>
              </a:rPr>
              <a:t> </a:t>
            </a:r>
            <a:r>
              <a:rPr lang="ru" sz="1800" i="1" u="sng">
                <a:solidFill>
                  <a:srgbClr val="0070C0"/>
                </a:solidFill>
              </a:rPr>
              <a:t>Участники команды: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i="1">
                <a:solidFill>
                  <a:srgbClr val="0070C0"/>
                </a:solidFill>
              </a:rPr>
              <a:t>Бобылев Кирилл -10 класс, Икенькин Евгений - 9 класс, Фотиев Станислав - 9 класс, Дудыченков Илья - 9 класс.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535125" y="122599"/>
            <a:ext cx="8520600" cy="150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3600" i="1">
                <a:solidFill>
                  <a:srgbClr val="FF0000"/>
                </a:solidFill>
              </a:rPr>
              <a:t>      </a:t>
            </a:r>
            <a:r>
              <a:rPr lang="ru" sz="3600" i="1">
                <a:solidFill>
                  <a:srgbClr val="FFFF00"/>
                </a:solidFill>
              </a:rPr>
              <a:t> </a:t>
            </a:r>
            <a:r>
              <a:rPr lang="ru" sz="3600" b="1">
                <a:solidFill>
                  <a:srgbClr val="FFFF00"/>
                </a:solidFill>
              </a:rPr>
              <a:t> Команда</a:t>
            </a:r>
            <a:r>
              <a:rPr lang="ru" sz="3600" b="1">
                <a:solidFill>
                  <a:srgbClr val="BF9000"/>
                </a:solidFill>
                <a:highlight>
                  <a:srgbClr val="FFFF00"/>
                </a:highlight>
              </a:rPr>
              <a:t> </a:t>
            </a:r>
            <a:r>
              <a:rPr lang="ru" sz="3600" b="1">
                <a:solidFill>
                  <a:srgbClr val="BF9000"/>
                </a:solidFill>
              </a:rPr>
              <a:t> </a:t>
            </a:r>
          </a:p>
          <a:p>
            <a:pPr lvl="0" algn="l">
              <a:spcBef>
                <a:spcPts val="0"/>
              </a:spcBef>
              <a:buNone/>
            </a:pPr>
            <a:r>
              <a:rPr lang="ru" sz="3600" i="1">
                <a:solidFill>
                  <a:srgbClr val="FFFF00"/>
                </a:solidFill>
              </a:rPr>
              <a:t>МБОУ “Средняя школа №1” г. Рославля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36825" y="1436225"/>
            <a:ext cx="2691900" cy="32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E599"/>
                </a:solidFill>
              </a:rPr>
              <a:t>Наш девиз: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E599"/>
                </a:solidFill>
              </a:rPr>
              <a:t>“</a:t>
            </a:r>
            <a:r>
              <a:rPr lang="ru" sz="2400" i="1">
                <a:solidFill>
                  <a:srgbClr val="FFE599"/>
                </a:solidFill>
              </a:rPr>
              <a:t>Ника нам несет удачу,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i="1">
                <a:solidFill>
                  <a:srgbClr val="FFE599"/>
                </a:solidFill>
              </a:rPr>
              <a:t>Только так, а не иначе!”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2"/>
          </p:nvPr>
        </p:nvSpPr>
        <p:spPr>
          <a:xfrm>
            <a:off x="5946150" y="960375"/>
            <a:ext cx="3198000" cy="3608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/>
              <a:t>            </a:t>
            </a:r>
            <a:r>
              <a:rPr lang="ru">
                <a:solidFill>
                  <a:srgbClr val="FFE599"/>
                </a:solidFill>
              </a:rPr>
              <a:t>  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>
                <a:solidFill>
                  <a:srgbClr val="E06666"/>
                </a:solidFill>
              </a:rPr>
              <a:t> </a:t>
            </a:r>
            <a:r>
              <a:rPr lang="ru" sz="1800">
                <a:solidFill>
                  <a:srgbClr val="E06666"/>
                </a:solidFill>
              </a:rPr>
              <a:t>Капитан команды:</a:t>
            </a:r>
            <a:r>
              <a:rPr lang="ru" sz="2400">
                <a:solidFill>
                  <a:srgbClr val="E06666"/>
                </a:solidFill>
              </a:rPr>
              <a:t>          </a:t>
            </a:r>
            <a:r>
              <a:rPr lang="ru" sz="2400" i="1">
                <a:solidFill>
                  <a:srgbClr val="E06666"/>
                </a:solidFill>
              </a:rPr>
              <a:t>Булатикова Анна Павловна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E06666"/>
                </a:solidFill>
              </a:rPr>
              <a:t>Состав команды: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E06666"/>
                </a:solidFill>
              </a:rPr>
              <a:t> 1. Булатиков Илья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E06666"/>
                </a:solidFill>
              </a:rPr>
              <a:t>     2. Гайвас Анна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E06666"/>
                </a:solidFill>
              </a:rPr>
              <a:t>  3. Чумакова Юлия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2598675" y="305675"/>
            <a:ext cx="6336000" cy="18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 i="1">
                <a:solidFill>
                  <a:srgbClr val="821A08"/>
                </a:solidFill>
              </a:rPr>
              <a:t>Команда «Назад в будущее»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 i="1">
                <a:solidFill>
                  <a:srgbClr val="821A08"/>
                </a:solidFill>
              </a:rPr>
              <a:t> </a:t>
            </a:r>
            <a:r>
              <a:rPr lang="ru" sz="1200" b="1" i="1">
                <a:solidFill>
                  <a:srgbClr val="821A08"/>
                </a:solidFill>
              </a:rPr>
              <a:t>МБОУ Вязьма-Брянская СОШ имени Героя Российской Федерации А. В. Пуцыкина Вяземского района Смоленской области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 i="1" u="sng">
                <a:solidFill>
                  <a:srgbClr val="38761D"/>
                </a:solidFill>
              </a:rPr>
              <a:t>Девиз: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 i="1">
                <a:solidFill>
                  <a:srgbClr val="990000"/>
                </a:solidFill>
              </a:rPr>
              <a:t>Без прошлого нет будущего!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 i="1" u="sng">
                <a:solidFill>
                  <a:srgbClr val="38761D"/>
                </a:solidFill>
              </a:rPr>
              <a:t>Капитан команды</a:t>
            </a:r>
            <a:r>
              <a:rPr lang="ru" b="1" i="1">
                <a:solidFill>
                  <a:srgbClr val="38761D"/>
                </a:solidFill>
              </a:rPr>
              <a:t>:</a:t>
            </a:r>
            <a:r>
              <a:rPr lang="ru" i="1">
                <a:solidFill>
                  <a:srgbClr val="0070C0"/>
                </a:solidFill>
              </a:rPr>
              <a:t> </a:t>
            </a:r>
            <a:r>
              <a:rPr lang="ru" i="1">
                <a:solidFill>
                  <a:srgbClr val="990000"/>
                </a:solidFill>
              </a:rPr>
              <a:t>Никитина Елена Николаевна, учитель информатики</a:t>
            </a:r>
            <a:r>
              <a:rPr lang="ru" i="1">
                <a:solidFill>
                  <a:srgbClr val="0070C0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i="1">
                <a:solidFill>
                  <a:srgbClr val="0070C0"/>
                </a:solidFill>
              </a:rPr>
              <a:t> </a:t>
            </a:r>
            <a:r>
              <a:rPr lang="ru" b="1" i="1" u="sng">
                <a:solidFill>
                  <a:srgbClr val="38761D"/>
                </a:solidFill>
              </a:rPr>
              <a:t>Участники команды: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b="1" i="1">
              <a:solidFill>
                <a:srgbClr val="821A08"/>
              </a:solidFill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1779300" y="2017250"/>
            <a:ext cx="5328900" cy="12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 i="1" u="sng">
                <a:solidFill>
                  <a:srgbClr val="38761D"/>
                </a:solidFill>
              </a:rPr>
              <a:t>7 класс: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i="1">
                <a:solidFill>
                  <a:srgbClr val="990000"/>
                </a:solidFill>
              </a:rPr>
              <a:t>Оленина Екатерина, Клюйбина Ангелина, Гончаров Даниил, Калязин Николай.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 i="1" u="sng">
                <a:solidFill>
                  <a:srgbClr val="38761D"/>
                </a:solidFill>
              </a:rPr>
              <a:t>8 класс: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i="1">
                <a:solidFill>
                  <a:srgbClr val="990000"/>
                </a:solidFill>
              </a:rPr>
              <a:t>Швыдкова Алина, Тымченко Оксана, Ткаченко Илья.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96050"/>
            <a:ext cx="2725824" cy="1438624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84" name="Shape 3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9297" y="1580598"/>
            <a:ext cx="1970502" cy="14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47" y="2065212"/>
            <a:ext cx="1635750" cy="11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102100" y="39012"/>
            <a:ext cx="5958300" cy="234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 i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rPr>
              <a:t>Команда «Вяземские пряники»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 i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 b="1" i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МБОУ Вязьма-Брянская СОШ 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1" i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имени Героя Российской Федерации 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1" i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А. В. Пуцыкина Вяземского района Смоленской области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600" b="1" i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Девиз: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“История полна традиций, а традиции мы чтим ...”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600" b="1" i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Капитан команды</a:t>
            </a:r>
            <a:r>
              <a:rPr lang="ru" sz="1600" b="1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" sz="18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Скачкова Валентина Николаевна, учитель истории и обществознания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102100" y="2458525"/>
            <a:ext cx="5703900" cy="161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Участники команды: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9 класс: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Валюк Владимир, Пшенко Елизавета, Новикова Полина.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10 класс: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Роговенко Даниил, Лихачев Илья, Суворова Виктория.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274" y="130975"/>
            <a:ext cx="2875975" cy="2156975"/>
          </a:xfrm>
          <a:prstGeom prst="rect">
            <a:avLst/>
          </a:prstGeom>
          <a:noFill/>
          <a:ln w="38100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93" name="Shape 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549" y="2165700"/>
            <a:ext cx="2362750" cy="1828624"/>
          </a:xfrm>
          <a:prstGeom prst="rect">
            <a:avLst/>
          </a:prstGeom>
          <a:noFill/>
          <a:ln w="3810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94" name="Shape 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00" y="95618"/>
            <a:ext cx="1412500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100" y="3877275"/>
            <a:ext cx="7519495" cy="126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Команда “Офицеры”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509000" y="11707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МБОУ гимназия г.Сафоново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  Девиз:Жизнь отечеству,честь не кому !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 Капитан:Учитель истории и обществознания Семенкова Марья Ивановна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Состав команды:учащиеся 7 б класса Анисенков Семён,Кучко Юрий,Шутов Александр,Городничин Алексей.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75" y="4187450"/>
            <a:ext cx="8173853" cy="956048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4" name="Shape 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33849"/>
            <a:ext cx="3999900" cy="41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180" y="3681475"/>
            <a:ext cx="7839391" cy="146202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7963375" y="-171900"/>
            <a:ext cx="1096500" cy="53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</a:t>
            </a:r>
            <a:b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b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b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</a:t>
            </a:r>
            <a:b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b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Ч</a:t>
            </a:r>
            <a:b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</a:t>
            </a:r>
          </a:p>
          <a:p>
            <a:pPr lvl="0">
              <a:spcBef>
                <a:spcPts val="0"/>
              </a:spcBef>
              <a:buNone/>
            </a:pPr>
            <a:r>
              <a:rPr lang="ru" sz="43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93250" y="93425"/>
            <a:ext cx="8173800" cy="9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</a:rPr>
              <a:t>МБОУ СОШ №4 имени Героя Советского Союза А.Б.Михайлова</a:t>
            </a:r>
            <a:br>
              <a:rPr lang="ru" sz="1800" b="1">
                <a:solidFill>
                  <a:schemeClr val="dk1"/>
                </a:solidFill>
              </a:rPr>
            </a:br>
            <a:r>
              <a:rPr lang="ru" sz="1800" b="1">
                <a:solidFill>
                  <a:schemeClr val="dk1"/>
                </a:solidFill>
              </a:rPr>
              <a:t>      г. Вязьмы Смоленской области</a:t>
            </a:r>
          </a:p>
        </p:txBody>
      </p:sp>
      <p:pic>
        <p:nvPicPr>
          <p:cNvPr id="412" name="Shape 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175" y="486100"/>
            <a:ext cx="1394150" cy="16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 rotWithShape="1">
          <a:blip r:embed="rId5">
            <a:alphaModFix/>
          </a:blip>
          <a:srcRect l="8200" r="-8200"/>
          <a:stretch/>
        </p:blipFill>
        <p:spPr>
          <a:xfrm>
            <a:off x="5840502" y="729225"/>
            <a:ext cx="2310134" cy="200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6">
            <a:alphaModFix/>
          </a:blip>
          <a:srcRect t="18269" b="-18269"/>
          <a:stretch/>
        </p:blipFill>
        <p:spPr>
          <a:xfrm>
            <a:off x="5323925" y="2458724"/>
            <a:ext cx="1935599" cy="18310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1885950" y="897800"/>
            <a:ext cx="4358400" cy="4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ДЕВИЗ</a:t>
            </a:r>
            <a:r>
              <a:rPr lang="ru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Даже если мы обжигаемся,</a:t>
            </a:r>
          </a:p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Летим к победе и улыбаемся.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215075" y="2245725"/>
            <a:ext cx="5644200" cy="2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281950" y="1920000"/>
            <a:ext cx="7796400" cy="9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КАПИТАН:</a:t>
            </a:r>
            <a:r>
              <a:rPr lang="ru" sz="24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Степанова Жанна Владимировна, учитель информатики и математики.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281950" y="2609712"/>
            <a:ext cx="5198400" cy="6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КОМАНДА:</a:t>
            </a:r>
            <a:br>
              <a:rPr lang="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Яковлева Анастасия 8 А класс</a:t>
            </a:r>
            <a:b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Васильева Валерия Сергеевна 8 А класс</a:t>
            </a:r>
            <a:b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Вахтина Дарья Андреевна 8 А класс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1C4587"/>
                </a:solidFill>
              </a:rPr>
              <a:t>МБОУ “СШ № 32 им. С.А. Лавочкина” города Смоленска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u="sng"/>
              <a:t>1 команда - 1 слайд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На слайде пишем: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название команды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девиз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ФИО капитана и участников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b="1"/>
              <a:t>оформляем слайд</a:t>
            </a:r>
          </a:p>
          <a:p>
            <a:pPr marL="457200" lvl="0" indent="-3683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" sz="2200" b="1" i="1" u="sng">
                <a:solidFill>
                  <a:srgbClr val="FF0000"/>
                </a:solidFill>
              </a:rPr>
              <a:t>ленту на слайде не удаляем и не меняем!!!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 i="1">
                <a:solidFill>
                  <a:srgbClr val="0000FF"/>
                </a:solidFill>
              </a:rPr>
              <a:t>Будьте внимательны - не удаляете информацию других команд.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400" y="82600"/>
            <a:ext cx="1707824" cy="10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25" y="4627125"/>
            <a:ext cx="3206525" cy="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250" y="4645900"/>
            <a:ext cx="3001024" cy="4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199" y="4645900"/>
            <a:ext cx="3001024" cy="4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569350" y="33637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CC0000"/>
                </a:solidFill>
              </a:rPr>
              <a:t>Команда  “Империя”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21000" cy="373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274E13"/>
                </a:solidFill>
              </a:rPr>
              <a:t>Девиз: “Мы совершаем исторический поход, и знаем мы, какой  в истории был ход”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 i="1" u="sng">
                <a:solidFill>
                  <a:srgbClr val="38761D"/>
                </a:solidFill>
              </a:rPr>
              <a:t>Капитан команды: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0000FF"/>
                </a:solidFill>
              </a:rPr>
              <a:t>Федоров Владимир Иванович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rgbClr val="0000FF"/>
                </a:solidFill>
              </a:rPr>
              <a:t>- учитель информатики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Участники команды: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Евсеева Дарья - 7 класс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Титов Егор  - 7 класс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Федураева Алина - 7 класс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2"/>
          </p:nvPr>
        </p:nvSpPr>
        <p:spPr>
          <a:xfrm>
            <a:off x="4343000" y="1229975"/>
            <a:ext cx="4860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0000FF"/>
                </a:solidFill>
              </a:rPr>
              <a:t>МБОУ “Астапковичская средняя школа”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t="-4200" b="4200"/>
          <a:stretch/>
        </p:blipFill>
        <p:spPr>
          <a:xfrm>
            <a:off x="4122150" y="1619425"/>
            <a:ext cx="4668124" cy="323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00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Команда  “КЛИО”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31975" y="1110200"/>
            <a:ext cx="8600400" cy="1062300"/>
          </a:xfrm>
          <a:prstGeom prst="rect">
            <a:avLst/>
          </a:prstGeom>
          <a:solidFill>
            <a:srgbClr val="00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Клуб любителей истории Отечества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учащиеся школы № 9 г. Ярцево  Смоленской области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Девиз</a:t>
            </a:r>
            <a:r>
              <a:rPr lang="ru" sz="1400"/>
              <a:t>:  знать, любить, творить и помнить.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Капитан</a:t>
            </a:r>
            <a:r>
              <a:rPr lang="ru" sz="1400"/>
              <a:t> команды - учитель истории и обществознания Морозова Татьяна Николаевна.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31975" y="2246000"/>
            <a:ext cx="8600400" cy="1623300"/>
          </a:xfrm>
          <a:prstGeom prst="rect">
            <a:avLst/>
          </a:prstGeom>
          <a:solidFill>
            <a:srgbClr val="00FF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Участники команды: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Стрельникова Анастасия, учащаяся 7б класса,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Шестак Анастасия, учащаяся 7б класса,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Давыдова Марина, учащаяся 7б класса,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Петрусева Полина, учащаяся 8а класса,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Холопьева Мария, учащаяся 8а класса.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315350"/>
            <a:ext cx="8613600" cy="2512800"/>
          </a:xfrm>
          <a:prstGeom prst="rect">
            <a:avLst/>
          </a:prstGeom>
          <a:solidFill>
            <a:srgbClr val="8E7CC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i="1"/>
              <a:t>Девиз:</a:t>
            </a:r>
            <a:r>
              <a:rPr lang="ru"/>
              <a:t> “Совы мудры - это всем нам известно. Много знать о мире очень полезно”.</a:t>
            </a:r>
            <a:br>
              <a:rPr lang="ru"/>
            </a:br>
            <a:r>
              <a:rPr lang="ru" i="1"/>
              <a:t>Капитан команды:</a:t>
            </a:r>
            <a:r>
              <a:rPr lang="ru"/>
              <a:t> Михайлова Виктория Сергеевна, учитель русского языка и литературы.</a:t>
            </a:r>
            <a:br>
              <a:rPr lang="ru"/>
            </a:br>
            <a:r>
              <a:rPr lang="ru"/>
              <a:t/>
            </a:r>
            <a:br>
              <a:rPr lang="ru"/>
            </a:br>
            <a:r>
              <a:rPr lang="ru" i="1"/>
              <a:t>Участники</a:t>
            </a:r>
            <a:r>
              <a:rPr lang="ru"/>
              <a:t>: Корсецкая Светлана (7 кл.), Алёхин Иван (7 кл.), Евдокимова Вероника (7 кл.), Ломакина Елизавета (8 кл.)</a:t>
            </a:r>
            <a:br>
              <a:rPr lang="ru"/>
            </a:br>
            <a:endParaRPr lang="ru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A4C2F4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/>
              <a:t>Команда  “Мудрые совы” МКОУ “Рыбковской” СОШ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Команда  </a:t>
            </a:r>
            <a:r>
              <a:rPr lang="ru">
                <a:solidFill>
                  <a:srgbClr val="0000FF"/>
                </a:solidFill>
              </a:rPr>
              <a:t>“Следопыты”</a:t>
            </a:r>
            <a:r>
              <a:rPr lang="ru"/>
              <a:t> МКОУ Караваевской ОШ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1975" y="1202775"/>
            <a:ext cx="7223700" cy="251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Девиз:</a:t>
            </a:r>
            <a:r>
              <a:rPr lang="ru"/>
              <a:t> </a:t>
            </a:r>
            <a:r>
              <a:rPr lang="ru" i="1" u="sng">
                <a:solidFill>
                  <a:srgbClr val="CC0000"/>
                </a:solidFill>
              </a:rPr>
              <a:t>“А девиз наш таков - больше дела, меньше слов!”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Капитан</a:t>
            </a:r>
            <a:r>
              <a:rPr lang="ru"/>
              <a:t> - Трошенкова Татьяна Евгеньевна учитель информатики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Участники</a:t>
            </a:r>
            <a:r>
              <a:rPr lang="ru"/>
              <a:t> - Байкова Алёна 9 класс, Батюкова Анжелика 9 класс, Потапов Иван 9 класс, Букуяров Вячеслав 9 класс.   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92400" y="66162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Команда обучающихся 7 класса МБОУ “Остерская средняя школа”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Девиз:</a:t>
            </a:r>
            <a:r>
              <a:rPr lang="ru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“Не доволен — возражай, возражаешь — предлагай, предлагаешь — делай, берись за дело смело!”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Капитан команды</a:t>
            </a:r>
            <a:r>
              <a:rPr lang="ru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- учитель информатики Верхогляд Татьяна Валерьевна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Участники команды:</a:t>
            </a:r>
            <a:r>
              <a:rPr lang="ru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Червякова Ксения, Пудикова Алина, Закроев Данила,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Спиридонов Алексей, Лапенкова Олеся, Фомченков Максим</a:t>
            </a:r>
          </a:p>
          <a:p>
            <a:pPr lvl="0" algn="ctr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39800" y="889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>
                <a:solidFill>
                  <a:srgbClr val="000000"/>
                </a:solidFill>
              </a:rPr>
              <a:t>Команда  “Седьмой континент”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57675"/>
            <a:ext cx="8520600" cy="8493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b="1">
                <a:solidFill>
                  <a:srgbClr val="1C4587"/>
                </a:solidFill>
              </a:rPr>
              <a:t>Команда  </a:t>
            </a:r>
            <a:r>
              <a:rPr lang="ru" sz="2400" b="1">
                <a:solidFill>
                  <a:srgbClr val="741B47"/>
                </a:solidFill>
              </a:rPr>
              <a:t>“ИСКАТЕЛИ” </a:t>
            </a:r>
            <a:r>
              <a:rPr lang="ru" sz="1800" b="1">
                <a:solidFill>
                  <a:srgbClr val="1C4587"/>
                </a:solidFill>
              </a:rPr>
              <a:t>МБОУ “СШ № 36 им. А. М. Городнянского” г. Смоленска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014750" y="1532312"/>
            <a:ext cx="7114500" cy="2020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 i="1">
                <a:solidFill>
                  <a:srgbClr val="073763"/>
                </a:solidFill>
              </a:rPr>
              <a:t>Девиз: </a:t>
            </a:r>
            <a:r>
              <a:rPr lang="ru" b="1" i="1">
                <a:solidFill>
                  <a:srgbClr val="741B47"/>
                </a:solidFill>
              </a:rPr>
              <a:t>“Кто ищет, тот найдет!”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73763"/>
                </a:solidFill>
              </a:rPr>
              <a:t>Капитан: </a:t>
            </a:r>
            <a:r>
              <a:rPr lang="ru">
                <a:solidFill>
                  <a:srgbClr val="073763"/>
                </a:solidFill>
              </a:rPr>
              <a:t>Шевелькова Ирина Юрьевна, учитель истории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073763"/>
                </a:solidFill>
              </a:rPr>
              <a:t>Участники: </a:t>
            </a:r>
            <a:r>
              <a:rPr lang="ru">
                <a:solidFill>
                  <a:srgbClr val="073763"/>
                </a:solidFill>
              </a:rPr>
              <a:t>Киселев Артем (9 класс), Висков Алексей (9 класс), Аксенов Артем (9 класс), Ильченко Мария (9 класс).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50" y="3619100"/>
            <a:ext cx="8173853" cy="15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902850" y="2769800"/>
            <a:ext cx="7279200" cy="84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66500" y="1390125"/>
            <a:ext cx="884700" cy="75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2057</Words>
  <Application>Microsoft Office PowerPoint</Application>
  <PresentationFormat>Экран (16:9)</PresentationFormat>
  <Paragraphs>296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Times New Roman</vt:lpstr>
      <vt:lpstr>Trebuchet MS</vt:lpstr>
      <vt:lpstr>Verdana</vt:lpstr>
      <vt:lpstr>Georgia</vt:lpstr>
      <vt:lpstr>Comic Sans MS</vt:lpstr>
      <vt:lpstr>Roboto</vt:lpstr>
      <vt:lpstr>geometric</vt:lpstr>
      <vt:lpstr>Веб-квест</vt:lpstr>
      <vt:lpstr>Условия заполнения презентации</vt:lpstr>
      <vt:lpstr>МБОУ “СШ № 32 им. С.А. Лавочкина” города Смоленска</vt:lpstr>
      <vt:lpstr>МБОУ “СШ № 32 им. С.А. Лавочкина” города Смоленска</vt:lpstr>
      <vt:lpstr>Команда  “КЛИО”</vt:lpstr>
      <vt:lpstr>Команда  “Мудрые совы” МКОУ “Рыбковской” СОШ</vt:lpstr>
      <vt:lpstr>Команда  “Следопыты” МКОУ Караваевской ОШ</vt:lpstr>
      <vt:lpstr>Команда  “Седьмой континент” </vt:lpstr>
      <vt:lpstr>Команда  “ИСКАТЕЛИ” МБОУ “СШ № 36 им. А. М. Городнянского” г. Смоленска</vt:lpstr>
      <vt:lpstr>Команда    “ Фортуна”  творческое объединение юных краеведов “Русичи”     МБОУ ДОД “ДДТ” г.Десногорска</vt:lpstr>
      <vt:lpstr>Команда  “Архимед” </vt:lpstr>
      <vt:lpstr>Команда  “Семёрочка”</vt:lpstr>
      <vt:lpstr>Команда  “Весёлые ребята” МКОУ Суторминская ОШ </vt:lpstr>
      <vt:lpstr>Команда  “Девчата”  Муниципальное бюджетное общеобразовательное учреждение "Средняя школа №34" города Смоленска </vt:lpstr>
      <vt:lpstr>Презентация PowerPoint</vt:lpstr>
      <vt:lpstr>Команда  “Альтаир”  МБОУ СШ №35 г. Смоленска </vt:lpstr>
      <vt:lpstr>Команда  “Вдохновение”               Девиз: Вдохновение – мы с друзьями,                               и победа будет с нами! </vt:lpstr>
      <vt:lpstr>                         Команда”ЭКСТРИМ”      МКОУ Никитская ОШ</vt:lpstr>
      <vt:lpstr>Команда “Ровесники” МБОУ “Ивановская основная школа” Рославльского района</vt:lpstr>
      <vt:lpstr>            Команда  “Кроатон”                                МБОУ СШ №24 г. Смоленска  </vt:lpstr>
      <vt:lpstr>Команда  “Алые паруса”</vt:lpstr>
      <vt:lpstr>Команда  “Дубль-один” МБОУ “СШ№1” города Смоленска </vt:lpstr>
      <vt:lpstr>Команда  “Неуловимые мстители” МБОУ “Средняя школа №10” г. Рославль</vt:lpstr>
      <vt:lpstr>Команда  “Путешественники во времени”</vt:lpstr>
      <vt:lpstr>Команда  “Девятый Вал”</vt:lpstr>
      <vt:lpstr>Презентация PowerPoint</vt:lpstr>
      <vt:lpstr>Команда  “Дети Гу”</vt:lpstr>
      <vt:lpstr>Команда  “Машина времени” МБОУ “СШ №30 им. С. А. Железнова” г. Смоленска </vt:lpstr>
      <vt:lpstr>Команда  “Оптимисты”</vt:lpstr>
      <vt:lpstr>Презентация PowerPoint</vt:lpstr>
      <vt:lpstr>Команда  “Киноманы”</vt:lpstr>
      <vt:lpstr>Команда “Золотой Орфей”</vt:lpstr>
      <vt:lpstr>Команда “Везунчики”</vt:lpstr>
      <vt:lpstr>Презентация PowerPoint</vt:lpstr>
      <vt:lpstr>        Команда   МБОУ “Средняя школа №1” г. Рославля</vt:lpstr>
      <vt:lpstr>Презентация PowerPoint</vt:lpstr>
      <vt:lpstr>Команда «Вяземские пряники»  МБОУ Вязьма-Брянская СОШ  имени Героя Российской Федерации  А. В. Пуцыкина Вяземского района Смоленской области Девиз: “История полна традиций, а традиции мы чтим ...” Капитан команды: Скачкова Валентина Николаевна, учитель истории и обществознания  </vt:lpstr>
      <vt:lpstr>Команда “Офицеры”</vt:lpstr>
      <vt:lpstr>Презентация PowerPoint</vt:lpstr>
      <vt:lpstr>Команда  “Империя”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Веб-квест</dc:title>
  <dc:creator>ДО-4</dc:creator>
  <cp:lastModifiedBy>Алёнка</cp:lastModifiedBy>
  <cp:revision>1</cp:revision>
  <dcterms:modified xsi:type="dcterms:W3CDTF">2016-03-31T14:04:48Z</dcterms:modified>
</cp:coreProperties>
</file>