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4" r:id="rId1"/>
    <p:sldMasterId id="2147483836" r:id="rId2"/>
    <p:sldMasterId id="2147483862" r:id="rId3"/>
    <p:sldMasterId id="2147483875" r:id="rId4"/>
  </p:sldMasterIdLst>
  <p:notesMasterIdLst>
    <p:notesMasterId r:id="rId25"/>
  </p:notesMasterIdLst>
  <p:sldIdLst>
    <p:sldId id="366" r:id="rId5"/>
    <p:sldId id="339" r:id="rId6"/>
    <p:sldId id="334" r:id="rId7"/>
    <p:sldId id="379" r:id="rId8"/>
    <p:sldId id="381" r:id="rId9"/>
    <p:sldId id="352" r:id="rId10"/>
    <p:sldId id="364" r:id="rId11"/>
    <p:sldId id="363" r:id="rId12"/>
    <p:sldId id="367" r:id="rId13"/>
    <p:sldId id="369" r:id="rId14"/>
    <p:sldId id="368" r:id="rId15"/>
    <p:sldId id="348" r:id="rId16"/>
    <p:sldId id="357" r:id="rId17"/>
    <p:sldId id="374" r:id="rId18"/>
    <p:sldId id="373" r:id="rId19"/>
    <p:sldId id="372" r:id="rId20"/>
    <p:sldId id="370" r:id="rId21"/>
    <p:sldId id="371" r:id="rId22"/>
    <p:sldId id="378" r:id="rId23"/>
    <p:sldId id="376" r:id="rId24"/>
  </p:sldIdLst>
  <p:sldSz cx="9144000" cy="6858000" type="screen4x3"/>
  <p:notesSz cx="6858000" cy="9144000"/>
  <p:defaultTextStyle>
    <a:defPPr>
      <a:defRPr lang="ru-RU"/>
    </a:defPPr>
    <a:lvl1pPr marL="0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3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5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58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0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63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15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68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20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0F5FA"/>
    <a:srgbClr val="663300"/>
    <a:srgbClr val="000000"/>
    <a:srgbClr val="FFCDCD"/>
    <a:srgbClr val="FFE7E7"/>
    <a:srgbClr val="CCECFF"/>
    <a:srgbClr val="B3C5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3250" autoAdjust="0"/>
  </p:normalViewPr>
  <p:slideViewPr>
    <p:cSldViewPr>
      <p:cViewPr>
        <p:scale>
          <a:sx n="50" d="100"/>
          <a:sy n="50" d="100"/>
        </p:scale>
        <p:origin x="-1722" y="-4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0C99FA-C3C8-478C-8927-9B5CD04B4362}" type="datetimeFigureOut">
              <a:rPr lang="ru-RU" smtClean="0"/>
              <a:pPr/>
              <a:t>28.02.2018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AC1857-D501-4B93-92BD-5BD0EDDD6C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6108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53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05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58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10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63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15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68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20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AC1857-D501-4B93-92BD-5BD0EDDD6C08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46381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AC1857-D501-4B93-92BD-5BD0EDDD6C08}" type="slidenum">
              <a:rPr lang="ru-RU" smtClean="0">
                <a:solidFill>
                  <a:prstClr val="black"/>
                </a:solidFill>
              </a:rPr>
              <a:pPr/>
              <a:t>17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12593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AC1857-D501-4B93-92BD-5BD0EDDD6C08}" type="slidenum">
              <a:rPr lang="ru-RU" smtClean="0">
                <a:solidFill>
                  <a:prstClr val="black"/>
                </a:solidFill>
              </a:rPr>
              <a:pPr/>
              <a:t>18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12593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AC1857-D501-4B93-92BD-5BD0EDDD6C08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46381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AC1857-D501-4B93-92BD-5BD0EDDD6C08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36767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AC1857-D501-4B93-92BD-5BD0EDDD6C08}" type="slidenum">
              <a:rPr lang="ru-RU" smtClean="0">
                <a:solidFill>
                  <a:prstClr val="black"/>
                </a:solidFill>
              </a:rPr>
              <a:pPr/>
              <a:t>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36767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AC1857-D501-4B93-92BD-5BD0EDDD6C08}" type="slidenum">
              <a:rPr lang="ru-RU" smtClean="0">
                <a:solidFill>
                  <a:prstClr val="black"/>
                </a:solidFill>
              </a:rPr>
              <a:pPr/>
              <a:t>8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36767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AC1857-D501-4B93-92BD-5BD0EDDD6C08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12593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AC1857-D501-4B93-92BD-5BD0EDDD6C08}" type="slidenum">
              <a:rPr lang="ru-RU" smtClean="0">
                <a:solidFill>
                  <a:prstClr val="black"/>
                </a:solidFill>
              </a:rPr>
              <a:pPr/>
              <a:t>14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12593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AC1857-D501-4B93-92BD-5BD0EDDD6C08}" type="slidenum">
              <a:rPr lang="ru-RU" smtClean="0">
                <a:solidFill>
                  <a:prstClr val="black"/>
                </a:solidFill>
              </a:rPr>
              <a:pPr/>
              <a:t>15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12593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AC1857-D501-4B93-92BD-5BD0EDDD6C08}" type="slidenum">
              <a:rPr lang="ru-RU" smtClean="0">
                <a:solidFill>
                  <a:prstClr val="black"/>
                </a:solidFill>
              </a:rPr>
              <a:pPr/>
              <a:t>16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12593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2"/>
          <p:cNvGrpSpPr>
            <a:grpSpLocks/>
          </p:cNvGrpSpPr>
          <p:nvPr/>
        </p:nvGrpSpPr>
        <p:grpSpPr bwMode="auto">
          <a:xfrm>
            <a:off x="-404813" y="0"/>
            <a:ext cx="9932988" cy="6858000"/>
            <a:chOff x="-382404" y="0"/>
            <a:chExt cx="9932332" cy="6858000"/>
          </a:xfrm>
        </p:grpSpPr>
        <p:grpSp>
          <p:nvGrpSpPr>
            <p:cNvPr id="4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7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39" name="Rectangle 114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0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1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28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6" name="Rectangle 84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7" name="Rectangle 85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8" name="Rectangle 113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29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3" name="Rectangle 77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4" name="Rectangle 78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5" name="Rectangle 80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30" name="Rectangle 74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4400">
                  <a:solidFill>
                    <a:prstClr val="white"/>
                  </a:solidFill>
                </a:endParaRPr>
              </a:p>
            </p:txBody>
          </p:sp>
          <p:sp>
            <p:nvSpPr>
              <p:cNvPr id="31" name="Rectangle 75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4400">
                  <a:solidFill>
                    <a:prstClr val="white"/>
                  </a:solidFill>
                </a:endParaRPr>
              </a:p>
            </p:txBody>
          </p:sp>
          <p:sp>
            <p:nvSpPr>
              <p:cNvPr id="32" name="Rectangle 76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44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5" name="Freeform 44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6" name="Freeform 4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7" name="Freeform 4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8" name="Freeform 50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9" name="Freeform 51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10" name="Hexagon 52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1" name="Hexagon 53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2" name="Hexagon 54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3" name="Hexagon 55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4" name="Hexagon 56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5" name="Freeform 57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6" name="Hexagon 58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7" name="Hexagon 59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8" name="Hexagon 60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9" name="Hexagon 61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0" name="Hexagon 62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1" name="Hexagon 63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2" name="Hexagon 64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3" name="Hexagon 65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4" name="Hexagon 66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5" name="Freeform 67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6" name="Freeform 68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</p:grpSp>
      <p:pic>
        <p:nvPicPr>
          <p:cNvPr id="42" name="Picture 6" descr="C:\Users\Владелец\Desktop\Птица_целая.png"/>
          <p:cNvPicPr>
            <a:picLocks noChangeAspect="1" noChangeArrowheads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366" y="1748053"/>
            <a:ext cx="7339962" cy="4502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" name="Rectangle 45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>
              <a:alpha val="69804"/>
            </a:srgb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44" name="Rectangle 49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45" name="Rectangle 88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rgbClr val="0070C0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46" name="Rectangle 46"/>
          <p:cNvSpPr/>
          <p:nvPr/>
        </p:nvSpPr>
        <p:spPr>
          <a:xfrm>
            <a:off x="4649788" y="-22225"/>
            <a:ext cx="3505200" cy="23129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47" name="Подзаголовок 2"/>
          <p:cNvSpPr txBox="1">
            <a:spLocks/>
          </p:cNvSpPr>
          <p:nvPr/>
        </p:nvSpPr>
        <p:spPr>
          <a:xfrm>
            <a:off x="4748213" y="277813"/>
            <a:ext cx="3309937" cy="16383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800" kern="1200">
                <a:solidFill>
                  <a:srgbClr val="42424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ts val="0"/>
              </a:spcBef>
              <a:spcAft>
                <a:spcPct val="0"/>
              </a:spcAft>
              <a:buClr>
                <a:srgbClr val="629DD1"/>
              </a:buClr>
              <a:defRPr/>
            </a:pPr>
            <a:r>
              <a:rPr lang="ru-RU" sz="1200" b="1" dirty="0" smtClean="0">
                <a:solidFill>
                  <a:prstClr val="white"/>
                </a:solidFill>
              </a:rPr>
              <a:t>государственное автономное учреждение дополнительного профессионального образования</a:t>
            </a:r>
          </a:p>
          <a:p>
            <a:pPr algn="ctr" fontAlgn="base">
              <a:spcBef>
                <a:spcPts val="0"/>
              </a:spcBef>
              <a:spcAft>
                <a:spcPct val="0"/>
              </a:spcAft>
              <a:buClr>
                <a:srgbClr val="629DD1"/>
              </a:buClr>
              <a:defRPr/>
            </a:pPr>
            <a:r>
              <a:rPr lang="ru-RU" sz="1200" b="1" dirty="0" smtClean="0">
                <a:solidFill>
                  <a:prstClr val="white"/>
                </a:solidFill>
              </a:rPr>
              <a:t>(повышения квалификации) специалистов</a:t>
            </a:r>
          </a:p>
          <a:p>
            <a:pPr algn="ctr" fontAlgn="base">
              <a:spcBef>
                <a:spcPts val="0"/>
              </a:spcBef>
              <a:spcAft>
                <a:spcPct val="0"/>
              </a:spcAft>
              <a:buClr>
                <a:srgbClr val="629DD1"/>
              </a:buClr>
              <a:defRPr/>
            </a:pPr>
            <a:endParaRPr lang="ru-RU" sz="700" b="1" dirty="0" smtClean="0">
              <a:solidFill>
                <a:prstClr val="white"/>
              </a:solidFill>
            </a:endParaRPr>
          </a:p>
          <a:p>
            <a:pPr algn="ctr" fontAlgn="base">
              <a:spcBef>
                <a:spcPts val="0"/>
              </a:spcBef>
              <a:spcAft>
                <a:spcPct val="0"/>
              </a:spcAft>
              <a:buClr>
                <a:srgbClr val="629DD1"/>
              </a:buClr>
              <a:defRPr/>
            </a:pPr>
            <a:r>
              <a:rPr lang="ru-RU" sz="1200" b="1" dirty="0" smtClean="0">
                <a:solidFill>
                  <a:prstClr val="white"/>
                </a:solidFill>
              </a:rPr>
              <a:t>«СМОЛЕНСКИЙ ОБЛАСТНОЙ ИНСТИТУТ</a:t>
            </a:r>
          </a:p>
          <a:p>
            <a:pPr algn="ctr" fontAlgn="base">
              <a:spcBef>
                <a:spcPts val="0"/>
              </a:spcBef>
              <a:spcAft>
                <a:spcPct val="0"/>
              </a:spcAft>
              <a:buClr>
                <a:srgbClr val="629DD1"/>
              </a:buClr>
              <a:defRPr/>
            </a:pPr>
            <a:r>
              <a:rPr lang="ru-RU" sz="1200" b="1" dirty="0" smtClean="0">
                <a:solidFill>
                  <a:prstClr val="white"/>
                </a:solidFill>
              </a:rPr>
              <a:t>РАЗВИТИЯ ОБРАЗОВАНИЯ»</a:t>
            </a:r>
            <a:endParaRPr lang="ru-RU" sz="1200" b="1" dirty="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6016" y="2561421"/>
            <a:ext cx="3382236" cy="3079357"/>
          </a:xfrm>
        </p:spPr>
        <p:txBody>
          <a:bodyPr anchor="ctr">
            <a:normAutofit/>
          </a:bodyPr>
          <a:lstStyle>
            <a:lvl1pPr algn="ctr">
              <a:defRPr sz="3000" b="1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6646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29DD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55B121-9DE7-4CB3-B869-BD5473169D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9404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5997575" y="223838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641850" y="5851525"/>
            <a:ext cx="35020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29DD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649788" y="223838"/>
            <a:ext cx="1331912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36054DD-FA37-4EB1-B7A9-F2D4C3CFF7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85443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2988" y="1027113"/>
            <a:ext cx="7024687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2988" y="2324100"/>
            <a:ext cx="6777037" cy="3508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997575" y="223838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641850" y="5851525"/>
            <a:ext cx="35020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29DD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649788" y="223838"/>
            <a:ext cx="1331912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3B12A5E-5D53-4250-8AF1-B94D2D0069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16641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2"/>
          <p:cNvGrpSpPr>
            <a:grpSpLocks/>
          </p:cNvGrpSpPr>
          <p:nvPr/>
        </p:nvGrpSpPr>
        <p:grpSpPr bwMode="auto">
          <a:xfrm>
            <a:off x="-404813" y="0"/>
            <a:ext cx="9932988" cy="6858000"/>
            <a:chOff x="-382404" y="0"/>
            <a:chExt cx="9932332" cy="6858000"/>
          </a:xfrm>
        </p:grpSpPr>
        <p:grpSp>
          <p:nvGrpSpPr>
            <p:cNvPr id="4" name="Group 44"/>
            <p:cNvGrpSpPr>
              <a:grpSpLocks/>
            </p:cNvGrpSpPr>
            <p:nvPr/>
          </p:nvGrpSpPr>
          <p:grpSpPr bwMode="auto"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7" name="Group 4"/>
              <p:cNvGrpSpPr>
                <a:grpSpLocks/>
              </p:cNvGrpSpPr>
              <p:nvPr/>
            </p:nvGrpSpPr>
            <p:grpSpPr bwMode="auto"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39" name="Rectangle 114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0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1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28" name="Group 5"/>
              <p:cNvGrpSpPr>
                <a:grpSpLocks/>
              </p:cNvGrpSpPr>
              <p:nvPr/>
            </p:nvGrpSpPr>
            <p:grpSpPr bwMode="auto"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36" name="Rectangle 84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7" name="Rectangle 85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8" name="Rectangle 113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29" name="Group 9"/>
              <p:cNvGrpSpPr>
                <a:grpSpLocks/>
              </p:cNvGrpSpPr>
              <p:nvPr/>
            </p:nvGrpSpPr>
            <p:grpSpPr bwMode="auto"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33" name="Rectangle 77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4" name="Rectangle 78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5" name="Rectangle 80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30" name="Rectangle 74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4400">
                  <a:solidFill>
                    <a:prstClr val="white"/>
                  </a:solidFill>
                </a:endParaRPr>
              </a:p>
            </p:txBody>
          </p:sp>
          <p:sp>
            <p:nvSpPr>
              <p:cNvPr id="31" name="Rectangle 75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4400">
                  <a:solidFill>
                    <a:prstClr val="white"/>
                  </a:solidFill>
                </a:endParaRPr>
              </a:p>
            </p:txBody>
          </p:sp>
          <p:sp>
            <p:nvSpPr>
              <p:cNvPr id="32" name="Rectangle 76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44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5" name="Freeform 44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6" name="Freeform 4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7" name="Freeform 4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8" name="Freeform 50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9" name="Freeform 51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10" name="Hexagon 52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1" name="Hexagon 53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2" name="Hexagon 54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3" name="Hexagon 55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4" name="Hexagon 56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5" name="Freeform 57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6" name="Hexagon 58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7" name="Hexagon 59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8" name="Hexagon 60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9" name="Hexagon 61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0" name="Hexagon 62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1" name="Hexagon 63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2" name="Hexagon 64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3" name="Hexagon 65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4" name="Hexagon 66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5" name="Freeform 67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6" name="Freeform 68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</p:grpSp>
      <p:pic>
        <p:nvPicPr>
          <p:cNvPr id="42" name="Picture 6" descr="C:\Users\Владелец\Desktop\Птица_целая.png"/>
          <p:cNvPicPr>
            <a:picLocks noChangeAspect="1" noChangeArrowheads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/>
          </a:blip>
          <a:srcRect/>
          <a:stretch>
            <a:fillRect/>
          </a:stretch>
        </p:blipFill>
        <p:spPr bwMode="auto">
          <a:xfrm>
            <a:off x="184366" y="1748053"/>
            <a:ext cx="7339962" cy="4502276"/>
          </a:xfrm>
          <a:prstGeom prst="rect">
            <a:avLst/>
          </a:prstGeom>
          <a:noFill/>
          <a:extLst/>
        </p:spPr>
      </p:pic>
      <p:sp>
        <p:nvSpPr>
          <p:cNvPr id="43" name="Rectangle 45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>
              <a:alpha val="69804"/>
            </a:srgb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44" name="Rectangle 49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45" name="Rectangle 88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rgbClr val="0070C0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46" name="Rectangle 46"/>
          <p:cNvSpPr/>
          <p:nvPr/>
        </p:nvSpPr>
        <p:spPr>
          <a:xfrm>
            <a:off x="4649788" y="-22225"/>
            <a:ext cx="3505200" cy="23129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47" name="Подзаголовок 2"/>
          <p:cNvSpPr txBox="1">
            <a:spLocks/>
          </p:cNvSpPr>
          <p:nvPr/>
        </p:nvSpPr>
        <p:spPr>
          <a:xfrm>
            <a:off x="4748213" y="277813"/>
            <a:ext cx="3309937" cy="16383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800" kern="1200">
                <a:solidFill>
                  <a:srgbClr val="42424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ts val="0"/>
              </a:spcBef>
              <a:spcAft>
                <a:spcPct val="0"/>
              </a:spcAft>
              <a:buClr>
                <a:srgbClr val="629DD1"/>
              </a:buClr>
              <a:defRPr/>
            </a:pPr>
            <a:r>
              <a:rPr lang="ru-RU" sz="1200" b="1" dirty="0" smtClean="0">
                <a:solidFill>
                  <a:prstClr val="white"/>
                </a:solidFill>
              </a:rPr>
              <a:t>государственное автономное учреждение дополнительного профессионального образования</a:t>
            </a:r>
          </a:p>
          <a:p>
            <a:pPr algn="ctr" fontAlgn="base">
              <a:spcBef>
                <a:spcPts val="0"/>
              </a:spcBef>
              <a:spcAft>
                <a:spcPct val="0"/>
              </a:spcAft>
              <a:buClr>
                <a:srgbClr val="629DD1"/>
              </a:buClr>
              <a:defRPr/>
            </a:pPr>
            <a:r>
              <a:rPr lang="ru-RU" sz="1200" b="1" dirty="0" smtClean="0">
                <a:solidFill>
                  <a:prstClr val="white"/>
                </a:solidFill>
              </a:rPr>
              <a:t>(повышения квалификации) специалистов</a:t>
            </a:r>
          </a:p>
          <a:p>
            <a:pPr algn="ctr" fontAlgn="base">
              <a:spcBef>
                <a:spcPts val="0"/>
              </a:spcBef>
              <a:spcAft>
                <a:spcPct val="0"/>
              </a:spcAft>
              <a:buClr>
                <a:srgbClr val="629DD1"/>
              </a:buClr>
              <a:defRPr/>
            </a:pPr>
            <a:endParaRPr lang="ru-RU" sz="700" b="1" dirty="0" smtClean="0">
              <a:solidFill>
                <a:prstClr val="white"/>
              </a:solidFill>
            </a:endParaRPr>
          </a:p>
          <a:p>
            <a:pPr algn="ctr" fontAlgn="base">
              <a:spcBef>
                <a:spcPts val="0"/>
              </a:spcBef>
              <a:spcAft>
                <a:spcPct val="0"/>
              </a:spcAft>
              <a:buClr>
                <a:srgbClr val="629DD1"/>
              </a:buClr>
              <a:defRPr/>
            </a:pPr>
            <a:r>
              <a:rPr lang="ru-RU" sz="1200" b="1" dirty="0" smtClean="0">
                <a:solidFill>
                  <a:prstClr val="white"/>
                </a:solidFill>
              </a:rPr>
              <a:t>«СМОЛЕНСКИЙ ОБЛАСТНОЙ ИНСТИТУТ</a:t>
            </a:r>
          </a:p>
          <a:p>
            <a:pPr algn="ctr" fontAlgn="base">
              <a:spcBef>
                <a:spcPts val="0"/>
              </a:spcBef>
              <a:spcAft>
                <a:spcPct val="0"/>
              </a:spcAft>
              <a:buClr>
                <a:srgbClr val="629DD1"/>
              </a:buClr>
              <a:defRPr/>
            </a:pPr>
            <a:r>
              <a:rPr lang="ru-RU" sz="1200" b="1" dirty="0" smtClean="0">
                <a:solidFill>
                  <a:prstClr val="white"/>
                </a:solidFill>
              </a:rPr>
              <a:t>РАЗВИТИЯ ОБРАЗОВАНИЯ»</a:t>
            </a:r>
            <a:endParaRPr lang="ru-RU" sz="1200" b="1" dirty="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6016" y="2561421"/>
            <a:ext cx="3382236" cy="3079357"/>
          </a:xfrm>
        </p:spPr>
        <p:txBody>
          <a:bodyPr anchor="ctr">
            <a:normAutofit/>
          </a:bodyPr>
          <a:lstStyle>
            <a:lvl1pPr algn="ctr">
              <a:defRPr sz="3000" b="1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16291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4"/>
          <p:cNvSpPr txBox="1">
            <a:spLocks/>
          </p:cNvSpPr>
          <p:nvPr/>
        </p:nvSpPr>
        <p:spPr>
          <a:xfrm>
            <a:off x="755650" y="5732463"/>
            <a:ext cx="7704138" cy="720725"/>
          </a:xfrm>
          <a:prstGeom prst="rect">
            <a:avLst/>
          </a:prstGeom>
        </p:spPr>
        <p:txBody>
          <a:bodyPr anchor="ctr"/>
          <a:lstStyle>
            <a:lvl1pPr algn="l">
              <a:defRPr sz="600" b="1"/>
            </a:lvl1pPr>
          </a:lstStyle>
          <a:p>
            <a:pPr defTabSz="914400">
              <a:lnSpc>
                <a:spcPct val="90000"/>
              </a:lnSpc>
              <a:defRPr/>
            </a:pPr>
            <a:r>
              <a:rPr lang="ru-RU" sz="500" dirty="0" smtClean="0">
                <a:solidFill>
                  <a:srgbClr val="242852"/>
                </a:solidFill>
              </a:rPr>
              <a:t>ГОСУДАРСТВЕННОЕ АВТОНОМНОЕ УЧРЕЖДЕНИЕ ДОПОЛНИТЕЛЬНОГО</a:t>
            </a:r>
          </a:p>
          <a:p>
            <a:pPr defTabSz="914400">
              <a:lnSpc>
                <a:spcPct val="90000"/>
              </a:lnSpc>
              <a:defRPr/>
            </a:pPr>
            <a:r>
              <a:rPr lang="ru-RU" sz="500" dirty="0" smtClean="0">
                <a:solidFill>
                  <a:srgbClr val="242852"/>
                </a:solidFill>
              </a:rPr>
              <a:t>ПРОФЕССИОНАЛЬНОГО ОБРАЗОВАНИЯ (ПОВЫШЕНИЯ КВАЛИФИКАЦИИ) СПЕЦИАЛИСТОВ</a:t>
            </a:r>
          </a:p>
          <a:p>
            <a:pPr defTabSz="914400">
              <a:lnSpc>
                <a:spcPct val="90000"/>
              </a:lnSpc>
              <a:defRPr/>
            </a:pPr>
            <a:r>
              <a:rPr lang="ru-RU" sz="700" dirty="0" smtClean="0">
                <a:solidFill>
                  <a:srgbClr val="242852"/>
                </a:solidFill>
              </a:rPr>
              <a:t>«СМОЛЕНСКИЙ ОБЛАСТНОЙ ИНСТИТУТ РАЗВИТИЯ ОБРАЗОВАНИЯ»</a:t>
            </a:r>
          </a:p>
          <a:p>
            <a:pPr algn="r" defTabSz="914400">
              <a:lnSpc>
                <a:spcPct val="90000"/>
              </a:lnSpc>
              <a:defRPr/>
            </a:pPr>
            <a:endParaRPr lang="ru-RU" sz="700" dirty="0" smtClean="0">
              <a:solidFill>
                <a:srgbClr val="242852"/>
              </a:solidFill>
            </a:endParaRPr>
          </a:p>
          <a:p>
            <a:pPr algn="r" defTabSz="914400">
              <a:lnSpc>
                <a:spcPct val="90000"/>
              </a:lnSpc>
              <a:defRPr/>
            </a:pPr>
            <a:r>
              <a:rPr lang="ru-RU" sz="700" dirty="0" smtClean="0">
                <a:solidFill>
                  <a:srgbClr val="242852"/>
                </a:solidFill>
              </a:rPr>
              <a:t>214000, г. Смоленск, ул. Октябрьской революции, д. 20А</a:t>
            </a:r>
          </a:p>
          <a:p>
            <a:pPr algn="r" defTabSz="914400">
              <a:lnSpc>
                <a:spcPct val="90000"/>
              </a:lnSpc>
              <a:defRPr/>
            </a:pPr>
            <a:r>
              <a:rPr lang="ru-RU" sz="700" dirty="0" smtClean="0">
                <a:solidFill>
                  <a:srgbClr val="242852"/>
                </a:solidFill>
              </a:rPr>
              <a:t>тел</a:t>
            </a:r>
            <a:r>
              <a:rPr lang="en-US" sz="700" dirty="0" smtClean="0">
                <a:solidFill>
                  <a:srgbClr val="242852"/>
                </a:solidFill>
              </a:rPr>
              <a:t>/</a:t>
            </a:r>
            <a:r>
              <a:rPr lang="ru-RU" sz="700" dirty="0" smtClean="0">
                <a:solidFill>
                  <a:srgbClr val="242852"/>
                </a:solidFill>
              </a:rPr>
              <a:t>факс: 8 (4812) 38-21-57</a:t>
            </a:r>
          </a:p>
          <a:p>
            <a:pPr algn="r" defTabSz="914400">
              <a:lnSpc>
                <a:spcPct val="90000"/>
              </a:lnSpc>
              <a:defRPr/>
            </a:pPr>
            <a:r>
              <a:rPr lang="en-US" sz="700" dirty="0" smtClean="0">
                <a:solidFill>
                  <a:srgbClr val="242852"/>
                </a:solidFill>
                <a:cs typeface="Calibri" pitchFamily="34" charset="0"/>
              </a:rPr>
              <a:t>www. dpo-smolensk.ru</a:t>
            </a:r>
            <a:endParaRPr lang="ru-RU" sz="700" dirty="0">
              <a:solidFill>
                <a:srgbClr val="242852"/>
              </a:solidFill>
              <a:cs typeface="Calibri" pitchFamily="34" charset="0"/>
            </a:endParaRPr>
          </a:p>
        </p:txBody>
      </p:sp>
      <p:pic>
        <p:nvPicPr>
          <p:cNvPr id="5" name="Picture 2" descr="C:\Users\Владелец\Desktop\ПТИЦА_БЕЛАЯ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4888" y="115888"/>
            <a:ext cx="642937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755650" y="6065838"/>
            <a:ext cx="7704138" cy="0"/>
          </a:xfrm>
          <a:prstGeom prst="line">
            <a:avLst/>
          </a:prstGeom>
          <a:ln w="127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836712"/>
            <a:ext cx="7704856" cy="745152"/>
          </a:xfrm>
        </p:spPr>
        <p:txBody>
          <a:bodyPr anchor="ctr">
            <a:normAutofit/>
          </a:bodyPr>
          <a:lstStyle>
            <a:lvl1pPr algn="l">
              <a:defRPr sz="3000" b="1">
                <a:solidFill>
                  <a:srgbClr val="000099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700808"/>
            <a:ext cx="7704856" cy="3960440"/>
          </a:xfrm>
        </p:spPr>
        <p:txBody>
          <a:bodyPr>
            <a:normAutofit/>
          </a:bodyPr>
          <a:lstStyle>
            <a:lvl1pPr>
              <a:buClr>
                <a:srgbClr val="000099"/>
              </a:buClr>
              <a:defRPr sz="2000"/>
            </a:lvl1pPr>
            <a:lvl2pPr>
              <a:buClr>
                <a:srgbClr val="000099"/>
              </a:buClr>
              <a:defRPr sz="2000"/>
            </a:lvl2pPr>
            <a:lvl3pPr>
              <a:buClr>
                <a:srgbClr val="000099"/>
              </a:buClr>
              <a:defRPr sz="1800"/>
            </a:lvl3pPr>
            <a:lvl4pPr>
              <a:buClr>
                <a:srgbClr val="000099"/>
              </a:buClr>
              <a:defRPr sz="1600"/>
            </a:lvl4pPr>
            <a:lvl5pPr>
              <a:buClr>
                <a:srgbClr val="000099"/>
              </a:buClr>
              <a:defRPr sz="14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Дата 12"/>
          <p:cNvSpPr>
            <a:spLocks noGrp="1"/>
          </p:cNvSpPr>
          <p:nvPr>
            <p:ph type="dt" sz="half" idx="10"/>
          </p:nvPr>
        </p:nvSpPr>
        <p:spPr>
          <a:xfrm>
            <a:off x="107950" y="55563"/>
            <a:ext cx="792163" cy="252412"/>
          </a:xfrm>
        </p:spPr>
        <p:txBody>
          <a:bodyPr/>
          <a:lstStyle>
            <a:lvl1pPr algn="l">
              <a:defRPr sz="8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13"/>
          <p:cNvSpPr>
            <a:spLocks noGrp="1"/>
          </p:cNvSpPr>
          <p:nvPr>
            <p:ph type="ftr" sz="quarter" idx="11"/>
          </p:nvPr>
        </p:nvSpPr>
        <p:spPr>
          <a:xfrm>
            <a:off x="755650" y="6154738"/>
            <a:ext cx="3502025" cy="227012"/>
          </a:xfrm>
        </p:spPr>
        <p:txBody>
          <a:bodyPr/>
          <a:lstStyle>
            <a:lvl1pPr algn="l"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604250" y="55563"/>
            <a:ext cx="431800" cy="252412"/>
          </a:xfrm>
        </p:spPr>
        <p:txBody>
          <a:bodyPr/>
          <a:lstStyle>
            <a:lvl1pPr algn="r">
              <a:defRPr sz="800"/>
            </a:lvl1pPr>
          </a:lstStyle>
          <a:p>
            <a:pPr>
              <a:defRPr/>
            </a:pPr>
            <a:fld id="{B6298327-9DFC-4EE3-A169-A7D68B0A45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14550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29DD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7F59F-1703-4D7A-A596-7F818ACDBE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49332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Владелец\Desktop\ПТИЦА_БЕЛАЯ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4888" y="115888"/>
            <a:ext cx="642937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Нижний колонтитул 4"/>
          <p:cNvSpPr txBox="1">
            <a:spLocks/>
          </p:cNvSpPr>
          <p:nvPr/>
        </p:nvSpPr>
        <p:spPr>
          <a:xfrm>
            <a:off x="755650" y="5732463"/>
            <a:ext cx="7704138" cy="720725"/>
          </a:xfrm>
          <a:prstGeom prst="rect">
            <a:avLst/>
          </a:prstGeom>
        </p:spPr>
        <p:txBody>
          <a:bodyPr anchor="ctr"/>
          <a:lstStyle>
            <a:lvl1pPr algn="l">
              <a:defRPr sz="600" b="1"/>
            </a:lvl1pPr>
          </a:lstStyle>
          <a:p>
            <a:pPr defTabSz="914400">
              <a:lnSpc>
                <a:spcPct val="90000"/>
              </a:lnSpc>
              <a:defRPr/>
            </a:pPr>
            <a:r>
              <a:rPr lang="ru-RU" sz="500" dirty="0" smtClean="0">
                <a:solidFill>
                  <a:srgbClr val="242852"/>
                </a:solidFill>
              </a:rPr>
              <a:t>ГОСУДАРСТВЕННОЕ АВТОНОМНОЕ УЧРЕЖДЕНИЕ ДОПОЛНИТЕЛЬНОГО</a:t>
            </a:r>
          </a:p>
          <a:p>
            <a:pPr defTabSz="914400">
              <a:lnSpc>
                <a:spcPct val="90000"/>
              </a:lnSpc>
              <a:defRPr/>
            </a:pPr>
            <a:r>
              <a:rPr lang="ru-RU" sz="500" dirty="0" smtClean="0">
                <a:solidFill>
                  <a:srgbClr val="242852"/>
                </a:solidFill>
              </a:rPr>
              <a:t>ПРОФЕССИОНАЛЬНОГО ОБРАЗОВАНИЯ (ПОВЫШЕНИЯ КВАЛИФИКАЦИИ) СПЕЦИАЛИСТОВ</a:t>
            </a:r>
          </a:p>
          <a:p>
            <a:pPr defTabSz="914400">
              <a:lnSpc>
                <a:spcPct val="90000"/>
              </a:lnSpc>
              <a:defRPr/>
            </a:pPr>
            <a:r>
              <a:rPr lang="ru-RU" sz="700" dirty="0" smtClean="0">
                <a:solidFill>
                  <a:srgbClr val="242852"/>
                </a:solidFill>
              </a:rPr>
              <a:t>«СМОЛЕНСКИЙ ОБЛАСТНОЙ ИНСТИТУТ РАЗВИТИЯ ОБРАЗОВАНИЯ»</a:t>
            </a:r>
          </a:p>
          <a:p>
            <a:pPr algn="r" defTabSz="914400">
              <a:lnSpc>
                <a:spcPct val="90000"/>
              </a:lnSpc>
              <a:defRPr/>
            </a:pPr>
            <a:endParaRPr lang="ru-RU" sz="700" dirty="0" smtClean="0">
              <a:solidFill>
                <a:srgbClr val="242852"/>
              </a:solidFill>
            </a:endParaRPr>
          </a:p>
          <a:p>
            <a:pPr algn="r" defTabSz="914400">
              <a:lnSpc>
                <a:spcPct val="90000"/>
              </a:lnSpc>
              <a:defRPr/>
            </a:pPr>
            <a:r>
              <a:rPr lang="ru-RU" sz="700" dirty="0" smtClean="0">
                <a:solidFill>
                  <a:srgbClr val="242852"/>
                </a:solidFill>
              </a:rPr>
              <a:t>214000, г. Смоленск, ул. Октябрьской революции, д. 20А</a:t>
            </a:r>
          </a:p>
          <a:p>
            <a:pPr algn="r" defTabSz="914400">
              <a:lnSpc>
                <a:spcPct val="90000"/>
              </a:lnSpc>
              <a:defRPr/>
            </a:pPr>
            <a:r>
              <a:rPr lang="ru-RU" sz="700" dirty="0" smtClean="0">
                <a:solidFill>
                  <a:srgbClr val="242852"/>
                </a:solidFill>
              </a:rPr>
              <a:t>тел</a:t>
            </a:r>
            <a:r>
              <a:rPr lang="en-US" sz="700" dirty="0" smtClean="0">
                <a:solidFill>
                  <a:srgbClr val="242852"/>
                </a:solidFill>
              </a:rPr>
              <a:t>/</a:t>
            </a:r>
            <a:r>
              <a:rPr lang="ru-RU" sz="700" dirty="0" smtClean="0">
                <a:solidFill>
                  <a:srgbClr val="242852"/>
                </a:solidFill>
              </a:rPr>
              <a:t>факс: 8 (4812) 38-21-57</a:t>
            </a:r>
          </a:p>
          <a:p>
            <a:pPr algn="r" defTabSz="914400">
              <a:lnSpc>
                <a:spcPct val="90000"/>
              </a:lnSpc>
              <a:defRPr/>
            </a:pPr>
            <a:r>
              <a:rPr lang="en-US" sz="700" dirty="0" smtClean="0">
                <a:solidFill>
                  <a:srgbClr val="242852"/>
                </a:solidFill>
                <a:cs typeface="Calibri" pitchFamily="34" charset="0"/>
              </a:rPr>
              <a:t>www. dpo-smolensk.ru</a:t>
            </a:r>
            <a:endParaRPr lang="ru-RU" sz="700" dirty="0">
              <a:solidFill>
                <a:srgbClr val="242852"/>
              </a:solidFill>
              <a:cs typeface="Calibri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755650" y="6065838"/>
            <a:ext cx="7704138" cy="0"/>
          </a:xfrm>
          <a:prstGeom prst="line">
            <a:avLst/>
          </a:prstGeom>
          <a:ln w="127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755576" y="836712"/>
            <a:ext cx="7704856" cy="745152"/>
          </a:xfrm>
        </p:spPr>
        <p:txBody>
          <a:bodyPr anchor="ctr">
            <a:normAutofit/>
          </a:bodyPr>
          <a:lstStyle>
            <a:lvl1pPr algn="l">
              <a:defRPr sz="3000" b="1">
                <a:solidFill>
                  <a:srgbClr val="000099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1"/>
          </p:nvPr>
        </p:nvSpPr>
        <p:spPr>
          <a:xfrm>
            <a:off x="755576" y="1700808"/>
            <a:ext cx="3816000" cy="3960440"/>
          </a:xfrm>
        </p:spPr>
        <p:txBody>
          <a:bodyPr>
            <a:normAutofit/>
          </a:bodyPr>
          <a:lstStyle>
            <a:lvl1pPr>
              <a:buClr>
                <a:srgbClr val="000099"/>
              </a:buClr>
              <a:defRPr sz="2000"/>
            </a:lvl1pPr>
            <a:lvl2pPr>
              <a:buClr>
                <a:srgbClr val="000099"/>
              </a:buClr>
              <a:defRPr sz="2000"/>
            </a:lvl2pPr>
            <a:lvl3pPr>
              <a:buClr>
                <a:srgbClr val="000099"/>
              </a:buClr>
              <a:defRPr sz="1800"/>
            </a:lvl3pPr>
            <a:lvl4pPr>
              <a:buClr>
                <a:srgbClr val="000099"/>
              </a:buClr>
              <a:defRPr sz="1600"/>
            </a:lvl4pPr>
            <a:lvl5pPr>
              <a:buClr>
                <a:srgbClr val="000099"/>
              </a:buClr>
              <a:defRPr sz="14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9" name="Content Placeholder 2"/>
          <p:cNvSpPr>
            <a:spLocks noGrp="1"/>
          </p:cNvSpPr>
          <p:nvPr>
            <p:ph idx="13"/>
          </p:nvPr>
        </p:nvSpPr>
        <p:spPr>
          <a:xfrm>
            <a:off x="4644432" y="1700808"/>
            <a:ext cx="3816000" cy="3960440"/>
          </a:xfrm>
        </p:spPr>
        <p:txBody>
          <a:bodyPr>
            <a:normAutofit/>
          </a:bodyPr>
          <a:lstStyle>
            <a:lvl1pPr>
              <a:buClr>
                <a:srgbClr val="000099"/>
              </a:buClr>
              <a:defRPr sz="2000"/>
            </a:lvl1pPr>
            <a:lvl2pPr>
              <a:buClr>
                <a:srgbClr val="000099"/>
              </a:buClr>
              <a:defRPr sz="2000"/>
            </a:lvl2pPr>
            <a:lvl3pPr>
              <a:buClr>
                <a:srgbClr val="000099"/>
              </a:buClr>
              <a:defRPr sz="1800"/>
            </a:lvl3pPr>
            <a:lvl4pPr>
              <a:buClr>
                <a:srgbClr val="000099"/>
              </a:buClr>
              <a:defRPr sz="1600"/>
            </a:lvl4pPr>
            <a:lvl5pPr>
              <a:buClr>
                <a:srgbClr val="000099"/>
              </a:buClr>
              <a:defRPr sz="14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Дата 12"/>
          <p:cNvSpPr>
            <a:spLocks noGrp="1"/>
          </p:cNvSpPr>
          <p:nvPr>
            <p:ph type="dt" sz="half" idx="14"/>
          </p:nvPr>
        </p:nvSpPr>
        <p:spPr>
          <a:xfrm>
            <a:off x="107950" y="55563"/>
            <a:ext cx="792163" cy="252412"/>
          </a:xfrm>
        </p:spPr>
        <p:txBody>
          <a:bodyPr/>
          <a:lstStyle>
            <a:lvl1pPr algn="l">
              <a:defRPr sz="8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13"/>
          <p:cNvSpPr>
            <a:spLocks noGrp="1"/>
          </p:cNvSpPr>
          <p:nvPr>
            <p:ph type="ftr" sz="quarter" idx="15"/>
          </p:nvPr>
        </p:nvSpPr>
        <p:spPr>
          <a:xfrm>
            <a:off x="755650" y="6154738"/>
            <a:ext cx="3502025" cy="227012"/>
          </a:xfrm>
        </p:spPr>
        <p:txBody>
          <a:bodyPr/>
          <a:lstStyle>
            <a:lvl1pPr algn="l"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11" name="Номер слайда 14"/>
          <p:cNvSpPr>
            <a:spLocks noGrp="1"/>
          </p:cNvSpPr>
          <p:nvPr>
            <p:ph type="sldNum" sz="quarter" idx="16"/>
          </p:nvPr>
        </p:nvSpPr>
        <p:spPr>
          <a:xfrm>
            <a:off x="8604250" y="55563"/>
            <a:ext cx="431800" cy="252412"/>
          </a:xfrm>
        </p:spPr>
        <p:txBody>
          <a:bodyPr/>
          <a:lstStyle>
            <a:lvl1pPr algn="r">
              <a:defRPr sz="800"/>
            </a:lvl1pPr>
          </a:lstStyle>
          <a:p>
            <a:pPr>
              <a:defRPr/>
            </a:pPr>
            <a:fld id="{B1EE80E2-A5B5-47F7-921A-08D30C25D8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57751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29DD1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59D35-B33B-481C-BE75-BD4981CFE0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07668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29DD1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796AFE-D7AD-4E6E-8280-C8B83BF1D4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55467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2"/>
          <p:cNvSpPr txBox="1">
            <a:spLocks/>
          </p:cNvSpPr>
          <p:nvPr/>
        </p:nvSpPr>
        <p:spPr>
          <a:xfrm>
            <a:off x="107950" y="55563"/>
            <a:ext cx="792163" cy="252412"/>
          </a:xfrm>
          <a:prstGeom prst="rect">
            <a:avLst/>
          </a:prstGeom>
        </p:spPr>
        <p:txBody>
          <a:bodyPr anchor="ctr"/>
          <a:lstStyle>
            <a:defPPr>
              <a:defRPr lang="ru-RU"/>
            </a:defPPr>
            <a:lvl1pPr marL="0" algn="l" defTabSz="914400" rtl="0" eaLnBrk="1" latinLnBrk="0" hangingPunct="1">
              <a:defRPr sz="800" kern="1200">
                <a:solidFill>
                  <a:srgbClr val="FEFEF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FFC5FA-CA71-4565-B01C-34C4B64B1EAF}" type="datetime1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28.02.2018</a:t>
            </a:fld>
            <a:endParaRPr lang="ru-RU" dirty="0"/>
          </a:p>
        </p:txBody>
      </p:sp>
      <p:sp>
        <p:nvSpPr>
          <p:cNvPr id="3" name="Нижний колонтитул 13"/>
          <p:cNvSpPr txBox="1">
            <a:spLocks/>
          </p:cNvSpPr>
          <p:nvPr/>
        </p:nvSpPr>
        <p:spPr>
          <a:xfrm>
            <a:off x="755650" y="6154738"/>
            <a:ext cx="3502025" cy="227012"/>
          </a:xfrm>
          <a:prstGeom prst="rect">
            <a:avLst/>
          </a:prstGeom>
        </p:spPr>
        <p:txBody>
          <a:bodyPr anchor="ctr"/>
          <a:lstStyle>
            <a:defPPr>
              <a:defRPr lang="ru-RU"/>
            </a:defPPr>
            <a:lvl1pPr marL="0" algn="l" defTabSz="914400" rtl="0" eaLnBrk="1" latinLnBrk="0" hangingPunct="1">
              <a:defRPr sz="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ФИО автора, должность</a:t>
            </a:r>
            <a:endParaRPr lang="ru-RU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Номер слайда 14"/>
          <p:cNvSpPr txBox="1">
            <a:spLocks/>
          </p:cNvSpPr>
          <p:nvPr/>
        </p:nvSpPr>
        <p:spPr>
          <a:xfrm>
            <a:off x="8604250" y="55563"/>
            <a:ext cx="431800" cy="252412"/>
          </a:xfrm>
          <a:prstGeom prst="rect">
            <a:avLst/>
          </a:prstGeom>
        </p:spPr>
        <p:txBody>
          <a:bodyPr anchor="ctr"/>
          <a:lstStyle>
            <a:defPPr>
              <a:defRPr lang="ru-RU"/>
            </a:defPPr>
            <a:lvl1pPr marL="0" algn="r" defTabSz="914400" rtl="0" eaLnBrk="1" latinLnBrk="0" hangingPunct="1">
              <a:defRPr sz="800" kern="1200">
                <a:solidFill>
                  <a:srgbClr val="FEFEF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1668C66-5BD1-49A4-ACC9-DC6FEBCC5242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dirty="0"/>
          </a:p>
        </p:txBody>
      </p:sp>
      <p:sp>
        <p:nvSpPr>
          <p:cNvPr id="5" name="Нижний колонтитул 4"/>
          <p:cNvSpPr txBox="1">
            <a:spLocks/>
          </p:cNvSpPr>
          <p:nvPr/>
        </p:nvSpPr>
        <p:spPr>
          <a:xfrm>
            <a:off x="755650" y="5732463"/>
            <a:ext cx="7704138" cy="720725"/>
          </a:xfrm>
          <a:prstGeom prst="rect">
            <a:avLst/>
          </a:prstGeom>
        </p:spPr>
        <p:txBody>
          <a:bodyPr anchor="ctr"/>
          <a:lstStyle>
            <a:lvl1pPr algn="l">
              <a:defRPr sz="600" b="1"/>
            </a:lvl1pPr>
          </a:lstStyle>
          <a:p>
            <a:pPr defTabSz="914400">
              <a:lnSpc>
                <a:spcPct val="90000"/>
              </a:lnSpc>
              <a:defRPr/>
            </a:pPr>
            <a:r>
              <a:rPr lang="ru-RU" sz="500" dirty="0" smtClean="0">
                <a:solidFill>
                  <a:srgbClr val="242852"/>
                </a:solidFill>
              </a:rPr>
              <a:t>ГОСУДАРСТВЕННОЕ АВТОНОМНОЕ УЧРЕЖДЕНИЕ ДОПОЛНИТЕЛЬНОГО</a:t>
            </a:r>
          </a:p>
          <a:p>
            <a:pPr defTabSz="914400">
              <a:lnSpc>
                <a:spcPct val="90000"/>
              </a:lnSpc>
              <a:defRPr/>
            </a:pPr>
            <a:r>
              <a:rPr lang="ru-RU" sz="500" dirty="0" smtClean="0">
                <a:solidFill>
                  <a:srgbClr val="242852"/>
                </a:solidFill>
              </a:rPr>
              <a:t>ПРОФЕССИОНАЛЬНОГО ОБРАЗОВАНИЯ (ПОВЫШЕНИЯ КВАЛИФИКАЦИИ) СПЕЦИАЛИСТОВ</a:t>
            </a:r>
          </a:p>
          <a:p>
            <a:pPr defTabSz="914400">
              <a:lnSpc>
                <a:spcPct val="90000"/>
              </a:lnSpc>
              <a:defRPr/>
            </a:pPr>
            <a:r>
              <a:rPr lang="ru-RU" sz="700" dirty="0" smtClean="0">
                <a:solidFill>
                  <a:srgbClr val="242852"/>
                </a:solidFill>
              </a:rPr>
              <a:t>«СМОЛЕНСКИЙ ОБЛАСТНОЙ ИНСТИТУТ РАЗВИТИЯ ОБРАЗОВАНИЯ»</a:t>
            </a:r>
          </a:p>
          <a:p>
            <a:pPr algn="r" defTabSz="914400">
              <a:lnSpc>
                <a:spcPct val="90000"/>
              </a:lnSpc>
              <a:defRPr/>
            </a:pPr>
            <a:endParaRPr lang="ru-RU" sz="700" dirty="0" smtClean="0">
              <a:solidFill>
                <a:srgbClr val="242852"/>
              </a:solidFill>
            </a:endParaRPr>
          </a:p>
          <a:p>
            <a:pPr algn="r" defTabSz="914400">
              <a:lnSpc>
                <a:spcPct val="90000"/>
              </a:lnSpc>
              <a:defRPr/>
            </a:pPr>
            <a:r>
              <a:rPr lang="ru-RU" sz="700" dirty="0" smtClean="0">
                <a:solidFill>
                  <a:srgbClr val="242852"/>
                </a:solidFill>
              </a:rPr>
              <a:t>214000, г. Смоленск, ул. Октябрьской революции, д. 20А</a:t>
            </a:r>
          </a:p>
          <a:p>
            <a:pPr algn="r" defTabSz="914400">
              <a:lnSpc>
                <a:spcPct val="90000"/>
              </a:lnSpc>
              <a:defRPr/>
            </a:pPr>
            <a:r>
              <a:rPr lang="ru-RU" sz="700" dirty="0" smtClean="0">
                <a:solidFill>
                  <a:srgbClr val="242852"/>
                </a:solidFill>
              </a:rPr>
              <a:t>тел</a:t>
            </a:r>
            <a:r>
              <a:rPr lang="en-US" sz="700" dirty="0" smtClean="0">
                <a:solidFill>
                  <a:srgbClr val="242852"/>
                </a:solidFill>
              </a:rPr>
              <a:t>/</a:t>
            </a:r>
            <a:r>
              <a:rPr lang="ru-RU" sz="700" dirty="0" smtClean="0">
                <a:solidFill>
                  <a:srgbClr val="242852"/>
                </a:solidFill>
              </a:rPr>
              <a:t>факс: 8 (4812) 38-21-57</a:t>
            </a:r>
          </a:p>
          <a:p>
            <a:pPr algn="r" defTabSz="914400">
              <a:lnSpc>
                <a:spcPct val="90000"/>
              </a:lnSpc>
              <a:defRPr/>
            </a:pPr>
            <a:r>
              <a:rPr lang="en-US" sz="700" dirty="0" smtClean="0">
                <a:solidFill>
                  <a:srgbClr val="242852"/>
                </a:solidFill>
                <a:cs typeface="Calibri" pitchFamily="34" charset="0"/>
              </a:rPr>
              <a:t>www. dpo-smolensk.ru</a:t>
            </a:r>
            <a:endParaRPr lang="ru-RU" sz="700" dirty="0">
              <a:solidFill>
                <a:srgbClr val="242852"/>
              </a:solidFill>
              <a:cs typeface="Calibri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755650" y="6065838"/>
            <a:ext cx="7704138" cy="0"/>
          </a:xfrm>
          <a:prstGeom prst="line">
            <a:avLst/>
          </a:prstGeom>
          <a:ln w="127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C:\Users\Владелец\Desktop\ПТИЦА_БЕЛАЯ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4888" y="115888"/>
            <a:ext cx="642937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470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29DD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B35EBC-25FE-49B4-9440-59EDCBA506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560663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44"/>
            <p:cNvGrpSpPr>
              <a:grpSpLocks/>
            </p:cNvGrpSpPr>
            <p:nvPr/>
          </p:nvGrpSpPr>
          <p:grpSpPr bwMode="auto"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41" name="Rectangle 83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38" name="Rectangle 80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9" name="Rectangle 81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0" name="Rectangle 82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35" name="Rectangle 77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6" name="Rectangle 78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7" name="Rectangle 79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32" name="Rectangle 74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4400">
                  <a:solidFill>
                    <a:prstClr val="white"/>
                  </a:solidFill>
                </a:endParaRPr>
              </a:p>
            </p:txBody>
          </p:sp>
          <p:sp>
            <p:nvSpPr>
              <p:cNvPr id="33" name="Rectangle 75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4400">
                  <a:solidFill>
                    <a:prstClr val="white"/>
                  </a:solidFill>
                </a:endParaRPr>
              </a:p>
            </p:txBody>
          </p:sp>
          <p:sp>
            <p:nvSpPr>
              <p:cNvPr id="34" name="Rectangle 76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44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7" name="Freeform 46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8" name="Freeform 4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9" name="Freeform 4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10" name="Freeform 49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11" name="Freeform 50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12" name="Hexagon 51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3" name="Hexagon 52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4" name="Hexagon 53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5" name="Hexagon 54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6" name="Hexagon 55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7" name="Freeform 58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8" name="Hexagon 59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9" name="Hexagon 61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0" name="Hexagon 62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1" name="Hexagon 63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2" name="Hexagon 64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3" name="Hexagon 65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4" name="Hexagon 66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5" name="Hexagon 67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6" name="Hexagon 68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7" name="Freeform 69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8" name="Freeform 70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</p:grpSp>
      <p:sp>
        <p:nvSpPr>
          <p:cNvPr id="44" name="Rectangle 45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45" name="Rectangle 56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46" name="Rectangle 57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47" name="Rectangle 60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9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593ED-02E0-4725-98DD-5C5BDACC10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0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29DD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5474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44"/>
            <p:cNvGrpSpPr>
              <a:grpSpLocks/>
            </p:cNvGrpSpPr>
            <p:nvPr/>
          </p:nvGrpSpPr>
          <p:grpSpPr bwMode="auto"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41" name="Rectangle 86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38" name="Rectangle 83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9" name="Rectangle 84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0" name="Rectangle 85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35" name="Rectangle 80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6" name="Rectangle 81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7" name="Rectangle 82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32" name="Rectangle 77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4400">
                  <a:solidFill>
                    <a:prstClr val="white"/>
                  </a:solidFill>
                </a:endParaRPr>
              </a:p>
            </p:txBody>
          </p:sp>
          <p:sp>
            <p:nvSpPr>
              <p:cNvPr id="33" name="Rectangle 78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4400">
                  <a:solidFill>
                    <a:prstClr val="white"/>
                  </a:solidFill>
                </a:endParaRPr>
              </a:p>
            </p:txBody>
          </p:sp>
          <p:sp>
            <p:nvSpPr>
              <p:cNvPr id="34" name="Rectangle 79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44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7" name="Freeform 45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8" name="Freeform 46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9" name="Freeform 47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10" name="Freeform 48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11" name="Freeform 49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12" name="Hexagon 50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3" name="Hexagon 51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4" name="Hexagon 59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5" name="Hexagon 60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6" name="Hexagon 61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7" name="Freeform 62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8" name="Hexagon 63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9" name="Hexagon 64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0" name="Hexagon 65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1" name="Hexagon 66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2" name="Hexagon 67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3" name="Hexagon 68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4" name="Hexagon 69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5" name="Hexagon 70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6" name="Hexagon 71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7" name="Freeform 72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8" name="Freeform 73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</p:grpSp>
      <p:sp>
        <p:nvSpPr>
          <p:cNvPr id="44" name="Rectangle 93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45" name="Rectangle 10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46" name="Rectangle 101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47" name="Rectangle 104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29DD1"/>
              </a:solidFill>
            </a:endParaRPr>
          </a:p>
        </p:txBody>
      </p:sp>
      <p:sp>
        <p:nvSpPr>
          <p:cNvPr id="5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4589AA-C8BC-48F0-B316-2B89321570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66149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29DD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BB9BB2-9AEB-4411-AFDA-DA192DEBD1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85781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29DD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182437-8637-4DFA-BFE9-D6DC414A8B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94920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29DD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DE58B-279D-4B13-9170-ACEC8E4D54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8565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2"/>
          <p:cNvGrpSpPr>
            <a:grpSpLocks/>
          </p:cNvGrpSpPr>
          <p:nvPr/>
        </p:nvGrpSpPr>
        <p:grpSpPr bwMode="auto">
          <a:xfrm>
            <a:off x="-404813" y="0"/>
            <a:ext cx="9932988" cy="6858000"/>
            <a:chOff x="-382404" y="0"/>
            <a:chExt cx="9932332" cy="6858000"/>
          </a:xfrm>
        </p:grpSpPr>
        <p:grpSp>
          <p:nvGrpSpPr>
            <p:cNvPr id="4" name="Group 44"/>
            <p:cNvGrpSpPr>
              <a:grpSpLocks/>
            </p:cNvGrpSpPr>
            <p:nvPr/>
          </p:nvGrpSpPr>
          <p:grpSpPr bwMode="auto"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7" name="Group 4"/>
              <p:cNvGrpSpPr>
                <a:grpSpLocks/>
              </p:cNvGrpSpPr>
              <p:nvPr/>
            </p:nvGrpSpPr>
            <p:grpSpPr bwMode="auto"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39" name="Rectangle 114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0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1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28" name="Group 5"/>
              <p:cNvGrpSpPr>
                <a:grpSpLocks/>
              </p:cNvGrpSpPr>
              <p:nvPr/>
            </p:nvGrpSpPr>
            <p:grpSpPr bwMode="auto"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36" name="Rectangle 84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7" name="Rectangle 85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8" name="Rectangle 113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29" name="Group 9"/>
              <p:cNvGrpSpPr>
                <a:grpSpLocks/>
              </p:cNvGrpSpPr>
              <p:nvPr/>
            </p:nvGrpSpPr>
            <p:grpSpPr bwMode="auto"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33" name="Rectangle 77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4" name="Rectangle 78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5" name="Rectangle 80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30" name="Rectangle 74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4400">
                  <a:solidFill>
                    <a:prstClr val="white"/>
                  </a:solidFill>
                </a:endParaRPr>
              </a:p>
            </p:txBody>
          </p:sp>
          <p:sp>
            <p:nvSpPr>
              <p:cNvPr id="31" name="Rectangle 75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4400">
                  <a:solidFill>
                    <a:prstClr val="white"/>
                  </a:solidFill>
                </a:endParaRPr>
              </a:p>
            </p:txBody>
          </p:sp>
          <p:sp>
            <p:nvSpPr>
              <p:cNvPr id="32" name="Rectangle 76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44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5" name="Freeform 44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6" name="Freeform 4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7" name="Freeform 4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8" name="Freeform 50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9" name="Freeform 51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10" name="Hexagon 52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1" name="Hexagon 53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2" name="Hexagon 54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3" name="Hexagon 55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4" name="Hexagon 56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5" name="Freeform 57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6" name="Hexagon 58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7" name="Hexagon 59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8" name="Hexagon 60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9" name="Hexagon 61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0" name="Hexagon 62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1" name="Hexagon 63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2" name="Hexagon 64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3" name="Hexagon 65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4" name="Hexagon 66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5" name="Freeform 67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6" name="Freeform 68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</p:grpSp>
      <p:pic>
        <p:nvPicPr>
          <p:cNvPr id="42" name="Picture 6" descr="C:\Users\Владелец\Desktop\Птица_целая.png"/>
          <p:cNvPicPr>
            <a:picLocks noChangeAspect="1" noChangeArrowheads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/>
          </a:blip>
          <a:srcRect/>
          <a:stretch>
            <a:fillRect/>
          </a:stretch>
        </p:blipFill>
        <p:spPr bwMode="auto">
          <a:xfrm>
            <a:off x="184366" y="1748053"/>
            <a:ext cx="7339962" cy="4502276"/>
          </a:xfrm>
          <a:prstGeom prst="rect">
            <a:avLst/>
          </a:prstGeom>
          <a:noFill/>
          <a:extLst/>
        </p:spPr>
      </p:pic>
      <p:sp>
        <p:nvSpPr>
          <p:cNvPr id="43" name="Rectangle 45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>
              <a:alpha val="69804"/>
            </a:srgb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44" name="Rectangle 49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45" name="Rectangle 88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rgbClr val="0070C0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46" name="Rectangle 46"/>
          <p:cNvSpPr/>
          <p:nvPr/>
        </p:nvSpPr>
        <p:spPr>
          <a:xfrm>
            <a:off x="4649788" y="-22225"/>
            <a:ext cx="3505200" cy="23129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47" name="Подзаголовок 2"/>
          <p:cNvSpPr txBox="1">
            <a:spLocks/>
          </p:cNvSpPr>
          <p:nvPr/>
        </p:nvSpPr>
        <p:spPr>
          <a:xfrm>
            <a:off x="4748213" y="277813"/>
            <a:ext cx="3309937" cy="16383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800" kern="1200">
                <a:solidFill>
                  <a:srgbClr val="42424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ts val="0"/>
              </a:spcBef>
              <a:spcAft>
                <a:spcPct val="0"/>
              </a:spcAft>
              <a:buClr>
                <a:srgbClr val="629DD1"/>
              </a:buClr>
              <a:defRPr/>
            </a:pPr>
            <a:r>
              <a:rPr lang="ru-RU" sz="1200" b="1" dirty="0" smtClean="0">
                <a:solidFill>
                  <a:prstClr val="white"/>
                </a:solidFill>
              </a:rPr>
              <a:t>государственное автономное учреждение дополнительного профессионального образования</a:t>
            </a:r>
          </a:p>
          <a:p>
            <a:pPr algn="ctr" fontAlgn="base">
              <a:spcBef>
                <a:spcPts val="0"/>
              </a:spcBef>
              <a:spcAft>
                <a:spcPct val="0"/>
              </a:spcAft>
              <a:buClr>
                <a:srgbClr val="629DD1"/>
              </a:buClr>
              <a:defRPr/>
            </a:pPr>
            <a:r>
              <a:rPr lang="ru-RU" sz="1200" b="1" dirty="0" smtClean="0">
                <a:solidFill>
                  <a:prstClr val="white"/>
                </a:solidFill>
              </a:rPr>
              <a:t>(повышения квалификации) специалистов</a:t>
            </a:r>
          </a:p>
          <a:p>
            <a:pPr algn="ctr" fontAlgn="base">
              <a:spcBef>
                <a:spcPts val="0"/>
              </a:spcBef>
              <a:spcAft>
                <a:spcPct val="0"/>
              </a:spcAft>
              <a:buClr>
                <a:srgbClr val="629DD1"/>
              </a:buClr>
              <a:defRPr/>
            </a:pPr>
            <a:endParaRPr lang="ru-RU" sz="700" b="1" dirty="0" smtClean="0">
              <a:solidFill>
                <a:prstClr val="white"/>
              </a:solidFill>
            </a:endParaRPr>
          </a:p>
          <a:p>
            <a:pPr algn="ctr" fontAlgn="base">
              <a:spcBef>
                <a:spcPts val="0"/>
              </a:spcBef>
              <a:spcAft>
                <a:spcPct val="0"/>
              </a:spcAft>
              <a:buClr>
                <a:srgbClr val="629DD1"/>
              </a:buClr>
              <a:defRPr/>
            </a:pPr>
            <a:r>
              <a:rPr lang="ru-RU" sz="1200" b="1" dirty="0" smtClean="0">
                <a:solidFill>
                  <a:prstClr val="white"/>
                </a:solidFill>
              </a:rPr>
              <a:t>«СМОЛЕНСКИЙ ОБЛАСТНОЙ ИНСТИТУТ</a:t>
            </a:r>
          </a:p>
          <a:p>
            <a:pPr algn="ctr" fontAlgn="base">
              <a:spcBef>
                <a:spcPts val="0"/>
              </a:spcBef>
              <a:spcAft>
                <a:spcPct val="0"/>
              </a:spcAft>
              <a:buClr>
                <a:srgbClr val="629DD1"/>
              </a:buClr>
              <a:defRPr/>
            </a:pPr>
            <a:r>
              <a:rPr lang="ru-RU" sz="1200" b="1" dirty="0" smtClean="0">
                <a:solidFill>
                  <a:prstClr val="white"/>
                </a:solidFill>
              </a:rPr>
              <a:t>РАЗВИТИЯ ОБРАЗОВАНИЯ»</a:t>
            </a:r>
            <a:endParaRPr lang="ru-RU" sz="1200" b="1" dirty="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6016" y="2561421"/>
            <a:ext cx="3382236" cy="3079357"/>
          </a:xfrm>
        </p:spPr>
        <p:txBody>
          <a:bodyPr anchor="ctr">
            <a:normAutofit/>
          </a:bodyPr>
          <a:lstStyle>
            <a:lvl1pPr algn="ctr">
              <a:defRPr sz="3000" b="1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199202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4"/>
          <p:cNvSpPr txBox="1">
            <a:spLocks/>
          </p:cNvSpPr>
          <p:nvPr/>
        </p:nvSpPr>
        <p:spPr>
          <a:xfrm>
            <a:off x="755650" y="5732463"/>
            <a:ext cx="7704138" cy="720725"/>
          </a:xfrm>
          <a:prstGeom prst="rect">
            <a:avLst/>
          </a:prstGeom>
        </p:spPr>
        <p:txBody>
          <a:bodyPr anchor="ctr"/>
          <a:lstStyle>
            <a:lvl1pPr algn="l">
              <a:defRPr sz="600" b="1"/>
            </a:lvl1pPr>
          </a:lstStyle>
          <a:p>
            <a:pPr defTabSz="914400">
              <a:lnSpc>
                <a:spcPct val="90000"/>
              </a:lnSpc>
              <a:defRPr/>
            </a:pPr>
            <a:r>
              <a:rPr lang="ru-RU" sz="500" dirty="0" smtClean="0">
                <a:solidFill>
                  <a:srgbClr val="242852"/>
                </a:solidFill>
              </a:rPr>
              <a:t>ГОСУДАРСТВЕННОЕ АВТОНОМНОЕ УЧРЕЖДЕНИЕ ДОПОЛНИТЕЛЬНОГО</a:t>
            </a:r>
          </a:p>
          <a:p>
            <a:pPr defTabSz="914400">
              <a:lnSpc>
                <a:spcPct val="90000"/>
              </a:lnSpc>
              <a:defRPr/>
            </a:pPr>
            <a:r>
              <a:rPr lang="ru-RU" sz="500" dirty="0" smtClean="0">
                <a:solidFill>
                  <a:srgbClr val="242852"/>
                </a:solidFill>
              </a:rPr>
              <a:t>ПРОФЕССИОНАЛЬНОГО ОБРАЗОВАНИЯ (ПОВЫШЕНИЯ КВАЛИФИКАЦИИ) СПЕЦИАЛИСТОВ</a:t>
            </a:r>
          </a:p>
          <a:p>
            <a:pPr defTabSz="914400">
              <a:lnSpc>
                <a:spcPct val="90000"/>
              </a:lnSpc>
              <a:defRPr/>
            </a:pPr>
            <a:r>
              <a:rPr lang="ru-RU" sz="700" dirty="0" smtClean="0">
                <a:solidFill>
                  <a:srgbClr val="242852"/>
                </a:solidFill>
              </a:rPr>
              <a:t>«СМОЛЕНСКИЙ ОБЛАСТНОЙ ИНСТИТУТ РАЗВИТИЯ ОБРАЗОВАНИЯ»</a:t>
            </a:r>
          </a:p>
          <a:p>
            <a:pPr algn="r" defTabSz="914400">
              <a:lnSpc>
                <a:spcPct val="90000"/>
              </a:lnSpc>
              <a:defRPr/>
            </a:pPr>
            <a:endParaRPr lang="ru-RU" sz="700" dirty="0" smtClean="0">
              <a:solidFill>
                <a:srgbClr val="242852"/>
              </a:solidFill>
            </a:endParaRPr>
          </a:p>
          <a:p>
            <a:pPr algn="r" defTabSz="914400">
              <a:lnSpc>
                <a:spcPct val="90000"/>
              </a:lnSpc>
              <a:defRPr/>
            </a:pPr>
            <a:r>
              <a:rPr lang="ru-RU" sz="700" dirty="0" smtClean="0">
                <a:solidFill>
                  <a:srgbClr val="242852"/>
                </a:solidFill>
              </a:rPr>
              <a:t>214000, г. Смоленск, ул. Октябрьской революции, д. 20А</a:t>
            </a:r>
          </a:p>
          <a:p>
            <a:pPr algn="r" defTabSz="914400">
              <a:lnSpc>
                <a:spcPct val="90000"/>
              </a:lnSpc>
              <a:defRPr/>
            </a:pPr>
            <a:r>
              <a:rPr lang="ru-RU" sz="700" dirty="0" smtClean="0">
                <a:solidFill>
                  <a:srgbClr val="242852"/>
                </a:solidFill>
              </a:rPr>
              <a:t>тел</a:t>
            </a:r>
            <a:r>
              <a:rPr lang="en-US" sz="700" dirty="0" smtClean="0">
                <a:solidFill>
                  <a:srgbClr val="242852"/>
                </a:solidFill>
              </a:rPr>
              <a:t>/</a:t>
            </a:r>
            <a:r>
              <a:rPr lang="ru-RU" sz="700" dirty="0" smtClean="0">
                <a:solidFill>
                  <a:srgbClr val="242852"/>
                </a:solidFill>
              </a:rPr>
              <a:t>факс: 8 (4812) 38-21-57</a:t>
            </a:r>
          </a:p>
          <a:p>
            <a:pPr algn="r" defTabSz="914400">
              <a:lnSpc>
                <a:spcPct val="90000"/>
              </a:lnSpc>
              <a:defRPr/>
            </a:pPr>
            <a:r>
              <a:rPr lang="en-US" sz="700" dirty="0" smtClean="0">
                <a:solidFill>
                  <a:srgbClr val="242852"/>
                </a:solidFill>
                <a:cs typeface="Calibri" pitchFamily="34" charset="0"/>
              </a:rPr>
              <a:t>www. dpo-smolensk.ru</a:t>
            </a:r>
            <a:endParaRPr lang="ru-RU" sz="700" dirty="0">
              <a:solidFill>
                <a:srgbClr val="242852"/>
              </a:solidFill>
              <a:cs typeface="Calibri" pitchFamily="34" charset="0"/>
            </a:endParaRPr>
          </a:p>
        </p:txBody>
      </p:sp>
      <p:pic>
        <p:nvPicPr>
          <p:cNvPr id="5" name="Picture 2" descr="C:\Users\Владелец\Desktop\ПТИЦА_БЕЛАЯ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4888" y="115888"/>
            <a:ext cx="642937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755650" y="6065838"/>
            <a:ext cx="7704138" cy="0"/>
          </a:xfrm>
          <a:prstGeom prst="line">
            <a:avLst/>
          </a:prstGeom>
          <a:ln w="127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836712"/>
            <a:ext cx="7704856" cy="745152"/>
          </a:xfrm>
        </p:spPr>
        <p:txBody>
          <a:bodyPr anchor="ctr">
            <a:normAutofit/>
          </a:bodyPr>
          <a:lstStyle>
            <a:lvl1pPr algn="l">
              <a:defRPr sz="3000" b="1">
                <a:solidFill>
                  <a:srgbClr val="000099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700808"/>
            <a:ext cx="7704856" cy="3960440"/>
          </a:xfrm>
        </p:spPr>
        <p:txBody>
          <a:bodyPr>
            <a:normAutofit/>
          </a:bodyPr>
          <a:lstStyle>
            <a:lvl1pPr>
              <a:buClr>
                <a:srgbClr val="000099"/>
              </a:buClr>
              <a:defRPr sz="2000"/>
            </a:lvl1pPr>
            <a:lvl2pPr>
              <a:buClr>
                <a:srgbClr val="000099"/>
              </a:buClr>
              <a:defRPr sz="2000"/>
            </a:lvl2pPr>
            <a:lvl3pPr>
              <a:buClr>
                <a:srgbClr val="000099"/>
              </a:buClr>
              <a:defRPr sz="1800"/>
            </a:lvl3pPr>
            <a:lvl4pPr>
              <a:buClr>
                <a:srgbClr val="000099"/>
              </a:buClr>
              <a:defRPr sz="1600"/>
            </a:lvl4pPr>
            <a:lvl5pPr>
              <a:buClr>
                <a:srgbClr val="000099"/>
              </a:buClr>
              <a:defRPr sz="14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Дата 12"/>
          <p:cNvSpPr>
            <a:spLocks noGrp="1"/>
          </p:cNvSpPr>
          <p:nvPr>
            <p:ph type="dt" sz="half" idx="10"/>
          </p:nvPr>
        </p:nvSpPr>
        <p:spPr>
          <a:xfrm>
            <a:off x="107950" y="55563"/>
            <a:ext cx="792163" cy="252412"/>
          </a:xfrm>
        </p:spPr>
        <p:txBody>
          <a:bodyPr/>
          <a:lstStyle>
            <a:lvl1pPr algn="l">
              <a:defRPr sz="8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13"/>
          <p:cNvSpPr>
            <a:spLocks noGrp="1"/>
          </p:cNvSpPr>
          <p:nvPr>
            <p:ph type="ftr" sz="quarter" idx="11"/>
          </p:nvPr>
        </p:nvSpPr>
        <p:spPr>
          <a:xfrm>
            <a:off x="755650" y="6154738"/>
            <a:ext cx="3502025" cy="227012"/>
          </a:xfrm>
        </p:spPr>
        <p:txBody>
          <a:bodyPr/>
          <a:lstStyle>
            <a:lvl1pPr algn="l"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604250" y="55563"/>
            <a:ext cx="431800" cy="252412"/>
          </a:xfrm>
        </p:spPr>
        <p:txBody>
          <a:bodyPr/>
          <a:lstStyle>
            <a:lvl1pPr algn="r">
              <a:defRPr sz="800"/>
            </a:lvl1pPr>
          </a:lstStyle>
          <a:p>
            <a:pPr>
              <a:defRPr/>
            </a:pPr>
            <a:fld id="{D49CB45A-BB3C-4FED-9A29-C8BBC6DC27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423117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29DD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CECE0-225E-4636-A544-853173F2D9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102463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Владелец\Desktop\ПТИЦА_БЕЛАЯ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4888" y="115888"/>
            <a:ext cx="642937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Нижний колонтитул 4"/>
          <p:cNvSpPr txBox="1">
            <a:spLocks/>
          </p:cNvSpPr>
          <p:nvPr/>
        </p:nvSpPr>
        <p:spPr>
          <a:xfrm>
            <a:off x="755650" y="5732463"/>
            <a:ext cx="7704138" cy="720725"/>
          </a:xfrm>
          <a:prstGeom prst="rect">
            <a:avLst/>
          </a:prstGeom>
        </p:spPr>
        <p:txBody>
          <a:bodyPr anchor="ctr"/>
          <a:lstStyle>
            <a:lvl1pPr algn="l">
              <a:defRPr sz="600" b="1"/>
            </a:lvl1pPr>
          </a:lstStyle>
          <a:p>
            <a:pPr defTabSz="914400">
              <a:lnSpc>
                <a:spcPct val="90000"/>
              </a:lnSpc>
              <a:defRPr/>
            </a:pPr>
            <a:r>
              <a:rPr lang="ru-RU" sz="500" dirty="0" smtClean="0">
                <a:solidFill>
                  <a:srgbClr val="242852"/>
                </a:solidFill>
              </a:rPr>
              <a:t>ГОСУДАРСТВЕННОЕ АВТОНОМНОЕ УЧРЕЖДЕНИЕ ДОПОЛНИТЕЛЬНОГО</a:t>
            </a:r>
          </a:p>
          <a:p>
            <a:pPr defTabSz="914400">
              <a:lnSpc>
                <a:spcPct val="90000"/>
              </a:lnSpc>
              <a:defRPr/>
            </a:pPr>
            <a:r>
              <a:rPr lang="ru-RU" sz="500" dirty="0" smtClean="0">
                <a:solidFill>
                  <a:srgbClr val="242852"/>
                </a:solidFill>
              </a:rPr>
              <a:t>ПРОФЕССИОНАЛЬНОГО ОБРАЗОВАНИЯ (ПОВЫШЕНИЯ КВАЛИФИКАЦИИ) СПЕЦИАЛИСТОВ</a:t>
            </a:r>
          </a:p>
          <a:p>
            <a:pPr defTabSz="914400">
              <a:lnSpc>
                <a:spcPct val="90000"/>
              </a:lnSpc>
              <a:defRPr/>
            </a:pPr>
            <a:r>
              <a:rPr lang="ru-RU" sz="700" dirty="0" smtClean="0">
                <a:solidFill>
                  <a:srgbClr val="242852"/>
                </a:solidFill>
              </a:rPr>
              <a:t>«СМОЛЕНСКИЙ ОБЛАСТНОЙ ИНСТИТУТ РАЗВИТИЯ ОБРАЗОВАНИЯ»</a:t>
            </a:r>
          </a:p>
          <a:p>
            <a:pPr algn="r" defTabSz="914400">
              <a:lnSpc>
                <a:spcPct val="90000"/>
              </a:lnSpc>
              <a:defRPr/>
            </a:pPr>
            <a:endParaRPr lang="ru-RU" sz="700" dirty="0" smtClean="0">
              <a:solidFill>
                <a:srgbClr val="242852"/>
              </a:solidFill>
            </a:endParaRPr>
          </a:p>
          <a:p>
            <a:pPr algn="r" defTabSz="914400">
              <a:lnSpc>
                <a:spcPct val="90000"/>
              </a:lnSpc>
              <a:defRPr/>
            </a:pPr>
            <a:r>
              <a:rPr lang="ru-RU" sz="700" dirty="0" smtClean="0">
                <a:solidFill>
                  <a:srgbClr val="242852"/>
                </a:solidFill>
              </a:rPr>
              <a:t>214000, г. Смоленск, ул. Октябрьской революции, д. 20А</a:t>
            </a:r>
          </a:p>
          <a:p>
            <a:pPr algn="r" defTabSz="914400">
              <a:lnSpc>
                <a:spcPct val="90000"/>
              </a:lnSpc>
              <a:defRPr/>
            </a:pPr>
            <a:r>
              <a:rPr lang="ru-RU" sz="700" dirty="0" smtClean="0">
                <a:solidFill>
                  <a:srgbClr val="242852"/>
                </a:solidFill>
              </a:rPr>
              <a:t>тел</a:t>
            </a:r>
            <a:r>
              <a:rPr lang="en-US" sz="700" dirty="0" smtClean="0">
                <a:solidFill>
                  <a:srgbClr val="242852"/>
                </a:solidFill>
              </a:rPr>
              <a:t>/</a:t>
            </a:r>
            <a:r>
              <a:rPr lang="ru-RU" sz="700" dirty="0" smtClean="0">
                <a:solidFill>
                  <a:srgbClr val="242852"/>
                </a:solidFill>
              </a:rPr>
              <a:t>факс: 8 (4812) 38-21-57</a:t>
            </a:r>
          </a:p>
          <a:p>
            <a:pPr algn="r" defTabSz="914400">
              <a:lnSpc>
                <a:spcPct val="90000"/>
              </a:lnSpc>
              <a:defRPr/>
            </a:pPr>
            <a:r>
              <a:rPr lang="en-US" sz="700" dirty="0" smtClean="0">
                <a:solidFill>
                  <a:srgbClr val="242852"/>
                </a:solidFill>
                <a:cs typeface="Calibri" pitchFamily="34" charset="0"/>
              </a:rPr>
              <a:t>www. dpo-smolensk.ru</a:t>
            </a:r>
            <a:endParaRPr lang="ru-RU" sz="700" dirty="0">
              <a:solidFill>
                <a:srgbClr val="242852"/>
              </a:solidFill>
              <a:cs typeface="Calibri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755650" y="6065838"/>
            <a:ext cx="7704138" cy="0"/>
          </a:xfrm>
          <a:prstGeom prst="line">
            <a:avLst/>
          </a:prstGeom>
          <a:ln w="127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755576" y="836712"/>
            <a:ext cx="7704856" cy="745152"/>
          </a:xfrm>
        </p:spPr>
        <p:txBody>
          <a:bodyPr anchor="ctr">
            <a:normAutofit/>
          </a:bodyPr>
          <a:lstStyle>
            <a:lvl1pPr algn="l">
              <a:defRPr sz="3000" b="1">
                <a:solidFill>
                  <a:srgbClr val="000099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1"/>
          </p:nvPr>
        </p:nvSpPr>
        <p:spPr>
          <a:xfrm>
            <a:off x="755576" y="1700808"/>
            <a:ext cx="3816000" cy="3960440"/>
          </a:xfrm>
        </p:spPr>
        <p:txBody>
          <a:bodyPr>
            <a:normAutofit/>
          </a:bodyPr>
          <a:lstStyle>
            <a:lvl1pPr>
              <a:buClr>
                <a:srgbClr val="000099"/>
              </a:buClr>
              <a:defRPr sz="2000"/>
            </a:lvl1pPr>
            <a:lvl2pPr>
              <a:buClr>
                <a:srgbClr val="000099"/>
              </a:buClr>
              <a:defRPr sz="2000"/>
            </a:lvl2pPr>
            <a:lvl3pPr>
              <a:buClr>
                <a:srgbClr val="000099"/>
              </a:buClr>
              <a:defRPr sz="1800"/>
            </a:lvl3pPr>
            <a:lvl4pPr>
              <a:buClr>
                <a:srgbClr val="000099"/>
              </a:buClr>
              <a:defRPr sz="1600"/>
            </a:lvl4pPr>
            <a:lvl5pPr>
              <a:buClr>
                <a:srgbClr val="000099"/>
              </a:buClr>
              <a:defRPr sz="14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9" name="Content Placeholder 2"/>
          <p:cNvSpPr>
            <a:spLocks noGrp="1"/>
          </p:cNvSpPr>
          <p:nvPr>
            <p:ph idx="13"/>
          </p:nvPr>
        </p:nvSpPr>
        <p:spPr>
          <a:xfrm>
            <a:off x="4644432" y="1700808"/>
            <a:ext cx="3816000" cy="3960440"/>
          </a:xfrm>
        </p:spPr>
        <p:txBody>
          <a:bodyPr>
            <a:normAutofit/>
          </a:bodyPr>
          <a:lstStyle>
            <a:lvl1pPr>
              <a:buClr>
                <a:srgbClr val="000099"/>
              </a:buClr>
              <a:defRPr sz="2000"/>
            </a:lvl1pPr>
            <a:lvl2pPr>
              <a:buClr>
                <a:srgbClr val="000099"/>
              </a:buClr>
              <a:defRPr sz="2000"/>
            </a:lvl2pPr>
            <a:lvl3pPr>
              <a:buClr>
                <a:srgbClr val="000099"/>
              </a:buClr>
              <a:defRPr sz="1800"/>
            </a:lvl3pPr>
            <a:lvl4pPr>
              <a:buClr>
                <a:srgbClr val="000099"/>
              </a:buClr>
              <a:defRPr sz="1600"/>
            </a:lvl4pPr>
            <a:lvl5pPr>
              <a:buClr>
                <a:srgbClr val="000099"/>
              </a:buClr>
              <a:defRPr sz="14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Дата 12"/>
          <p:cNvSpPr>
            <a:spLocks noGrp="1"/>
          </p:cNvSpPr>
          <p:nvPr>
            <p:ph type="dt" sz="half" idx="14"/>
          </p:nvPr>
        </p:nvSpPr>
        <p:spPr>
          <a:xfrm>
            <a:off x="107950" y="55563"/>
            <a:ext cx="792163" cy="252412"/>
          </a:xfrm>
        </p:spPr>
        <p:txBody>
          <a:bodyPr/>
          <a:lstStyle>
            <a:lvl1pPr algn="l">
              <a:defRPr sz="8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13"/>
          <p:cNvSpPr>
            <a:spLocks noGrp="1"/>
          </p:cNvSpPr>
          <p:nvPr>
            <p:ph type="ftr" sz="quarter" idx="15"/>
          </p:nvPr>
        </p:nvSpPr>
        <p:spPr>
          <a:xfrm>
            <a:off x="755650" y="6154738"/>
            <a:ext cx="3502025" cy="227012"/>
          </a:xfrm>
        </p:spPr>
        <p:txBody>
          <a:bodyPr/>
          <a:lstStyle>
            <a:lvl1pPr algn="l"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11" name="Номер слайда 14"/>
          <p:cNvSpPr>
            <a:spLocks noGrp="1"/>
          </p:cNvSpPr>
          <p:nvPr>
            <p:ph type="sldNum" sz="quarter" idx="16"/>
          </p:nvPr>
        </p:nvSpPr>
        <p:spPr>
          <a:xfrm>
            <a:off x="8604250" y="55563"/>
            <a:ext cx="431800" cy="252412"/>
          </a:xfrm>
        </p:spPr>
        <p:txBody>
          <a:bodyPr/>
          <a:lstStyle>
            <a:lvl1pPr algn="r">
              <a:defRPr sz="800"/>
            </a:lvl1pPr>
          </a:lstStyle>
          <a:p>
            <a:pPr>
              <a:defRPr/>
            </a:pPr>
            <a:fld id="{D7422DCD-0651-44C2-9A17-3A6AFE01D1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716681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29DD1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A5315B-0906-4778-ABF5-659C6B1D63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1788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Владелец\Desktop\ПТИЦА_БЕЛАЯ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4888" y="115888"/>
            <a:ext cx="642937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Нижний колонтитул 4"/>
          <p:cNvSpPr txBox="1">
            <a:spLocks/>
          </p:cNvSpPr>
          <p:nvPr/>
        </p:nvSpPr>
        <p:spPr>
          <a:xfrm>
            <a:off x="755650" y="5732463"/>
            <a:ext cx="7704138" cy="720725"/>
          </a:xfrm>
          <a:prstGeom prst="rect">
            <a:avLst/>
          </a:prstGeom>
        </p:spPr>
        <p:txBody>
          <a:bodyPr anchor="ctr"/>
          <a:lstStyle>
            <a:lvl1pPr algn="l">
              <a:defRPr sz="600" b="1"/>
            </a:lvl1pPr>
          </a:lstStyle>
          <a:p>
            <a:pPr defTabSz="914400">
              <a:lnSpc>
                <a:spcPct val="90000"/>
              </a:lnSpc>
              <a:defRPr/>
            </a:pPr>
            <a:r>
              <a:rPr lang="ru-RU" sz="500" dirty="0" smtClean="0">
                <a:solidFill>
                  <a:srgbClr val="242852"/>
                </a:solidFill>
              </a:rPr>
              <a:t>ГОСУДАРСТВЕННОЕ АВТОНОМНОЕ УЧРЕЖДЕНИЕ ДОПОЛНИТЕЛЬНОГО</a:t>
            </a:r>
          </a:p>
          <a:p>
            <a:pPr defTabSz="914400">
              <a:lnSpc>
                <a:spcPct val="90000"/>
              </a:lnSpc>
              <a:defRPr/>
            </a:pPr>
            <a:r>
              <a:rPr lang="ru-RU" sz="500" dirty="0" smtClean="0">
                <a:solidFill>
                  <a:srgbClr val="242852"/>
                </a:solidFill>
              </a:rPr>
              <a:t>ПРОФЕССИОНАЛЬНОГО ОБРАЗОВАНИЯ (ПОВЫШЕНИЯ КВАЛИФИКАЦИИ) СПЕЦИАЛИСТОВ</a:t>
            </a:r>
          </a:p>
          <a:p>
            <a:pPr defTabSz="914400">
              <a:lnSpc>
                <a:spcPct val="90000"/>
              </a:lnSpc>
              <a:defRPr/>
            </a:pPr>
            <a:r>
              <a:rPr lang="ru-RU" sz="700" dirty="0" smtClean="0">
                <a:solidFill>
                  <a:srgbClr val="242852"/>
                </a:solidFill>
              </a:rPr>
              <a:t>«СМОЛЕНСКИЙ ОБЛАСТНОЙ ИНСТИТУТ РАЗВИТИЯ ОБРАЗОВАНИЯ»</a:t>
            </a:r>
          </a:p>
          <a:p>
            <a:pPr algn="r" defTabSz="914400">
              <a:lnSpc>
                <a:spcPct val="90000"/>
              </a:lnSpc>
              <a:defRPr/>
            </a:pPr>
            <a:endParaRPr lang="ru-RU" sz="700" dirty="0" smtClean="0">
              <a:solidFill>
                <a:srgbClr val="242852"/>
              </a:solidFill>
            </a:endParaRPr>
          </a:p>
          <a:p>
            <a:pPr algn="r" defTabSz="914400">
              <a:lnSpc>
                <a:spcPct val="90000"/>
              </a:lnSpc>
              <a:defRPr/>
            </a:pPr>
            <a:r>
              <a:rPr lang="ru-RU" sz="700" dirty="0" smtClean="0">
                <a:solidFill>
                  <a:srgbClr val="242852"/>
                </a:solidFill>
              </a:rPr>
              <a:t>214000, г. Смоленск, ул. Октябрьской революции, д. 20А</a:t>
            </a:r>
          </a:p>
          <a:p>
            <a:pPr algn="r" defTabSz="914400">
              <a:lnSpc>
                <a:spcPct val="90000"/>
              </a:lnSpc>
              <a:defRPr/>
            </a:pPr>
            <a:r>
              <a:rPr lang="ru-RU" sz="700" dirty="0" smtClean="0">
                <a:solidFill>
                  <a:srgbClr val="242852"/>
                </a:solidFill>
              </a:rPr>
              <a:t>тел</a:t>
            </a:r>
            <a:r>
              <a:rPr lang="en-US" sz="700" dirty="0" smtClean="0">
                <a:solidFill>
                  <a:srgbClr val="242852"/>
                </a:solidFill>
              </a:rPr>
              <a:t>/</a:t>
            </a:r>
            <a:r>
              <a:rPr lang="ru-RU" sz="700" dirty="0" smtClean="0">
                <a:solidFill>
                  <a:srgbClr val="242852"/>
                </a:solidFill>
              </a:rPr>
              <a:t>факс: 8 (4812) 38-21-57</a:t>
            </a:r>
          </a:p>
          <a:p>
            <a:pPr algn="r" defTabSz="914400">
              <a:lnSpc>
                <a:spcPct val="90000"/>
              </a:lnSpc>
              <a:defRPr/>
            </a:pPr>
            <a:r>
              <a:rPr lang="en-US" sz="700" dirty="0" smtClean="0">
                <a:solidFill>
                  <a:srgbClr val="242852"/>
                </a:solidFill>
                <a:cs typeface="Calibri" pitchFamily="34" charset="0"/>
              </a:rPr>
              <a:t>www. dpo-smolensk.ru</a:t>
            </a:r>
            <a:endParaRPr lang="ru-RU" sz="700" dirty="0">
              <a:solidFill>
                <a:srgbClr val="242852"/>
              </a:solidFill>
              <a:cs typeface="Calibri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755650" y="6065838"/>
            <a:ext cx="7704138" cy="0"/>
          </a:xfrm>
          <a:prstGeom prst="line">
            <a:avLst/>
          </a:prstGeom>
          <a:ln w="127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755576" y="836712"/>
            <a:ext cx="7704856" cy="745152"/>
          </a:xfrm>
        </p:spPr>
        <p:txBody>
          <a:bodyPr anchor="ctr">
            <a:normAutofit/>
          </a:bodyPr>
          <a:lstStyle>
            <a:lvl1pPr algn="l">
              <a:defRPr sz="3000" b="1">
                <a:solidFill>
                  <a:srgbClr val="000099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1"/>
          </p:nvPr>
        </p:nvSpPr>
        <p:spPr>
          <a:xfrm>
            <a:off x="755576" y="1700808"/>
            <a:ext cx="3816000" cy="3960440"/>
          </a:xfrm>
        </p:spPr>
        <p:txBody>
          <a:bodyPr>
            <a:normAutofit/>
          </a:bodyPr>
          <a:lstStyle>
            <a:lvl1pPr>
              <a:buClr>
                <a:srgbClr val="000099"/>
              </a:buClr>
              <a:defRPr sz="2000"/>
            </a:lvl1pPr>
            <a:lvl2pPr>
              <a:buClr>
                <a:srgbClr val="000099"/>
              </a:buClr>
              <a:defRPr sz="2000"/>
            </a:lvl2pPr>
            <a:lvl3pPr>
              <a:buClr>
                <a:srgbClr val="000099"/>
              </a:buClr>
              <a:defRPr sz="1800"/>
            </a:lvl3pPr>
            <a:lvl4pPr>
              <a:buClr>
                <a:srgbClr val="000099"/>
              </a:buClr>
              <a:defRPr sz="1600"/>
            </a:lvl4pPr>
            <a:lvl5pPr>
              <a:buClr>
                <a:srgbClr val="000099"/>
              </a:buClr>
              <a:defRPr sz="14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9" name="Content Placeholder 2"/>
          <p:cNvSpPr>
            <a:spLocks noGrp="1"/>
          </p:cNvSpPr>
          <p:nvPr>
            <p:ph idx="13"/>
          </p:nvPr>
        </p:nvSpPr>
        <p:spPr>
          <a:xfrm>
            <a:off x="4644432" y="1700808"/>
            <a:ext cx="3816000" cy="3960440"/>
          </a:xfrm>
        </p:spPr>
        <p:txBody>
          <a:bodyPr>
            <a:normAutofit/>
          </a:bodyPr>
          <a:lstStyle>
            <a:lvl1pPr>
              <a:buClr>
                <a:srgbClr val="000099"/>
              </a:buClr>
              <a:defRPr sz="2000"/>
            </a:lvl1pPr>
            <a:lvl2pPr>
              <a:buClr>
                <a:srgbClr val="000099"/>
              </a:buClr>
              <a:defRPr sz="2000"/>
            </a:lvl2pPr>
            <a:lvl3pPr>
              <a:buClr>
                <a:srgbClr val="000099"/>
              </a:buClr>
              <a:defRPr sz="1800"/>
            </a:lvl3pPr>
            <a:lvl4pPr>
              <a:buClr>
                <a:srgbClr val="000099"/>
              </a:buClr>
              <a:defRPr sz="1600"/>
            </a:lvl4pPr>
            <a:lvl5pPr>
              <a:buClr>
                <a:srgbClr val="000099"/>
              </a:buClr>
              <a:defRPr sz="14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Дата 12"/>
          <p:cNvSpPr>
            <a:spLocks noGrp="1"/>
          </p:cNvSpPr>
          <p:nvPr>
            <p:ph type="dt" sz="half" idx="14"/>
          </p:nvPr>
        </p:nvSpPr>
        <p:spPr>
          <a:xfrm>
            <a:off x="107950" y="55563"/>
            <a:ext cx="792163" cy="252412"/>
          </a:xfrm>
        </p:spPr>
        <p:txBody>
          <a:bodyPr/>
          <a:lstStyle>
            <a:lvl1pPr algn="l">
              <a:defRPr sz="8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13"/>
          <p:cNvSpPr>
            <a:spLocks noGrp="1"/>
          </p:cNvSpPr>
          <p:nvPr>
            <p:ph type="ftr" sz="quarter" idx="15"/>
          </p:nvPr>
        </p:nvSpPr>
        <p:spPr>
          <a:xfrm>
            <a:off x="755650" y="6154738"/>
            <a:ext cx="3502025" cy="227012"/>
          </a:xfrm>
        </p:spPr>
        <p:txBody>
          <a:bodyPr/>
          <a:lstStyle>
            <a:lvl1pPr algn="l"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11" name="Номер слайда 14"/>
          <p:cNvSpPr>
            <a:spLocks noGrp="1"/>
          </p:cNvSpPr>
          <p:nvPr>
            <p:ph type="sldNum" sz="quarter" idx="16"/>
          </p:nvPr>
        </p:nvSpPr>
        <p:spPr>
          <a:xfrm>
            <a:off x="8604250" y="55563"/>
            <a:ext cx="431800" cy="252412"/>
          </a:xfrm>
        </p:spPr>
        <p:txBody>
          <a:bodyPr/>
          <a:lstStyle>
            <a:lvl1pPr algn="r">
              <a:defRPr sz="800"/>
            </a:lvl1pPr>
          </a:lstStyle>
          <a:p>
            <a:pPr>
              <a:defRPr/>
            </a:pPr>
            <a:fld id="{58D2D77B-960A-487A-B195-96A6EEA76F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790834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29DD1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00F1F8-15BC-49EE-BA51-F10B590229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015001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2"/>
          <p:cNvSpPr txBox="1">
            <a:spLocks/>
          </p:cNvSpPr>
          <p:nvPr/>
        </p:nvSpPr>
        <p:spPr>
          <a:xfrm>
            <a:off x="107950" y="55563"/>
            <a:ext cx="792163" cy="252412"/>
          </a:xfrm>
          <a:prstGeom prst="rect">
            <a:avLst/>
          </a:prstGeom>
        </p:spPr>
        <p:txBody>
          <a:bodyPr anchor="ctr"/>
          <a:lstStyle>
            <a:defPPr>
              <a:defRPr lang="ru-RU"/>
            </a:defPPr>
            <a:lvl1pPr marL="0" algn="l" defTabSz="914400" rtl="0" eaLnBrk="1" latinLnBrk="0" hangingPunct="1">
              <a:defRPr sz="800" kern="1200">
                <a:solidFill>
                  <a:srgbClr val="FEFEF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FFC5FA-CA71-4565-B01C-34C4B64B1EAF}" type="datetime1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28.02.2018</a:t>
            </a:fld>
            <a:endParaRPr lang="ru-RU" dirty="0"/>
          </a:p>
        </p:txBody>
      </p:sp>
      <p:sp>
        <p:nvSpPr>
          <p:cNvPr id="3" name="Нижний колонтитул 13"/>
          <p:cNvSpPr txBox="1">
            <a:spLocks/>
          </p:cNvSpPr>
          <p:nvPr/>
        </p:nvSpPr>
        <p:spPr>
          <a:xfrm>
            <a:off x="755650" y="6154738"/>
            <a:ext cx="3502025" cy="227012"/>
          </a:xfrm>
          <a:prstGeom prst="rect">
            <a:avLst/>
          </a:prstGeom>
        </p:spPr>
        <p:txBody>
          <a:bodyPr anchor="ctr"/>
          <a:lstStyle>
            <a:defPPr>
              <a:defRPr lang="ru-RU"/>
            </a:defPPr>
            <a:lvl1pPr marL="0" algn="l" defTabSz="914400" rtl="0" eaLnBrk="1" latinLnBrk="0" hangingPunct="1">
              <a:defRPr sz="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ФИО автора, должность</a:t>
            </a:r>
            <a:endParaRPr lang="ru-RU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Номер слайда 14"/>
          <p:cNvSpPr txBox="1">
            <a:spLocks/>
          </p:cNvSpPr>
          <p:nvPr/>
        </p:nvSpPr>
        <p:spPr>
          <a:xfrm>
            <a:off x="8604250" y="55563"/>
            <a:ext cx="431800" cy="252412"/>
          </a:xfrm>
          <a:prstGeom prst="rect">
            <a:avLst/>
          </a:prstGeom>
        </p:spPr>
        <p:txBody>
          <a:bodyPr anchor="ctr"/>
          <a:lstStyle>
            <a:defPPr>
              <a:defRPr lang="ru-RU"/>
            </a:defPPr>
            <a:lvl1pPr marL="0" algn="r" defTabSz="914400" rtl="0" eaLnBrk="1" latinLnBrk="0" hangingPunct="1">
              <a:defRPr sz="800" kern="1200">
                <a:solidFill>
                  <a:srgbClr val="FEFEF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EFC07CE-4124-4C65-A4AC-3772C5F3FCBA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dirty="0"/>
          </a:p>
        </p:txBody>
      </p:sp>
      <p:sp>
        <p:nvSpPr>
          <p:cNvPr id="5" name="Нижний колонтитул 4"/>
          <p:cNvSpPr txBox="1">
            <a:spLocks/>
          </p:cNvSpPr>
          <p:nvPr/>
        </p:nvSpPr>
        <p:spPr>
          <a:xfrm>
            <a:off x="755650" y="5732463"/>
            <a:ext cx="7704138" cy="720725"/>
          </a:xfrm>
          <a:prstGeom prst="rect">
            <a:avLst/>
          </a:prstGeom>
        </p:spPr>
        <p:txBody>
          <a:bodyPr anchor="ctr"/>
          <a:lstStyle>
            <a:lvl1pPr algn="l">
              <a:defRPr sz="600" b="1"/>
            </a:lvl1pPr>
          </a:lstStyle>
          <a:p>
            <a:pPr defTabSz="914400">
              <a:lnSpc>
                <a:spcPct val="90000"/>
              </a:lnSpc>
              <a:defRPr/>
            </a:pPr>
            <a:r>
              <a:rPr lang="ru-RU" sz="500" dirty="0" smtClean="0">
                <a:solidFill>
                  <a:srgbClr val="242852"/>
                </a:solidFill>
              </a:rPr>
              <a:t>ГОСУДАРСТВЕННОЕ АВТОНОМНОЕ УЧРЕЖДЕНИЕ ДОПОЛНИТЕЛЬНОГО</a:t>
            </a:r>
          </a:p>
          <a:p>
            <a:pPr defTabSz="914400">
              <a:lnSpc>
                <a:spcPct val="90000"/>
              </a:lnSpc>
              <a:defRPr/>
            </a:pPr>
            <a:r>
              <a:rPr lang="ru-RU" sz="500" dirty="0" smtClean="0">
                <a:solidFill>
                  <a:srgbClr val="242852"/>
                </a:solidFill>
              </a:rPr>
              <a:t>ПРОФЕССИОНАЛЬНОГО ОБРАЗОВАНИЯ (ПОВЫШЕНИЯ КВАЛИФИКАЦИИ) СПЕЦИАЛИСТОВ</a:t>
            </a:r>
          </a:p>
          <a:p>
            <a:pPr defTabSz="914400">
              <a:lnSpc>
                <a:spcPct val="90000"/>
              </a:lnSpc>
              <a:defRPr/>
            </a:pPr>
            <a:r>
              <a:rPr lang="ru-RU" sz="700" dirty="0" smtClean="0">
                <a:solidFill>
                  <a:srgbClr val="242852"/>
                </a:solidFill>
              </a:rPr>
              <a:t>«СМОЛЕНСКИЙ ОБЛАСТНОЙ ИНСТИТУТ РАЗВИТИЯ ОБРАЗОВАНИЯ»</a:t>
            </a:r>
          </a:p>
          <a:p>
            <a:pPr algn="r" defTabSz="914400">
              <a:lnSpc>
                <a:spcPct val="90000"/>
              </a:lnSpc>
              <a:defRPr/>
            </a:pPr>
            <a:endParaRPr lang="ru-RU" sz="700" dirty="0" smtClean="0">
              <a:solidFill>
                <a:srgbClr val="242852"/>
              </a:solidFill>
            </a:endParaRPr>
          </a:p>
          <a:p>
            <a:pPr algn="r" defTabSz="914400">
              <a:lnSpc>
                <a:spcPct val="90000"/>
              </a:lnSpc>
              <a:defRPr/>
            </a:pPr>
            <a:r>
              <a:rPr lang="ru-RU" sz="700" dirty="0" smtClean="0">
                <a:solidFill>
                  <a:srgbClr val="242852"/>
                </a:solidFill>
              </a:rPr>
              <a:t>214000, г. Смоленск, ул. Октябрьской революции, д. 20А</a:t>
            </a:r>
          </a:p>
          <a:p>
            <a:pPr algn="r" defTabSz="914400">
              <a:lnSpc>
                <a:spcPct val="90000"/>
              </a:lnSpc>
              <a:defRPr/>
            </a:pPr>
            <a:r>
              <a:rPr lang="ru-RU" sz="700" dirty="0" smtClean="0">
                <a:solidFill>
                  <a:srgbClr val="242852"/>
                </a:solidFill>
              </a:rPr>
              <a:t>тел</a:t>
            </a:r>
            <a:r>
              <a:rPr lang="en-US" sz="700" dirty="0" smtClean="0">
                <a:solidFill>
                  <a:srgbClr val="242852"/>
                </a:solidFill>
              </a:rPr>
              <a:t>/</a:t>
            </a:r>
            <a:r>
              <a:rPr lang="ru-RU" sz="700" dirty="0" smtClean="0">
                <a:solidFill>
                  <a:srgbClr val="242852"/>
                </a:solidFill>
              </a:rPr>
              <a:t>факс: 8 (4812) 38-21-57</a:t>
            </a:r>
          </a:p>
          <a:p>
            <a:pPr algn="r" defTabSz="914400">
              <a:lnSpc>
                <a:spcPct val="90000"/>
              </a:lnSpc>
              <a:defRPr/>
            </a:pPr>
            <a:r>
              <a:rPr lang="en-US" sz="700" dirty="0" smtClean="0">
                <a:solidFill>
                  <a:srgbClr val="242852"/>
                </a:solidFill>
                <a:cs typeface="Calibri" pitchFamily="34" charset="0"/>
              </a:rPr>
              <a:t>www. dpo-smolensk.ru</a:t>
            </a:r>
            <a:endParaRPr lang="ru-RU" sz="700" dirty="0">
              <a:solidFill>
                <a:srgbClr val="242852"/>
              </a:solidFill>
              <a:cs typeface="Calibri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755650" y="6065838"/>
            <a:ext cx="7704138" cy="0"/>
          </a:xfrm>
          <a:prstGeom prst="line">
            <a:avLst/>
          </a:prstGeom>
          <a:ln w="127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C:\Users\Владелец\Desktop\ПТИЦА_БЕЛАЯ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4888" y="115888"/>
            <a:ext cx="642937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018416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44"/>
            <p:cNvGrpSpPr>
              <a:grpSpLocks/>
            </p:cNvGrpSpPr>
            <p:nvPr/>
          </p:nvGrpSpPr>
          <p:grpSpPr bwMode="auto"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41" name="Rectangle 83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38" name="Rectangle 80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9" name="Rectangle 81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0" name="Rectangle 82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35" name="Rectangle 77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6" name="Rectangle 78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7" name="Rectangle 79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32" name="Rectangle 74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4400">
                  <a:solidFill>
                    <a:prstClr val="white"/>
                  </a:solidFill>
                </a:endParaRPr>
              </a:p>
            </p:txBody>
          </p:sp>
          <p:sp>
            <p:nvSpPr>
              <p:cNvPr id="33" name="Rectangle 75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4400">
                  <a:solidFill>
                    <a:prstClr val="white"/>
                  </a:solidFill>
                </a:endParaRPr>
              </a:p>
            </p:txBody>
          </p:sp>
          <p:sp>
            <p:nvSpPr>
              <p:cNvPr id="34" name="Rectangle 76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44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7" name="Freeform 46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8" name="Freeform 4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9" name="Freeform 4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10" name="Freeform 49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11" name="Freeform 50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12" name="Hexagon 51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3" name="Hexagon 52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4" name="Hexagon 53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5" name="Hexagon 54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6" name="Hexagon 55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7" name="Freeform 58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8" name="Hexagon 59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9" name="Hexagon 61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0" name="Hexagon 62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1" name="Hexagon 63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2" name="Hexagon 64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3" name="Hexagon 65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4" name="Hexagon 66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5" name="Hexagon 67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6" name="Hexagon 68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7" name="Freeform 69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8" name="Freeform 70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</p:grpSp>
      <p:sp>
        <p:nvSpPr>
          <p:cNvPr id="44" name="Rectangle 45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45" name="Rectangle 56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46" name="Rectangle 57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47" name="Rectangle 60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9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89F5C-700B-49B8-8C61-95EEA77D7D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0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29DD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085727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44"/>
            <p:cNvGrpSpPr>
              <a:grpSpLocks/>
            </p:cNvGrpSpPr>
            <p:nvPr/>
          </p:nvGrpSpPr>
          <p:grpSpPr bwMode="auto"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41" name="Rectangle 86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38" name="Rectangle 83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9" name="Rectangle 84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0" name="Rectangle 85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35" name="Rectangle 80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6" name="Rectangle 81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7" name="Rectangle 82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32" name="Rectangle 77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4400">
                  <a:solidFill>
                    <a:prstClr val="white"/>
                  </a:solidFill>
                </a:endParaRPr>
              </a:p>
            </p:txBody>
          </p:sp>
          <p:sp>
            <p:nvSpPr>
              <p:cNvPr id="33" name="Rectangle 78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4400">
                  <a:solidFill>
                    <a:prstClr val="white"/>
                  </a:solidFill>
                </a:endParaRPr>
              </a:p>
            </p:txBody>
          </p:sp>
          <p:sp>
            <p:nvSpPr>
              <p:cNvPr id="34" name="Rectangle 79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44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7" name="Freeform 45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8" name="Freeform 46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9" name="Freeform 47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10" name="Freeform 48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11" name="Freeform 49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12" name="Hexagon 50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3" name="Hexagon 51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4" name="Hexagon 59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5" name="Hexagon 60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6" name="Hexagon 61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7" name="Freeform 62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8" name="Hexagon 63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9" name="Hexagon 64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0" name="Hexagon 65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1" name="Hexagon 66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2" name="Hexagon 67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3" name="Hexagon 68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4" name="Hexagon 69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5" name="Hexagon 70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6" name="Hexagon 71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7" name="Freeform 72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8" name="Freeform 73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</p:grpSp>
      <p:sp>
        <p:nvSpPr>
          <p:cNvPr id="44" name="Rectangle 93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45" name="Rectangle 10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46" name="Rectangle 101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47" name="Rectangle 104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29DD1"/>
              </a:solidFill>
            </a:endParaRPr>
          </a:p>
        </p:txBody>
      </p:sp>
      <p:sp>
        <p:nvSpPr>
          <p:cNvPr id="5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E2C2CE-7ED5-4D98-BFD5-6ACD221EFF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418040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29DD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B6D177-5B0E-43B2-9448-D49A3410FD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60845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29DD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D24C69-D44D-42B6-9C2D-277496E997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36567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29DD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B88924-2A4C-486C-BDEE-0E196A43D6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193159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2"/>
          <p:cNvGrpSpPr>
            <a:grpSpLocks/>
          </p:cNvGrpSpPr>
          <p:nvPr/>
        </p:nvGrpSpPr>
        <p:grpSpPr bwMode="auto">
          <a:xfrm>
            <a:off x="-404813" y="0"/>
            <a:ext cx="9932988" cy="6858000"/>
            <a:chOff x="-382404" y="0"/>
            <a:chExt cx="9932332" cy="6858000"/>
          </a:xfrm>
        </p:grpSpPr>
        <p:grpSp>
          <p:nvGrpSpPr>
            <p:cNvPr id="4" name="Group 44"/>
            <p:cNvGrpSpPr>
              <a:grpSpLocks/>
            </p:cNvGrpSpPr>
            <p:nvPr/>
          </p:nvGrpSpPr>
          <p:grpSpPr bwMode="auto"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7" name="Group 4"/>
              <p:cNvGrpSpPr>
                <a:grpSpLocks/>
              </p:cNvGrpSpPr>
              <p:nvPr/>
            </p:nvGrpSpPr>
            <p:grpSpPr bwMode="auto"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39" name="Rectangle 114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0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1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28" name="Group 5"/>
              <p:cNvGrpSpPr>
                <a:grpSpLocks/>
              </p:cNvGrpSpPr>
              <p:nvPr/>
            </p:nvGrpSpPr>
            <p:grpSpPr bwMode="auto"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36" name="Rectangle 84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7" name="Rectangle 85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8" name="Rectangle 113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29" name="Group 9"/>
              <p:cNvGrpSpPr>
                <a:grpSpLocks/>
              </p:cNvGrpSpPr>
              <p:nvPr/>
            </p:nvGrpSpPr>
            <p:grpSpPr bwMode="auto"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33" name="Rectangle 77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4" name="Rectangle 78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5" name="Rectangle 80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30" name="Rectangle 74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4400">
                  <a:solidFill>
                    <a:prstClr val="white"/>
                  </a:solidFill>
                </a:endParaRPr>
              </a:p>
            </p:txBody>
          </p:sp>
          <p:sp>
            <p:nvSpPr>
              <p:cNvPr id="31" name="Rectangle 75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4400">
                  <a:solidFill>
                    <a:prstClr val="white"/>
                  </a:solidFill>
                </a:endParaRPr>
              </a:p>
            </p:txBody>
          </p:sp>
          <p:sp>
            <p:nvSpPr>
              <p:cNvPr id="32" name="Rectangle 76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44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5" name="Freeform 44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6" name="Freeform 4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7" name="Freeform 4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8" name="Freeform 50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9" name="Freeform 51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10" name="Hexagon 52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1" name="Hexagon 53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2" name="Hexagon 54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3" name="Hexagon 55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4" name="Hexagon 56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5" name="Freeform 57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6" name="Hexagon 58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7" name="Hexagon 59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8" name="Hexagon 60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9" name="Hexagon 61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0" name="Hexagon 62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1" name="Hexagon 63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2" name="Hexagon 64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3" name="Hexagon 65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4" name="Hexagon 66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5" name="Freeform 67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6" name="Freeform 68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</p:grpSp>
      <p:pic>
        <p:nvPicPr>
          <p:cNvPr id="42" name="Picture 6" descr="C:\Users\Владелец\Desktop\Птица_целая.png"/>
          <p:cNvPicPr>
            <a:picLocks noChangeAspect="1" noChangeArrowheads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/>
          </a:blip>
          <a:srcRect/>
          <a:stretch>
            <a:fillRect/>
          </a:stretch>
        </p:blipFill>
        <p:spPr bwMode="auto">
          <a:xfrm>
            <a:off x="184366" y="1748053"/>
            <a:ext cx="7339962" cy="4502276"/>
          </a:xfrm>
          <a:prstGeom prst="rect">
            <a:avLst/>
          </a:prstGeom>
          <a:noFill/>
          <a:extLst/>
        </p:spPr>
      </p:pic>
      <p:sp>
        <p:nvSpPr>
          <p:cNvPr id="43" name="Rectangle 45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>
              <a:alpha val="69804"/>
            </a:srgb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44" name="Rectangle 49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45" name="Rectangle 88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rgbClr val="0070C0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46" name="Rectangle 46"/>
          <p:cNvSpPr/>
          <p:nvPr/>
        </p:nvSpPr>
        <p:spPr>
          <a:xfrm>
            <a:off x="4649788" y="-22225"/>
            <a:ext cx="3505200" cy="23129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47" name="Подзаголовок 2"/>
          <p:cNvSpPr txBox="1">
            <a:spLocks/>
          </p:cNvSpPr>
          <p:nvPr/>
        </p:nvSpPr>
        <p:spPr>
          <a:xfrm>
            <a:off x="4748213" y="277813"/>
            <a:ext cx="3309937" cy="16383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800" kern="1200">
                <a:solidFill>
                  <a:srgbClr val="42424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ts val="0"/>
              </a:spcBef>
              <a:spcAft>
                <a:spcPct val="0"/>
              </a:spcAft>
              <a:buClr>
                <a:srgbClr val="629DD1"/>
              </a:buClr>
              <a:defRPr/>
            </a:pPr>
            <a:r>
              <a:rPr lang="ru-RU" sz="1200" b="1" dirty="0" smtClean="0">
                <a:solidFill>
                  <a:prstClr val="white"/>
                </a:solidFill>
              </a:rPr>
              <a:t>государственное автономное учреждение дополнительного профессионального образования</a:t>
            </a:r>
          </a:p>
          <a:p>
            <a:pPr algn="ctr" fontAlgn="base">
              <a:spcBef>
                <a:spcPts val="0"/>
              </a:spcBef>
              <a:spcAft>
                <a:spcPct val="0"/>
              </a:spcAft>
              <a:buClr>
                <a:srgbClr val="629DD1"/>
              </a:buClr>
              <a:defRPr/>
            </a:pPr>
            <a:r>
              <a:rPr lang="ru-RU" sz="1200" b="1" dirty="0" smtClean="0">
                <a:solidFill>
                  <a:prstClr val="white"/>
                </a:solidFill>
              </a:rPr>
              <a:t>(повышения квалификации) специалистов</a:t>
            </a:r>
          </a:p>
          <a:p>
            <a:pPr algn="ctr" fontAlgn="base">
              <a:spcBef>
                <a:spcPts val="0"/>
              </a:spcBef>
              <a:spcAft>
                <a:spcPct val="0"/>
              </a:spcAft>
              <a:buClr>
                <a:srgbClr val="629DD1"/>
              </a:buClr>
              <a:defRPr/>
            </a:pPr>
            <a:endParaRPr lang="ru-RU" sz="700" b="1" dirty="0" smtClean="0">
              <a:solidFill>
                <a:prstClr val="white"/>
              </a:solidFill>
            </a:endParaRPr>
          </a:p>
          <a:p>
            <a:pPr algn="ctr" fontAlgn="base">
              <a:spcBef>
                <a:spcPts val="0"/>
              </a:spcBef>
              <a:spcAft>
                <a:spcPct val="0"/>
              </a:spcAft>
              <a:buClr>
                <a:srgbClr val="629DD1"/>
              </a:buClr>
              <a:defRPr/>
            </a:pPr>
            <a:r>
              <a:rPr lang="ru-RU" sz="1200" b="1" dirty="0" smtClean="0">
                <a:solidFill>
                  <a:prstClr val="white"/>
                </a:solidFill>
              </a:rPr>
              <a:t>«СМОЛЕНСКИЙ ОБЛАСТНОЙ ИНСТИТУТ</a:t>
            </a:r>
          </a:p>
          <a:p>
            <a:pPr algn="ctr" fontAlgn="base">
              <a:spcBef>
                <a:spcPts val="0"/>
              </a:spcBef>
              <a:spcAft>
                <a:spcPct val="0"/>
              </a:spcAft>
              <a:buClr>
                <a:srgbClr val="629DD1"/>
              </a:buClr>
              <a:defRPr/>
            </a:pPr>
            <a:r>
              <a:rPr lang="ru-RU" sz="1200" b="1" dirty="0" smtClean="0">
                <a:solidFill>
                  <a:prstClr val="white"/>
                </a:solidFill>
              </a:rPr>
              <a:t>РАЗВИТИЯ ОБРАЗОВАНИЯ»</a:t>
            </a:r>
            <a:endParaRPr lang="ru-RU" sz="1200" b="1" dirty="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6016" y="2561421"/>
            <a:ext cx="3382236" cy="3079357"/>
          </a:xfrm>
        </p:spPr>
        <p:txBody>
          <a:bodyPr anchor="ctr">
            <a:normAutofit/>
          </a:bodyPr>
          <a:lstStyle>
            <a:lvl1pPr algn="ctr">
              <a:defRPr sz="3000" b="1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227105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4"/>
          <p:cNvSpPr txBox="1">
            <a:spLocks/>
          </p:cNvSpPr>
          <p:nvPr/>
        </p:nvSpPr>
        <p:spPr>
          <a:xfrm>
            <a:off x="755650" y="5732463"/>
            <a:ext cx="7704138" cy="720725"/>
          </a:xfrm>
          <a:prstGeom prst="rect">
            <a:avLst/>
          </a:prstGeom>
        </p:spPr>
        <p:txBody>
          <a:bodyPr anchor="ctr"/>
          <a:lstStyle>
            <a:lvl1pPr algn="l">
              <a:defRPr sz="600" b="1"/>
            </a:lvl1pPr>
          </a:lstStyle>
          <a:p>
            <a:pPr defTabSz="914400">
              <a:lnSpc>
                <a:spcPct val="90000"/>
              </a:lnSpc>
              <a:defRPr/>
            </a:pPr>
            <a:r>
              <a:rPr lang="ru-RU" sz="500" dirty="0" smtClean="0">
                <a:solidFill>
                  <a:srgbClr val="242852"/>
                </a:solidFill>
              </a:rPr>
              <a:t>ГОСУДАРСТВЕННОЕ АВТОНОМНОЕ УЧРЕЖДЕНИЕ ДОПОЛНИТЕЛЬНОГО</a:t>
            </a:r>
          </a:p>
          <a:p>
            <a:pPr defTabSz="914400">
              <a:lnSpc>
                <a:spcPct val="90000"/>
              </a:lnSpc>
              <a:defRPr/>
            </a:pPr>
            <a:r>
              <a:rPr lang="ru-RU" sz="500" dirty="0" smtClean="0">
                <a:solidFill>
                  <a:srgbClr val="242852"/>
                </a:solidFill>
              </a:rPr>
              <a:t>ПРОФЕССИОНАЛЬНОГО ОБРАЗОВАНИЯ (ПОВЫШЕНИЯ КВАЛИФИКАЦИИ) СПЕЦИАЛИСТОВ</a:t>
            </a:r>
          </a:p>
          <a:p>
            <a:pPr defTabSz="914400">
              <a:lnSpc>
                <a:spcPct val="90000"/>
              </a:lnSpc>
              <a:defRPr/>
            </a:pPr>
            <a:r>
              <a:rPr lang="ru-RU" sz="700" dirty="0" smtClean="0">
                <a:solidFill>
                  <a:srgbClr val="242852"/>
                </a:solidFill>
              </a:rPr>
              <a:t>«СМОЛЕНСКИЙ ОБЛАСТНОЙ ИНСТИТУТ РАЗВИТИЯ ОБРАЗОВАНИЯ»</a:t>
            </a:r>
          </a:p>
          <a:p>
            <a:pPr algn="r" defTabSz="914400">
              <a:lnSpc>
                <a:spcPct val="90000"/>
              </a:lnSpc>
              <a:defRPr/>
            </a:pPr>
            <a:endParaRPr lang="ru-RU" sz="700" dirty="0" smtClean="0">
              <a:solidFill>
                <a:srgbClr val="242852"/>
              </a:solidFill>
            </a:endParaRPr>
          </a:p>
          <a:p>
            <a:pPr algn="r" defTabSz="914400">
              <a:lnSpc>
                <a:spcPct val="90000"/>
              </a:lnSpc>
              <a:defRPr/>
            </a:pPr>
            <a:r>
              <a:rPr lang="ru-RU" sz="700" dirty="0" smtClean="0">
                <a:solidFill>
                  <a:srgbClr val="242852"/>
                </a:solidFill>
              </a:rPr>
              <a:t>214000, г. Смоленск, ул. Октябрьской революции, д. 20А</a:t>
            </a:r>
          </a:p>
          <a:p>
            <a:pPr algn="r" defTabSz="914400">
              <a:lnSpc>
                <a:spcPct val="90000"/>
              </a:lnSpc>
              <a:defRPr/>
            </a:pPr>
            <a:r>
              <a:rPr lang="ru-RU" sz="700" dirty="0" smtClean="0">
                <a:solidFill>
                  <a:srgbClr val="242852"/>
                </a:solidFill>
              </a:rPr>
              <a:t>тел</a:t>
            </a:r>
            <a:r>
              <a:rPr lang="en-US" sz="700" dirty="0" smtClean="0">
                <a:solidFill>
                  <a:srgbClr val="242852"/>
                </a:solidFill>
              </a:rPr>
              <a:t>/</a:t>
            </a:r>
            <a:r>
              <a:rPr lang="ru-RU" sz="700" dirty="0" smtClean="0">
                <a:solidFill>
                  <a:srgbClr val="242852"/>
                </a:solidFill>
              </a:rPr>
              <a:t>факс: 8 (4812) 38-21-57</a:t>
            </a:r>
          </a:p>
          <a:p>
            <a:pPr algn="r" defTabSz="914400">
              <a:lnSpc>
                <a:spcPct val="90000"/>
              </a:lnSpc>
              <a:defRPr/>
            </a:pPr>
            <a:r>
              <a:rPr lang="en-US" sz="700" dirty="0" smtClean="0">
                <a:solidFill>
                  <a:srgbClr val="242852"/>
                </a:solidFill>
                <a:cs typeface="Calibri" pitchFamily="34" charset="0"/>
              </a:rPr>
              <a:t>www. dpo-smolensk.ru</a:t>
            </a:r>
            <a:endParaRPr lang="ru-RU" sz="700" dirty="0">
              <a:solidFill>
                <a:srgbClr val="242852"/>
              </a:solidFill>
              <a:cs typeface="Calibri" pitchFamily="34" charset="0"/>
            </a:endParaRPr>
          </a:p>
        </p:txBody>
      </p:sp>
      <p:pic>
        <p:nvPicPr>
          <p:cNvPr id="5" name="Picture 2" descr="C:\Users\Владелец\Desktop\ПТИЦА_БЕЛАЯ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4888" y="115888"/>
            <a:ext cx="642937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755650" y="6065838"/>
            <a:ext cx="7704138" cy="0"/>
          </a:xfrm>
          <a:prstGeom prst="line">
            <a:avLst/>
          </a:prstGeom>
          <a:ln w="127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836712"/>
            <a:ext cx="7704856" cy="745152"/>
          </a:xfrm>
        </p:spPr>
        <p:txBody>
          <a:bodyPr anchor="ctr">
            <a:normAutofit/>
          </a:bodyPr>
          <a:lstStyle>
            <a:lvl1pPr algn="l">
              <a:defRPr sz="3000" b="1">
                <a:solidFill>
                  <a:srgbClr val="000099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700808"/>
            <a:ext cx="7704856" cy="3960440"/>
          </a:xfrm>
        </p:spPr>
        <p:txBody>
          <a:bodyPr>
            <a:normAutofit/>
          </a:bodyPr>
          <a:lstStyle>
            <a:lvl1pPr>
              <a:buClr>
                <a:srgbClr val="000099"/>
              </a:buClr>
              <a:defRPr sz="2000"/>
            </a:lvl1pPr>
            <a:lvl2pPr>
              <a:buClr>
                <a:srgbClr val="000099"/>
              </a:buClr>
              <a:defRPr sz="2000"/>
            </a:lvl2pPr>
            <a:lvl3pPr>
              <a:buClr>
                <a:srgbClr val="000099"/>
              </a:buClr>
              <a:defRPr sz="1800"/>
            </a:lvl3pPr>
            <a:lvl4pPr>
              <a:buClr>
                <a:srgbClr val="000099"/>
              </a:buClr>
              <a:defRPr sz="1600"/>
            </a:lvl4pPr>
            <a:lvl5pPr>
              <a:buClr>
                <a:srgbClr val="000099"/>
              </a:buClr>
              <a:defRPr sz="14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Дата 12"/>
          <p:cNvSpPr>
            <a:spLocks noGrp="1"/>
          </p:cNvSpPr>
          <p:nvPr>
            <p:ph type="dt" sz="half" idx="10"/>
          </p:nvPr>
        </p:nvSpPr>
        <p:spPr>
          <a:xfrm>
            <a:off x="107950" y="55563"/>
            <a:ext cx="792163" cy="252412"/>
          </a:xfrm>
        </p:spPr>
        <p:txBody>
          <a:bodyPr/>
          <a:lstStyle>
            <a:lvl1pPr algn="l">
              <a:defRPr sz="8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13"/>
          <p:cNvSpPr>
            <a:spLocks noGrp="1"/>
          </p:cNvSpPr>
          <p:nvPr>
            <p:ph type="ftr" sz="quarter" idx="11"/>
          </p:nvPr>
        </p:nvSpPr>
        <p:spPr>
          <a:xfrm>
            <a:off x="755650" y="6154738"/>
            <a:ext cx="3502025" cy="227012"/>
          </a:xfrm>
        </p:spPr>
        <p:txBody>
          <a:bodyPr/>
          <a:lstStyle>
            <a:lvl1pPr algn="l"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604250" y="55563"/>
            <a:ext cx="431800" cy="252412"/>
          </a:xfrm>
        </p:spPr>
        <p:txBody>
          <a:bodyPr/>
          <a:lstStyle>
            <a:lvl1pPr algn="r">
              <a:defRPr sz="800"/>
            </a:lvl1pPr>
          </a:lstStyle>
          <a:p>
            <a:pPr>
              <a:defRPr/>
            </a:pPr>
            <a:fld id="{D49CB45A-BB3C-4FED-9A29-C8BBC6DC27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929845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29DD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CECE0-225E-4636-A544-853173F2D9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8838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29DD1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834F4-F499-48CD-A9FC-032DBEE7C5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07130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Владелец\Desktop\ПТИЦА_БЕЛАЯ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4888" y="115888"/>
            <a:ext cx="642937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Нижний колонтитул 4"/>
          <p:cNvSpPr txBox="1">
            <a:spLocks/>
          </p:cNvSpPr>
          <p:nvPr/>
        </p:nvSpPr>
        <p:spPr>
          <a:xfrm>
            <a:off x="755650" y="5732463"/>
            <a:ext cx="7704138" cy="720725"/>
          </a:xfrm>
          <a:prstGeom prst="rect">
            <a:avLst/>
          </a:prstGeom>
        </p:spPr>
        <p:txBody>
          <a:bodyPr anchor="ctr"/>
          <a:lstStyle>
            <a:lvl1pPr algn="l">
              <a:defRPr sz="600" b="1"/>
            </a:lvl1pPr>
          </a:lstStyle>
          <a:p>
            <a:pPr defTabSz="914400">
              <a:lnSpc>
                <a:spcPct val="90000"/>
              </a:lnSpc>
              <a:defRPr/>
            </a:pPr>
            <a:r>
              <a:rPr lang="ru-RU" sz="500" dirty="0" smtClean="0">
                <a:solidFill>
                  <a:srgbClr val="242852"/>
                </a:solidFill>
              </a:rPr>
              <a:t>ГОСУДАРСТВЕННОЕ АВТОНОМНОЕ УЧРЕЖДЕНИЕ ДОПОЛНИТЕЛЬНОГО</a:t>
            </a:r>
          </a:p>
          <a:p>
            <a:pPr defTabSz="914400">
              <a:lnSpc>
                <a:spcPct val="90000"/>
              </a:lnSpc>
              <a:defRPr/>
            </a:pPr>
            <a:r>
              <a:rPr lang="ru-RU" sz="500" dirty="0" smtClean="0">
                <a:solidFill>
                  <a:srgbClr val="242852"/>
                </a:solidFill>
              </a:rPr>
              <a:t>ПРОФЕССИОНАЛЬНОГО ОБРАЗОВАНИЯ (ПОВЫШЕНИЯ КВАЛИФИКАЦИИ) СПЕЦИАЛИСТОВ</a:t>
            </a:r>
          </a:p>
          <a:p>
            <a:pPr defTabSz="914400">
              <a:lnSpc>
                <a:spcPct val="90000"/>
              </a:lnSpc>
              <a:defRPr/>
            </a:pPr>
            <a:r>
              <a:rPr lang="ru-RU" sz="700" dirty="0" smtClean="0">
                <a:solidFill>
                  <a:srgbClr val="242852"/>
                </a:solidFill>
              </a:rPr>
              <a:t>«СМОЛЕНСКИЙ ОБЛАСТНОЙ ИНСТИТУТ РАЗВИТИЯ ОБРАЗОВАНИЯ»</a:t>
            </a:r>
          </a:p>
          <a:p>
            <a:pPr algn="r" defTabSz="914400">
              <a:lnSpc>
                <a:spcPct val="90000"/>
              </a:lnSpc>
              <a:defRPr/>
            </a:pPr>
            <a:endParaRPr lang="ru-RU" sz="700" dirty="0" smtClean="0">
              <a:solidFill>
                <a:srgbClr val="242852"/>
              </a:solidFill>
            </a:endParaRPr>
          </a:p>
          <a:p>
            <a:pPr algn="r" defTabSz="914400">
              <a:lnSpc>
                <a:spcPct val="90000"/>
              </a:lnSpc>
              <a:defRPr/>
            </a:pPr>
            <a:r>
              <a:rPr lang="ru-RU" sz="700" dirty="0" smtClean="0">
                <a:solidFill>
                  <a:srgbClr val="242852"/>
                </a:solidFill>
              </a:rPr>
              <a:t>214000, г. Смоленск, ул. Октябрьской революции, д. 20А</a:t>
            </a:r>
          </a:p>
          <a:p>
            <a:pPr algn="r" defTabSz="914400">
              <a:lnSpc>
                <a:spcPct val="90000"/>
              </a:lnSpc>
              <a:defRPr/>
            </a:pPr>
            <a:r>
              <a:rPr lang="ru-RU" sz="700" dirty="0" smtClean="0">
                <a:solidFill>
                  <a:srgbClr val="242852"/>
                </a:solidFill>
              </a:rPr>
              <a:t>тел</a:t>
            </a:r>
            <a:r>
              <a:rPr lang="en-US" sz="700" dirty="0" smtClean="0">
                <a:solidFill>
                  <a:srgbClr val="242852"/>
                </a:solidFill>
              </a:rPr>
              <a:t>/</a:t>
            </a:r>
            <a:r>
              <a:rPr lang="ru-RU" sz="700" dirty="0" smtClean="0">
                <a:solidFill>
                  <a:srgbClr val="242852"/>
                </a:solidFill>
              </a:rPr>
              <a:t>факс: 8 (4812) 38-21-57</a:t>
            </a:r>
          </a:p>
          <a:p>
            <a:pPr algn="r" defTabSz="914400">
              <a:lnSpc>
                <a:spcPct val="90000"/>
              </a:lnSpc>
              <a:defRPr/>
            </a:pPr>
            <a:r>
              <a:rPr lang="en-US" sz="700" dirty="0" smtClean="0">
                <a:solidFill>
                  <a:srgbClr val="242852"/>
                </a:solidFill>
                <a:cs typeface="Calibri" pitchFamily="34" charset="0"/>
              </a:rPr>
              <a:t>www. dpo-smolensk.ru</a:t>
            </a:r>
            <a:endParaRPr lang="ru-RU" sz="700" dirty="0">
              <a:solidFill>
                <a:srgbClr val="242852"/>
              </a:solidFill>
              <a:cs typeface="Calibri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755650" y="6065838"/>
            <a:ext cx="7704138" cy="0"/>
          </a:xfrm>
          <a:prstGeom prst="line">
            <a:avLst/>
          </a:prstGeom>
          <a:ln w="127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755576" y="836712"/>
            <a:ext cx="7704856" cy="745152"/>
          </a:xfrm>
        </p:spPr>
        <p:txBody>
          <a:bodyPr anchor="ctr">
            <a:normAutofit/>
          </a:bodyPr>
          <a:lstStyle>
            <a:lvl1pPr algn="l">
              <a:defRPr sz="3000" b="1">
                <a:solidFill>
                  <a:srgbClr val="000099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1"/>
          </p:nvPr>
        </p:nvSpPr>
        <p:spPr>
          <a:xfrm>
            <a:off x="755576" y="1700808"/>
            <a:ext cx="3816000" cy="3960440"/>
          </a:xfrm>
        </p:spPr>
        <p:txBody>
          <a:bodyPr>
            <a:normAutofit/>
          </a:bodyPr>
          <a:lstStyle>
            <a:lvl1pPr>
              <a:buClr>
                <a:srgbClr val="000099"/>
              </a:buClr>
              <a:defRPr sz="2000"/>
            </a:lvl1pPr>
            <a:lvl2pPr>
              <a:buClr>
                <a:srgbClr val="000099"/>
              </a:buClr>
              <a:defRPr sz="2000"/>
            </a:lvl2pPr>
            <a:lvl3pPr>
              <a:buClr>
                <a:srgbClr val="000099"/>
              </a:buClr>
              <a:defRPr sz="1800"/>
            </a:lvl3pPr>
            <a:lvl4pPr>
              <a:buClr>
                <a:srgbClr val="000099"/>
              </a:buClr>
              <a:defRPr sz="1600"/>
            </a:lvl4pPr>
            <a:lvl5pPr>
              <a:buClr>
                <a:srgbClr val="000099"/>
              </a:buClr>
              <a:defRPr sz="14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9" name="Content Placeholder 2"/>
          <p:cNvSpPr>
            <a:spLocks noGrp="1"/>
          </p:cNvSpPr>
          <p:nvPr>
            <p:ph idx="13"/>
          </p:nvPr>
        </p:nvSpPr>
        <p:spPr>
          <a:xfrm>
            <a:off x="4644432" y="1700808"/>
            <a:ext cx="3816000" cy="3960440"/>
          </a:xfrm>
        </p:spPr>
        <p:txBody>
          <a:bodyPr>
            <a:normAutofit/>
          </a:bodyPr>
          <a:lstStyle>
            <a:lvl1pPr>
              <a:buClr>
                <a:srgbClr val="000099"/>
              </a:buClr>
              <a:defRPr sz="2000"/>
            </a:lvl1pPr>
            <a:lvl2pPr>
              <a:buClr>
                <a:srgbClr val="000099"/>
              </a:buClr>
              <a:defRPr sz="2000"/>
            </a:lvl2pPr>
            <a:lvl3pPr>
              <a:buClr>
                <a:srgbClr val="000099"/>
              </a:buClr>
              <a:defRPr sz="1800"/>
            </a:lvl3pPr>
            <a:lvl4pPr>
              <a:buClr>
                <a:srgbClr val="000099"/>
              </a:buClr>
              <a:defRPr sz="1600"/>
            </a:lvl4pPr>
            <a:lvl5pPr>
              <a:buClr>
                <a:srgbClr val="000099"/>
              </a:buClr>
              <a:defRPr sz="14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Дата 12"/>
          <p:cNvSpPr>
            <a:spLocks noGrp="1"/>
          </p:cNvSpPr>
          <p:nvPr>
            <p:ph type="dt" sz="half" idx="14"/>
          </p:nvPr>
        </p:nvSpPr>
        <p:spPr>
          <a:xfrm>
            <a:off x="107950" y="55563"/>
            <a:ext cx="792163" cy="252412"/>
          </a:xfrm>
        </p:spPr>
        <p:txBody>
          <a:bodyPr/>
          <a:lstStyle>
            <a:lvl1pPr algn="l">
              <a:defRPr sz="8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13"/>
          <p:cNvSpPr>
            <a:spLocks noGrp="1"/>
          </p:cNvSpPr>
          <p:nvPr>
            <p:ph type="ftr" sz="quarter" idx="15"/>
          </p:nvPr>
        </p:nvSpPr>
        <p:spPr>
          <a:xfrm>
            <a:off x="755650" y="6154738"/>
            <a:ext cx="3502025" cy="227012"/>
          </a:xfrm>
        </p:spPr>
        <p:txBody>
          <a:bodyPr/>
          <a:lstStyle>
            <a:lvl1pPr algn="l"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11" name="Номер слайда 14"/>
          <p:cNvSpPr>
            <a:spLocks noGrp="1"/>
          </p:cNvSpPr>
          <p:nvPr>
            <p:ph type="sldNum" sz="quarter" idx="16"/>
          </p:nvPr>
        </p:nvSpPr>
        <p:spPr>
          <a:xfrm>
            <a:off x="8604250" y="55563"/>
            <a:ext cx="431800" cy="252412"/>
          </a:xfrm>
        </p:spPr>
        <p:txBody>
          <a:bodyPr/>
          <a:lstStyle>
            <a:lvl1pPr algn="r">
              <a:defRPr sz="800"/>
            </a:lvl1pPr>
          </a:lstStyle>
          <a:p>
            <a:pPr>
              <a:defRPr/>
            </a:pPr>
            <a:fld id="{D7422DCD-0651-44C2-9A17-3A6AFE01D1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884387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29DD1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A5315B-0906-4778-ABF5-659C6B1D63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157583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29DD1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00F1F8-15BC-49EE-BA51-F10B590229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735410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2"/>
          <p:cNvSpPr txBox="1">
            <a:spLocks/>
          </p:cNvSpPr>
          <p:nvPr/>
        </p:nvSpPr>
        <p:spPr>
          <a:xfrm>
            <a:off x="107950" y="55563"/>
            <a:ext cx="792163" cy="252412"/>
          </a:xfrm>
          <a:prstGeom prst="rect">
            <a:avLst/>
          </a:prstGeom>
        </p:spPr>
        <p:txBody>
          <a:bodyPr anchor="ctr"/>
          <a:lstStyle>
            <a:defPPr>
              <a:defRPr lang="ru-RU"/>
            </a:defPPr>
            <a:lvl1pPr marL="0" algn="l" defTabSz="914400" rtl="0" eaLnBrk="1" latinLnBrk="0" hangingPunct="1">
              <a:defRPr sz="800" kern="1200">
                <a:solidFill>
                  <a:srgbClr val="FEFEF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FFC5FA-CA71-4565-B01C-34C4B64B1EAF}" type="datetime1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28.02.2018</a:t>
            </a:fld>
            <a:endParaRPr lang="ru-RU" dirty="0"/>
          </a:p>
        </p:txBody>
      </p:sp>
      <p:sp>
        <p:nvSpPr>
          <p:cNvPr id="3" name="Нижний колонтитул 13"/>
          <p:cNvSpPr txBox="1">
            <a:spLocks/>
          </p:cNvSpPr>
          <p:nvPr/>
        </p:nvSpPr>
        <p:spPr>
          <a:xfrm>
            <a:off x="755650" y="6154738"/>
            <a:ext cx="3502025" cy="227012"/>
          </a:xfrm>
          <a:prstGeom prst="rect">
            <a:avLst/>
          </a:prstGeom>
        </p:spPr>
        <p:txBody>
          <a:bodyPr anchor="ctr"/>
          <a:lstStyle>
            <a:defPPr>
              <a:defRPr lang="ru-RU"/>
            </a:defPPr>
            <a:lvl1pPr marL="0" algn="l" defTabSz="914400" rtl="0" eaLnBrk="1" latinLnBrk="0" hangingPunct="1">
              <a:defRPr sz="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ФИО автора, должность</a:t>
            </a:r>
            <a:endParaRPr lang="ru-RU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Номер слайда 14"/>
          <p:cNvSpPr txBox="1">
            <a:spLocks/>
          </p:cNvSpPr>
          <p:nvPr/>
        </p:nvSpPr>
        <p:spPr>
          <a:xfrm>
            <a:off x="8604250" y="55563"/>
            <a:ext cx="431800" cy="252412"/>
          </a:xfrm>
          <a:prstGeom prst="rect">
            <a:avLst/>
          </a:prstGeom>
        </p:spPr>
        <p:txBody>
          <a:bodyPr anchor="ctr"/>
          <a:lstStyle>
            <a:defPPr>
              <a:defRPr lang="ru-RU"/>
            </a:defPPr>
            <a:lvl1pPr marL="0" algn="r" defTabSz="914400" rtl="0" eaLnBrk="1" latinLnBrk="0" hangingPunct="1">
              <a:defRPr sz="800" kern="1200">
                <a:solidFill>
                  <a:srgbClr val="FEFEF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EFC07CE-4124-4C65-A4AC-3772C5F3FCBA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dirty="0"/>
          </a:p>
        </p:txBody>
      </p:sp>
      <p:sp>
        <p:nvSpPr>
          <p:cNvPr id="5" name="Нижний колонтитул 4"/>
          <p:cNvSpPr txBox="1">
            <a:spLocks/>
          </p:cNvSpPr>
          <p:nvPr/>
        </p:nvSpPr>
        <p:spPr>
          <a:xfrm>
            <a:off x="755650" y="5732463"/>
            <a:ext cx="7704138" cy="720725"/>
          </a:xfrm>
          <a:prstGeom prst="rect">
            <a:avLst/>
          </a:prstGeom>
        </p:spPr>
        <p:txBody>
          <a:bodyPr anchor="ctr"/>
          <a:lstStyle>
            <a:lvl1pPr algn="l">
              <a:defRPr sz="600" b="1"/>
            </a:lvl1pPr>
          </a:lstStyle>
          <a:p>
            <a:pPr defTabSz="914400">
              <a:lnSpc>
                <a:spcPct val="90000"/>
              </a:lnSpc>
              <a:defRPr/>
            </a:pPr>
            <a:r>
              <a:rPr lang="ru-RU" sz="500" dirty="0" smtClean="0">
                <a:solidFill>
                  <a:srgbClr val="242852"/>
                </a:solidFill>
              </a:rPr>
              <a:t>ГОСУДАРСТВЕННОЕ АВТОНОМНОЕ УЧРЕЖДЕНИЕ ДОПОЛНИТЕЛЬНОГО</a:t>
            </a:r>
          </a:p>
          <a:p>
            <a:pPr defTabSz="914400">
              <a:lnSpc>
                <a:spcPct val="90000"/>
              </a:lnSpc>
              <a:defRPr/>
            </a:pPr>
            <a:r>
              <a:rPr lang="ru-RU" sz="500" dirty="0" smtClean="0">
                <a:solidFill>
                  <a:srgbClr val="242852"/>
                </a:solidFill>
              </a:rPr>
              <a:t>ПРОФЕССИОНАЛЬНОГО ОБРАЗОВАНИЯ (ПОВЫШЕНИЯ КВАЛИФИКАЦИИ) СПЕЦИАЛИСТОВ</a:t>
            </a:r>
          </a:p>
          <a:p>
            <a:pPr defTabSz="914400">
              <a:lnSpc>
                <a:spcPct val="90000"/>
              </a:lnSpc>
              <a:defRPr/>
            </a:pPr>
            <a:r>
              <a:rPr lang="ru-RU" sz="700" dirty="0" smtClean="0">
                <a:solidFill>
                  <a:srgbClr val="242852"/>
                </a:solidFill>
              </a:rPr>
              <a:t>«СМОЛЕНСКИЙ ОБЛАСТНОЙ ИНСТИТУТ РАЗВИТИЯ ОБРАЗОВАНИЯ»</a:t>
            </a:r>
          </a:p>
          <a:p>
            <a:pPr algn="r" defTabSz="914400">
              <a:lnSpc>
                <a:spcPct val="90000"/>
              </a:lnSpc>
              <a:defRPr/>
            </a:pPr>
            <a:endParaRPr lang="ru-RU" sz="700" dirty="0" smtClean="0">
              <a:solidFill>
                <a:srgbClr val="242852"/>
              </a:solidFill>
            </a:endParaRPr>
          </a:p>
          <a:p>
            <a:pPr algn="r" defTabSz="914400">
              <a:lnSpc>
                <a:spcPct val="90000"/>
              </a:lnSpc>
              <a:defRPr/>
            </a:pPr>
            <a:r>
              <a:rPr lang="ru-RU" sz="700" dirty="0" smtClean="0">
                <a:solidFill>
                  <a:srgbClr val="242852"/>
                </a:solidFill>
              </a:rPr>
              <a:t>214000, г. Смоленск, ул. Октябрьской революции, д. 20А</a:t>
            </a:r>
          </a:p>
          <a:p>
            <a:pPr algn="r" defTabSz="914400">
              <a:lnSpc>
                <a:spcPct val="90000"/>
              </a:lnSpc>
              <a:defRPr/>
            </a:pPr>
            <a:r>
              <a:rPr lang="ru-RU" sz="700" dirty="0" smtClean="0">
                <a:solidFill>
                  <a:srgbClr val="242852"/>
                </a:solidFill>
              </a:rPr>
              <a:t>тел</a:t>
            </a:r>
            <a:r>
              <a:rPr lang="en-US" sz="700" dirty="0" smtClean="0">
                <a:solidFill>
                  <a:srgbClr val="242852"/>
                </a:solidFill>
              </a:rPr>
              <a:t>/</a:t>
            </a:r>
            <a:r>
              <a:rPr lang="ru-RU" sz="700" dirty="0" smtClean="0">
                <a:solidFill>
                  <a:srgbClr val="242852"/>
                </a:solidFill>
              </a:rPr>
              <a:t>факс: 8 (4812) 38-21-57</a:t>
            </a:r>
          </a:p>
          <a:p>
            <a:pPr algn="r" defTabSz="914400">
              <a:lnSpc>
                <a:spcPct val="90000"/>
              </a:lnSpc>
              <a:defRPr/>
            </a:pPr>
            <a:r>
              <a:rPr lang="en-US" sz="700" dirty="0" smtClean="0">
                <a:solidFill>
                  <a:srgbClr val="242852"/>
                </a:solidFill>
                <a:cs typeface="Calibri" pitchFamily="34" charset="0"/>
              </a:rPr>
              <a:t>www. dpo-smolensk.ru</a:t>
            </a:r>
            <a:endParaRPr lang="ru-RU" sz="700" dirty="0">
              <a:solidFill>
                <a:srgbClr val="242852"/>
              </a:solidFill>
              <a:cs typeface="Calibri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755650" y="6065838"/>
            <a:ext cx="7704138" cy="0"/>
          </a:xfrm>
          <a:prstGeom prst="line">
            <a:avLst/>
          </a:prstGeom>
          <a:ln w="127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C:\Users\Владелец\Desktop\ПТИЦА_БЕЛАЯ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4888" y="115888"/>
            <a:ext cx="642937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804589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44"/>
            <p:cNvGrpSpPr>
              <a:grpSpLocks/>
            </p:cNvGrpSpPr>
            <p:nvPr/>
          </p:nvGrpSpPr>
          <p:grpSpPr bwMode="auto"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41" name="Rectangle 83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38" name="Rectangle 80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9" name="Rectangle 81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0" name="Rectangle 82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35" name="Rectangle 77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6" name="Rectangle 78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7" name="Rectangle 79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32" name="Rectangle 74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4400">
                  <a:solidFill>
                    <a:prstClr val="white"/>
                  </a:solidFill>
                </a:endParaRPr>
              </a:p>
            </p:txBody>
          </p:sp>
          <p:sp>
            <p:nvSpPr>
              <p:cNvPr id="33" name="Rectangle 75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4400">
                  <a:solidFill>
                    <a:prstClr val="white"/>
                  </a:solidFill>
                </a:endParaRPr>
              </a:p>
            </p:txBody>
          </p:sp>
          <p:sp>
            <p:nvSpPr>
              <p:cNvPr id="34" name="Rectangle 76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44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7" name="Freeform 46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8" name="Freeform 4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9" name="Freeform 4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10" name="Freeform 49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11" name="Freeform 50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12" name="Hexagon 51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3" name="Hexagon 52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4" name="Hexagon 53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5" name="Hexagon 54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6" name="Hexagon 55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7" name="Freeform 58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8" name="Hexagon 59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9" name="Hexagon 61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0" name="Hexagon 62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1" name="Hexagon 63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2" name="Hexagon 64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3" name="Hexagon 65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4" name="Hexagon 66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5" name="Hexagon 67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6" name="Hexagon 68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7" name="Freeform 69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8" name="Freeform 70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</p:grpSp>
      <p:sp>
        <p:nvSpPr>
          <p:cNvPr id="44" name="Rectangle 45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45" name="Rectangle 56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46" name="Rectangle 57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47" name="Rectangle 60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9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89F5C-700B-49B8-8C61-95EEA77D7D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0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29DD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737257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44"/>
            <p:cNvGrpSpPr>
              <a:grpSpLocks/>
            </p:cNvGrpSpPr>
            <p:nvPr/>
          </p:nvGrpSpPr>
          <p:grpSpPr bwMode="auto"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41" name="Rectangle 86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38" name="Rectangle 83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9" name="Rectangle 84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0" name="Rectangle 85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35" name="Rectangle 80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6" name="Rectangle 81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7" name="Rectangle 82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32" name="Rectangle 77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4400">
                  <a:solidFill>
                    <a:prstClr val="white"/>
                  </a:solidFill>
                </a:endParaRPr>
              </a:p>
            </p:txBody>
          </p:sp>
          <p:sp>
            <p:nvSpPr>
              <p:cNvPr id="33" name="Rectangle 78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4400">
                  <a:solidFill>
                    <a:prstClr val="white"/>
                  </a:solidFill>
                </a:endParaRPr>
              </a:p>
            </p:txBody>
          </p:sp>
          <p:sp>
            <p:nvSpPr>
              <p:cNvPr id="34" name="Rectangle 79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44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7" name="Freeform 45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8" name="Freeform 46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9" name="Freeform 47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10" name="Freeform 48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11" name="Freeform 49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12" name="Hexagon 50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3" name="Hexagon 51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4" name="Hexagon 59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5" name="Hexagon 60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6" name="Hexagon 61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7" name="Freeform 62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8" name="Hexagon 63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9" name="Hexagon 64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0" name="Hexagon 65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1" name="Hexagon 66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2" name="Hexagon 67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3" name="Hexagon 68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4" name="Hexagon 69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5" name="Hexagon 70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6" name="Hexagon 71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7" name="Freeform 72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8" name="Freeform 73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</p:grpSp>
      <p:sp>
        <p:nvSpPr>
          <p:cNvPr id="44" name="Rectangle 93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45" name="Rectangle 10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46" name="Rectangle 101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47" name="Rectangle 104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29DD1"/>
              </a:solidFill>
            </a:endParaRPr>
          </a:p>
        </p:txBody>
      </p:sp>
      <p:sp>
        <p:nvSpPr>
          <p:cNvPr id="5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E2C2CE-7ED5-4D98-BFD5-6ACD221EFF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959506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29DD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B6D177-5B0E-43B2-9448-D49A3410FD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807424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29DD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D24C69-D44D-42B6-9C2D-277496E997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721964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29DD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B88924-2A4C-486C-BDEE-0E196A43D6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5070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29DD1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DEE05B-DE18-45A2-989B-0DC4186337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0505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1" name="Rectangle 83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8" name="Rectangle 80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9" name="Rectangle 81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0" name="Rectangle 82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5" name="Rectangle 77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6" name="Rectangle 78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7" name="Rectangle 79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32" name="Rectangle 74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4400">
                  <a:solidFill>
                    <a:prstClr val="white"/>
                  </a:solidFill>
                </a:endParaRPr>
              </a:p>
            </p:txBody>
          </p:sp>
          <p:sp>
            <p:nvSpPr>
              <p:cNvPr id="33" name="Rectangle 75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4400">
                  <a:solidFill>
                    <a:prstClr val="white"/>
                  </a:solidFill>
                </a:endParaRPr>
              </a:p>
            </p:txBody>
          </p:sp>
          <p:sp>
            <p:nvSpPr>
              <p:cNvPr id="34" name="Rectangle 76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44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7" name="Freeform 46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8" name="Freeform 4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9" name="Freeform 4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10" name="Freeform 49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11" name="Freeform 50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12" name="Hexagon 51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3" name="Hexagon 52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4" name="Hexagon 53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5" name="Hexagon 54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6" name="Hexagon 55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7" name="Freeform 58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8" name="Hexagon 59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9" name="Hexagon 61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0" name="Hexagon 62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1" name="Hexagon 63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2" name="Hexagon 64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3" name="Hexagon 65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4" name="Hexagon 66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5" name="Hexagon 67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6" name="Hexagon 68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7" name="Freeform 69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8" name="Freeform 70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</p:grpSp>
      <p:sp>
        <p:nvSpPr>
          <p:cNvPr id="44" name="Rectangle 45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45" name="Rectangle 56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46" name="Rectangle 57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47" name="Rectangle 60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9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CAAE1-F5E4-45CD-B1A3-41C90C10AC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0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29DD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96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1" name="Rectangle 86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8" name="Rectangle 83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9" name="Rectangle 84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0" name="Rectangle 85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5" name="Rectangle 80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6" name="Rectangle 81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7" name="Rectangle 82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32" name="Rectangle 77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4400">
                  <a:solidFill>
                    <a:prstClr val="white"/>
                  </a:solidFill>
                </a:endParaRPr>
              </a:p>
            </p:txBody>
          </p:sp>
          <p:sp>
            <p:nvSpPr>
              <p:cNvPr id="33" name="Rectangle 78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4400">
                  <a:solidFill>
                    <a:prstClr val="white"/>
                  </a:solidFill>
                </a:endParaRPr>
              </a:p>
            </p:txBody>
          </p:sp>
          <p:sp>
            <p:nvSpPr>
              <p:cNvPr id="34" name="Rectangle 79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44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7" name="Freeform 45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8" name="Freeform 46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9" name="Freeform 47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10" name="Freeform 48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11" name="Freeform 49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12" name="Hexagon 50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3" name="Hexagon 51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4" name="Hexagon 59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5" name="Hexagon 60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6" name="Hexagon 61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7" name="Freeform 62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8" name="Hexagon 63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9" name="Hexagon 64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0" name="Hexagon 65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1" name="Hexagon 66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2" name="Hexagon 67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3" name="Hexagon 68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4" name="Hexagon 69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5" name="Hexagon 70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6" name="Hexagon 71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7" name="Freeform 72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28" name="Freeform 73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</p:grpSp>
      <p:sp>
        <p:nvSpPr>
          <p:cNvPr id="44" name="Rectangle 93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45" name="Rectangle 10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46" name="Rectangle 101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47" name="Rectangle 104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29DD1"/>
              </a:solidFill>
            </a:endParaRPr>
          </a:p>
        </p:txBody>
      </p:sp>
      <p:sp>
        <p:nvSpPr>
          <p:cNvPr id="5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D0FD11-BB09-48E5-9383-C4E638721D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2691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29DD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649879-2DA2-4920-A0DB-51F36C37FD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3820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29DD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981C19-D467-4639-83DB-E835FEE0FA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1294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93BBF6"/>
            </a:gs>
            <a:gs pos="62000">
              <a:srgbClr val="6085BE"/>
            </a:gs>
            <a:gs pos="100000">
              <a:srgbClr val="4F74AD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41"/>
          <p:cNvGrpSpPr>
            <a:grpSpLocks/>
          </p:cNvGrpSpPr>
          <p:nvPr/>
        </p:nvGrpSpPr>
        <p:grpSpPr bwMode="auto">
          <a:xfrm>
            <a:off x="-304800" y="0"/>
            <a:ext cx="9932988" cy="6858000"/>
            <a:chOff x="-382404" y="0"/>
            <a:chExt cx="9932332" cy="6858000"/>
          </a:xfrm>
        </p:grpSpPr>
        <p:grpSp>
          <p:nvGrpSpPr>
            <p:cNvPr id="1035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58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59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60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4400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4400">
                  <a:solidFill>
                    <a:prstClr val="white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44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2540" y="5035550"/>
              <a:ext cx="9144983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2540" y="3467100"/>
              <a:ext cx="9144983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2540" y="5284788"/>
              <a:ext cx="9144983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6793" y="5132388"/>
              <a:ext cx="6982951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5573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19425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8949" y="159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6524" y="32543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2326" y="53832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3969" y="540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542" y="28495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394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09771" y="54117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8820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443" y="15636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997" y="4056063"/>
              <a:ext cx="1242931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997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375"/>
            <a:ext cx="8229600" cy="618648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0888" y="-22225"/>
            <a:ext cx="3679825" cy="700088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1030" name="Title Placeholder 1"/>
          <p:cNvSpPr>
            <a:spLocks noGrp="1"/>
          </p:cNvSpPr>
          <p:nvPr>
            <p:ph type="title"/>
          </p:nvPr>
        </p:nvSpPr>
        <p:spPr bwMode="auto">
          <a:xfrm>
            <a:off x="1042988" y="1027113"/>
            <a:ext cx="702468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42988" y="2324100"/>
            <a:ext cx="6777037" cy="350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575" y="2238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  <a:latin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850" y="5851525"/>
            <a:ext cx="350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  <a:latin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629DD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788" y="223838"/>
            <a:ext cx="13319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  <a:latin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CF51BC42-B56A-4810-8E91-8553D83CF487}" type="slidenum">
              <a:rPr lang="ru-RU"/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636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  <p:sldLayoutId id="214748379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395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3255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93BBF6"/>
            </a:gs>
            <a:gs pos="62000">
              <a:srgbClr val="6085BE"/>
            </a:gs>
            <a:gs pos="100000">
              <a:srgbClr val="4F74AD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41"/>
          <p:cNvGrpSpPr>
            <a:grpSpLocks/>
          </p:cNvGrpSpPr>
          <p:nvPr/>
        </p:nvGrpSpPr>
        <p:grpSpPr bwMode="auto">
          <a:xfrm>
            <a:off x="-304800" y="0"/>
            <a:ext cx="9932988" cy="6858000"/>
            <a:chOff x="-382404" y="0"/>
            <a:chExt cx="9932332" cy="6858000"/>
          </a:xfrm>
        </p:grpSpPr>
        <p:grpSp>
          <p:nvGrpSpPr>
            <p:cNvPr id="1035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58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59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60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4400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4400">
                  <a:solidFill>
                    <a:prstClr val="white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44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2540" y="5035550"/>
              <a:ext cx="9144983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2540" y="3467100"/>
              <a:ext cx="9144983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2540" y="5284788"/>
              <a:ext cx="9144983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6793" y="5132388"/>
              <a:ext cx="6982951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5573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19425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8949" y="159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6524" y="32543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2326" y="53832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3969" y="540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542" y="28495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394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09771" y="54117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8820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443" y="15636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997" y="4056063"/>
              <a:ext cx="1242931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997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375"/>
            <a:ext cx="8229600" cy="618648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0888" y="-22225"/>
            <a:ext cx="3679825" cy="700088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1030" name="Title Placeholder 1"/>
          <p:cNvSpPr>
            <a:spLocks noGrp="1"/>
          </p:cNvSpPr>
          <p:nvPr>
            <p:ph type="title"/>
          </p:nvPr>
        </p:nvSpPr>
        <p:spPr bwMode="auto">
          <a:xfrm>
            <a:off x="1042988" y="1027113"/>
            <a:ext cx="702468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42988" y="2324100"/>
            <a:ext cx="6777037" cy="350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575" y="2238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  <a:latin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850" y="5851525"/>
            <a:ext cx="350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  <a:latin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629DD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788" y="223838"/>
            <a:ext cx="13319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  <a:latin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563CC3D5-FB47-4444-8411-11BF69C9D11C}" type="slidenum">
              <a:rPr lang="ru-RU"/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0376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395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5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93BBF6"/>
            </a:gs>
            <a:gs pos="62000">
              <a:srgbClr val="6085BE"/>
            </a:gs>
            <a:gs pos="100000">
              <a:srgbClr val="4F74AD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41"/>
          <p:cNvGrpSpPr>
            <a:grpSpLocks/>
          </p:cNvGrpSpPr>
          <p:nvPr/>
        </p:nvGrpSpPr>
        <p:grpSpPr bwMode="auto">
          <a:xfrm>
            <a:off x="-304800" y="0"/>
            <a:ext cx="9932988" cy="6858000"/>
            <a:chOff x="-382404" y="0"/>
            <a:chExt cx="9932332" cy="6858000"/>
          </a:xfrm>
        </p:grpSpPr>
        <p:grpSp>
          <p:nvGrpSpPr>
            <p:cNvPr id="1035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58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59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60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4400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4400">
                  <a:solidFill>
                    <a:prstClr val="white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44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2540" y="5035550"/>
              <a:ext cx="9144983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2540" y="3467100"/>
              <a:ext cx="9144983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2540" y="5284788"/>
              <a:ext cx="9144983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6793" y="5132388"/>
              <a:ext cx="6982951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5573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19425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8949" y="159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6524" y="32543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2326" y="53832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3969" y="540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542" y="28495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394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09771" y="54117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8820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443" y="15636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997" y="4056063"/>
              <a:ext cx="1242931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997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375"/>
            <a:ext cx="8229600" cy="618648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0888" y="-22225"/>
            <a:ext cx="3679825" cy="700088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1030" name="Title Placeholder 1"/>
          <p:cNvSpPr>
            <a:spLocks noGrp="1"/>
          </p:cNvSpPr>
          <p:nvPr>
            <p:ph type="title"/>
          </p:nvPr>
        </p:nvSpPr>
        <p:spPr bwMode="auto">
          <a:xfrm>
            <a:off x="1042988" y="1027113"/>
            <a:ext cx="702468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42988" y="2324100"/>
            <a:ext cx="6777037" cy="350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575" y="2238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  <a:latin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850" y="5851525"/>
            <a:ext cx="350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  <a:latin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629DD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788" y="223838"/>
            <a:ext cx="13319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  <a:latin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79E4F118-6F97-4630-894F-F80B1C68D71B}" type="slidenum">
              <a:rPr lang="ru-RU"/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3539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4" r:id="rId2"/>
    <p:sldLayoutId id="2147483865" r:id="rId3"/>
    <p:sldLayoutId id="2147483866" r:id="rId4"/>
    <p:sldLayoutId id="2147483867" r:id="rId5"/>
    <p:sldLayoutId id="2147483868" r:id="rId6"/>
    <p:sldLayoutId id="2147483869" r:id="rId7"/>
    <p:sldLayoutId id="2147483870" r:id="rId8"/>
    <p:sldLayoutId id="2147483871" r:id="rId9"/>
    <p:sldLayoutId id="2147483872" r:id="rId10"/>
    <p:sldLayoutId id="2147483873" r:id="rId11"/>
    <p:sldLayoutId id="214748387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395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5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93BBF6"/>
            </a:gs>
            <a:gs pos="62000">
              <a:srgbClr val="6085BE"/>
            </a:gs>
            <a:gs pos="100000">
              <a:srgbClr val="4F74AD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41"/>
          <p:cNvGrpSpPr>
            <a:grpSpLocks/>
          </p:cNvGrpSpPr>
          <p:nvPr/>
        </p:nvGrpSpPr>
        <p:grpSpPr bwMode="auto">
          <a:xfrm>
            <a:off x="-304800" y="0"/>
            <a:ext cx="9932988" cy="6858000"/>
            <a:chOff x="-382404" y="0"/>
            <a:chExt cx="9932332" cy="6858000"/>
          </a:xfrm>
        </p:grpSpPr>
        <p:grpSp>
          <p:nvGrpSpPr>
            <p:cNvPr id="1035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58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59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60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440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4400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4400">
                  <a:solidFill>
                    <a:prstClr val="white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44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2540" y="5035550"/>
              <a:ext cx="9144983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2540" y="3467100"/>
              <a:ext cx="9144983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2540" y="5284788"/>
              <a:ext cx="9144983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6793" y="5132388"/>
              <a:ext cx="6982951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black"/>
                </a:solidFill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5573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19425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8949" y="159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6524" y="32543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2326" y="53832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3969" y="540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542" y="28495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394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09771" y="54117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8820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443" y="15636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997" y="4056063"/>
              <a:ext cx="1242931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997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400">
                <a:solidFill>
                  <a:prstClr val="white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375"/>
            <a:ext cx="8229600" cy="618648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0888" y="-22225"/>
            <a:ext cx="3679825" cy="700088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>
              <a:solidFill>
                <a:prstClr val="white"/>
              </a:solidFill>
            </a:endParaRPr>
          </a:p>
        </p:txBody>
      </p:sp>
      <p:sp>
        <p:nvSpPr>
          <p:cNvPr id="1030" name="Title Placeholder 1"/>
          <p:cNvSpPr>
            <a:spLocks noGrp="1"/>
          </p:cNvSpPr>
          <p:nvPr>
            <p:ph type="title"/>
          </p:nvPr>
        </p:nvSpPr>
        <p:spPr bwMode="auto">
          <a:xfrm>
            <a:off x="1042988" y="1027113"/>
            <a:ext cx="702468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42988" y="2324100"/>
            <a:ext cx="6777037" cy="350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575" y="2238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  <a:latin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850" y="5851525"/>
            <a:ext cx="350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  <a:latin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629DD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788" y="223838"/>
            <a:ext cx="13319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  <a:latin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79E4F118-6F97-4630-894F-F80B1C68D71B}" type="slidenum">
              <a:rPr lang="ru-RU"/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0056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6" r:id="rId1"/>
    <p:sldLayoutId id="2147483877" r:id="rId2"/>
    <p:sldLayoutId id="2147483878" r:id="rId3"/>
    <p:sldLayoutId id="2147483879" r:id="rId4"/>
    <p:sldLayoutId id="2147483880" r:id="rId5"/>
    <p:sldLayoutId id="2147483881" r:id="rId6"/>
    <p:sldLayoutId id="2147483882" r:id="rId7"/>
    <p:sldLayoutId id="2147483883" r:id="rId8"/>
    <p:sldLayoutId id="2147483884" r:id="rId9"/>
    <p:sldLayoutId id="2147483885" r:id="rId10"/>
    <p:sldLayoutId id="2147483886" r:id="rId11"/>
    <p:sldLayoutId id="214748388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395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5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emf"/><Relationship Id="rId5" Type="http://schemas.openxmlformats.org/officeDocument/2006/relationships/package" Target="../embeddings/Microsoft_Word_Document1.docx"/><Relationship Id="rId4" Type="http://schemas.openxmlformats.org/officeDocument/2006/relationships/oleObject" Target="../embeddings/oleObject1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emf"/><Relationship Id="rId5" Type="http://schemas.openxmlformats.org/officeDocument/2006/relationships/package" Target="../embeddings/Microsoft_Word_Document2.docx"/><Relationship Id="rId4" Type="http://schemas.openxmlformats.org/officeDocument/2006/relationships/oleObject" Target="../embeddings/oleObject2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emf"/><Relationship Id="rId5" Type="http://schemas.openxmlformats.org/officeDocument/2006/relationships/package" Target="../embeddings/Microsoft_Word_Document3.docx"/><Relationship Id="rId4" Type="http://schemas.openxmlformats.org/officeDocument/2006/relationships/oleObject" Target="../embeddings/oleObject3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emf"/><Relationship Id="rId5" Type="http://schemas.openxmlformats.org/officeDocument/2006/relationships/package" Target="../embeddings/Microsoft_Word_Document4.docx"/><Relationship Id="rId4" Type="http://schemas.openxmlformats.org/officeDocument/2006/relationships/oleObject" Target="../embeddings/oleObject4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6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8.emf"/><Relationship Id="rId5" Type="http://schemas.openxmlformats.org/officeDocument/2006/relationships/package" Target="../embeddings/Microsoft_Word_Document5.docx"/><Relationship Id="rId4" Type="http://schemas.openxmlformats.org/officeDocument/2006/relationships/oleObject" Target="../embeddings/oleObject5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6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9.emf"/><Relationship Id="rId5" Type="http://schemas.openxmlformats.org/officeDocument/2006/relationships/package" Target="../embeddings/Microsoft_Word_Document6.docx"/><Relationship Id="rId4" Type="http://schemas.openxmlformats.org/officeDocument/2006/relationships/oleObject" Target="../embeddings/oleObject6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4586250" y="2322810"/>
            <a:ext cx="3730166" cy="398651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 eaLnBrk="1" hangingPunct="1"/>
            <a:r>
              <a:rPr lang="ru-RU" altLang="ru-RU" sz="2800" dirty="0" smtClean="0">
                <a:solidFill>
                  <a:schemeClr val="tx2"/>
                </a:solidFill>
                <a:latin typeface="Arial" pitchFamily="34" charset="0"/>
              </a:rPr>
              <a:t>Консультация для участников конкурса на получение денежного поощрения  лучшими учителями</a:t>
            </a:r>
            <a:br>
              <a:rPr lang="ru-RU" altLang="ru-RU" sz="2800" dirty="0" smtClean="0">
                <a:solidFill>
                  <a:schemeClr val="tx2"/>
                </a:solidFill>
                <a:latin typeface="Arial" pitchFamily="34" charset="0"/>
              </a:rPr>
            </a:br>
            <a:r>
              <a:rPr lang="ru-RU" altLang="ru-RU" sz="2800" dirty="0">
                <a:solidFill>
                  <a:schemeClr val="tx2"/>
                </a:solidFill>
                <a:latin typeface="Arial" pitchFamily="34" charset="0"/>
              </a:rPr>
              <a:t/>
            </a:r>
            <a:br>
              <a:rPr lang="ru-RU" altLang="ru-RU" sz="2800" dirty="0">
                <a:solidFill>
                  <a:schemeClr val="tx2"/>
                </a:solidFill>
                <a:latin typeface="Arial" pitchFamily="34" charset="0"/>
              </a:rPr>
            </a:br>
            <a:r>
              <a:rPr lang="ru-RU" altLang="ru-RU" sz="2000" dirty="0" err="1" smtClean="0">
                <a:solidFill>
                  <a:schemeClr val="tx2"/>
                </a:solidFill>
                <a:latin typeface="Arial" pitchFamily="34" charset="0"/>
              </a:rPr>
              <a:t>Марчевская</a:t>
            </a:r>
            <a:r>
              <a:rPr lang="ru-RU" altLang="ru-RU" sz="2000" dirty="0" smtClean="0">
                <a:solidFill>
                  <a:schemeClr val="tx2"/>
                </a:solidFill>
                <a:latin typeface="Arial" pitchFamily="34" charset="0"/>
              </a:rPr>
              <a:t> Т.Н., </a:t>
            </a:r>
            <a:br>
              <a:rPr lang="ru-RU" altLang="ru-RU" sz="2000" dirty="0" smtClean="0">
                <a:solidFill>
                  <a:schemeClr val="tx2"/>
                </a:solidFill>
                <a:latin typeface="Arial" pitchFamily="34" charset="0"/>
              </a:rPr>
            </a:br>
            <a:r>
              <a:rPr lang="ru-RU" altLang="ru-RU" sz="2000" dirty="0" smtClean="0">
                <a:solidFill>
                  <a:schemeClr val="tx2"/>
                </a:solidFill>
                <a:latin typeface="Arial" pitchFamily="34" charset="0"/>
              </a:rPr>
              <a:t>зав. организационно-методическим отделом </a:t>
            </a:r>
            <a:br>
              <a:rPr lang="ru-RU" altLang="ru-RU" sz="2000" dirty="0" smtClean="0">
                <a:solidFill>
                  <a:schemeClr val="tx2"/>
                </a:solidFill>
                <a:latin typeface="Arial" pitchFamily="34" charset="0"/>
              </a:rPr>
            </a:br>
            <a:r>
              <a:rPr lang="ru-RU" altLang="ru-RU" sz="2000" dirty="0" smtClean="0">
                <a:solidFill>
                  <a:schemeClr val="tx2"/>
                </a:solidFill>
                <a:latin typeface="Arial" pitchFamily="34" charset="0"/>
              </a:rPr>
              <a:t>ГАУ ДПО СОИРО</a:t>
            </a:r>
            <a:br>
              <a:rPr lang="ru-RU" altLang="ru-RU" sz="2000" dirty="0" smtClean="0">
                <a:solidFill>
                  <a:schemeClr val="tx2"/>
                </a:solidFill>
                <a:latin typeface="Arial" pitchFamily="34" charset="0"/>
              </a:rPr>
            </a:br>
            <a:endParaRPr lang="ru-RU" altLang="ru-RU" sz="2000" dirty="0" smtClean="0">
              <a:solidFill>
                <a:schemeClr val="tx2"/>
              </a:solidFill>
              <a:latin typeface="Arial" pitchFamily="34" charset="0"/>
            </a:endParaRPr>
          </a:p>
        </p:txBody>
      </p:sp>
      <p:sp>
        <p:nvSpPr>
          <p:cNvPr id="8195" name="Rectangle 3"/>
          <p:cNvSpPr txBox="1">
            <a:spLocks noChangeArrowheads="1"/>
          </p:cNvSpPr>
          <p:nvPr/>
        </p:nvSpPr>
        <p:spPr bwMode="auto">
          <a:xfrm>
            <a:off x="534070" y="6165304"/>
            <a:ext cx="3461866" cy="504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273050" algn="l" eaLnBrk="0" hangingPunct="0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>
                <a:solidFill>
                  <a:schemeClr val="tx2"/>
                </a:solidFill>
                <a:latin typeface="Century Gothic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>
                <a:solidFill>
                  <a:schemeClr val="tx2"/>
                </a:solidFill>
                <a:latin typeface="Century Gothic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>
                <a:solidFill>
                  <a:schemeClr val="tx2"/>
                </a:solidFill>
                <a:latin typeface="Century Gothic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>
                <a:solidFill>
                  <a:schemeClr val="tx2"/>
                </a:solidFill>
                <a:latin typeface="Century Gothic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>
                <a:solidFill>
                  <a:schemeClr val="tx2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>
                <a:solidFill>
                  <a:schemeClr val="tx2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>
                <a:solidFill>
                  <a:schemeClr val="tx2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>
                <a:solidFill>
                  <a:schemeClr val="tx2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>
                <a:solidFill>
                  <a:schemeClr val="tx2"/>
                </a:solidFill>
                <a:latin typeface="Century Gothic" pitchFamily="34" charset="0"/>
              </a:defRPr>
            </a:lvl9pPr>
          </a:lstStyle>
          <a:p>
            <a:pPr defTabSz="914400" eaLnBrk="1" fontAlgn="base" hangingPunct="1">
              <a:spcAft>
                <a:spcPct val="0"/>
              </a:spcAft>
              <a:buClr>
                <a:srgbClr val="629DD1"/>
              </a:buClr>
            </a:pPr>
            <a:r>
              <a:rPr lang="ru-RU" altLang="ru-RU" b="1" dirty="0">
                <a:solidFill>
                  <a:srgbClr val="242852"/>
                </a:solidFill>
                <a:latin typeface="Arial" pitchFamily="34" charset="0"/>
              </a:rPr>
              <a:t>2</a:t>
            </a:r>
            <a:r>
              <a:rPr lang="ru-RU" altLang="ru-RU" b="1" dirty="0" smtClean="0">
                <a:solidFill>
                  <a:srgbClr val="242852"/>
                </a:solidFill>
                <a:latin typeface="Arial" pitchFamily="34" charset="0"/>
              </a:rPr>
              <a:t>6 февраля  2018 г.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586250" y="0"/>
            <a:ext cx="3528392" cy="230832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endParaRPr lang="ru-RU" sz="1200" dirty="0" smtClean="0">
              <a:solidFill>
                <a:prstClr val="white"/>
              </a:solidFill>
            </a:endParaRPr>
          </a:p>
          <a:p>
            <a:pPr algn="ctr"/>
            <a:r>
              <a:rPr lang="ru-RU" sz="1200" dirty="0" smtClean="0">
                <a:solidFill>
                  <a:prstClr val="white"/>
                </a:solidFill>
              </a:rPr>
              <a:t>ГОСУДАРСТВЕННОЕ </a:t>
            </a:r>
            <a:r>
              <a:rPr lang="ru-RU" sz="1200" dirty="0">
                <a:solidFill>
                  <a:prstClr val="white"/>
                </a:solidFill>
              </a:rPr>
              <a:t>АВТОНОМНОЕ УЧРЕЖДЕНИЕ</a:t>
            </a:r>
          </a:p>
          <a:p>
            <a:pPr algn="ctr"/>
            <a:r>
              <a:rPr lang="ru-RU" sz="1200" dirty="0">
                <a:solidFill>
                  <a:prstClr val="white"/>
                </a:solidFill>
              </a:rPr>
              <a:t>ДОПОЛНИТЕЛЬНОГО ПРОФЕССИОНАЛЬНОГО ОБРАЗОВАНИЯ</a:t>
            </a:r>
          </a:p>
          <a:p>
            <a:pPr algn="ctr"/>
            <a:r>
              <a:rPr lang="ru-RU" sz="1200" dirty="0">
                <a:solidFill>
                  <a:prstClr val="white"/>
                </a:solidFill>
              </a:rPr>
              <a:t>«СМОЛЕНСКИЙ ОБЛАСТНОЙ ИНСТИТУТ РАЗВИТИЯ ОБРАЗОВАНИЯ</a:t>
            </a:r>
            <a:r>
              <a:rPr lang="ru-RU" sz="1200" dirty="0" smtClean="0">
                <a:solidFill>
                  <a:prstClr val="white"/>
                </a:solidFill>
              </a:rPr>
              <a:t>»</a:t>
            </a:r>
          </a:p>
          <a:p>
            <a:pPr algn="ctr"/>
            <a:endParaRPr lang="ru-RU" sz="1200" dirty="0" smtClean="0">
              <a:solidFill>
                <a:prstClr val="white"/>
              </a:solidFill>
            </a:endParaRPr>
          </a:p>
          <a:p>
            <a:pPr algn="ctr"/>
            <a:endParaRPr lang="ru-RU" sz="1200" dirty="0">
              <a:solidFill>
                <a:prstClr val="white"/>
              </a:solidFill>
            </a:endParaRPr>
          </a:p>
          <a:p>
            <a:pPr algn="ctr"/>
            <a:endParaRPr lang="ru-RU" sz="1200" dirty="0" smtClean="0">
              <a:solidFill>
                <a:prstClr val="white"/>
              </a:solidFill>
            </a:endParaRPr>
          </a:p>
          <a:p>
            <a:pPr algn="ctr"/>
            <a:endParaRPr lang="ru-RU" sz="1200" dirty="0">
              <a:solidFill>
                <a:prstClr val="white"/>
              </a:solidFill>
            </a:endParaRPr>
          </a:p>
          <a:p>
            <a:pPr algn="ctr"/>
            <a:endParaRPr lang="ru-RU" sz="12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1471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68760"/>
            <a:ext cx="8208912" cy="5184576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69850" indent="0">
              <a:buNone/>
            </a:pPr>
            <a:endParaRPr lang="ru-RU" dirty="0" smtClean="0"/>
          </a:p>
          <a:p>
            <a:pPr marL="69850" indent="0">
              <a:buNone/>
            </a:pPr>
            <a:r>
              <a:rPr lang="ru-RU" sz="2400" b="1" dirty="0">
                <a:latin typeface="Arial" pitchFamily="34" charset="0"/>
                <a:cs typeface="Arial" pitchFamily="34" charset="0"/>
              </a:rPr>
              <a:t>5 критерий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«Создание учителем образовательной организации условий для адресной работы с различными категориями обучающихся (одаренные дети, дети из социально неблагополучных семей, дети, попавшие в трудные жизненные ситуации, дети из семей мигрантов, дети-сироты и дети, оставшиеся без попечения родителей, дети-инвалиды и дети с ограниченными возможностями здоровья, дети с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девиантным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(общественно опасным)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поведением»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83568" y="620688"/>
            <a:ext cx="7704856" cy="745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b="1" dirty="0">
                <a:solidFill>
                  <a:srgbClr val="000099"/>
                </a:solidFill>
              </a:rPr>
              <a:t>Критерии конкурсного </a:t>
            </a:r>
            <a:r>
              <a:rPr lang="ru-RU" sz="3000" b="1" dirty="0" smtClean="0">
                <a:solidFill>
                  <a:srgbClr val="000099"/>
                </a:solidFill>
              </a:rPr>
              <a:t>отбора</a:t>
            </a:r>
            <a:endParaRPr lang="ru-RU" sz="30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6687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556792"/>
            <a:ext cx="7920880" cy="4896544"/>
          </a:xfrm>
          <a:solidFill>
            <a:schemeClr val="bg1"/>
          </a:solidFill>
        </p:spPr>
        <p:txBody>
          <a:bodyPr/>
          <a:lstStyle/>
          <a:p>
            <a:pPr marL="69850" indent="0">
              <a:buNone/>
            </a:pPr>
            <a:r>
              <a:rPr lang="ru-RU" sz="2400" b="1" dirty="0">
                <a:latin typeface="Arial" pitchFamily="34" charset="0"/>
                <a:cs typeface="Arial" pitchFamily="34" charset="0"/>
              </a:rPr>
              <a:t>6 критерий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«Обеспечение высокого качества организации образовательного процесса на основе эффективного использования учителем образовательной организации различных образовательных технологий, в том числе дистанционных образовательных технологий или электронного обучения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»</a:t>
            </a:r>
          </a:p>
          <a:p>
            <a:endParaRPr lang="ru-RU" sz="2400" b="1" dirty="0">
              <a:latin typeface="Arial" pitchFamily="34" charset="0"/>
              <a:cs typeface="Arial" pitchFamily="34" charset="0"/>
            </a:endParaRPr>
          </a:p>
          <a:p>
            <a:pPr marL="69850" indent="0">
              <a:buNone/>
            </a:pPr>
            <a:r>
              <a:rPr lang="ru-RU" sz="2400" b="1" dirty="0">
                <a:latin typeface="Arial" pitchFamily="34" charset="0"/>
                <a:cs typeface="Arial" pitchFamily="34" charset="0"/>
              </a:rPr>
              <a:t>7 критерий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«Непрерывность профессионального развития учителя»</a:t>
            </a:r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b="1" dirty="0">
                <a:solidFill>
                  <a:srgbClr val="000099"/>
                </a:solidFill>
              </a:rPr>
              <a:t>Критерии конкурсного </a:t>
            </a:r>
            <a:r>
              <a:rPr lang="ru-RU" sz="3000" b="1" dirty="0" smtClean="0">
                <a:solidFill>
                  <a:srgbClr val="000099"/>
                </a:solidFill>
              </a:rPr>
              <a:t>отбора</a:t>
            </a:r>
            <a:endParaRPr lang="ru-RU" sz="30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705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7416824" cy="548680"/>
          </a:xfrm>
        </p:spPr>
        <p:txBody>
          <a:bodyPr>
            <a:normAutofit/>
          </a:bodyPr>
          <a:lstStyle/>
          <a:p>
            <a:r>
              <a:rPr lang="ru-RU" sz="2700" dirty="0" smtClean="0"/>
              <a:t>1 критерий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55576" y="1663824"/>
            <a:ext cx="7704856" cy="49545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 algn="just" defTabSz="914400">
              <a:lnSpc>
                <a:spcPct val="150000"/>
              </a:lnSpc>
            </a:pPr>
            <a:endParaRPr lang="ru-RU" sz="2000" dirty="0" smtClean="0">
              <a:solidFill>
                <a:schemeClr val="dk1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7511044"/>
              </p:ext>
            </p:extLst>
          </p:nvPr>
        </p:nvGraphicFramePr>
        <p:xfrm>
          <a:off x="539551" y="980728"/>
          <a:ext cx="8136905" cy="5472608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530867"/>
                <a:gridCol w="7606038"/>
              </a:tblGrid>
              <a:tr h="24733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/>
                          <a:ea typeface="Calibri"/>
                        </a:rPr>
                        <a:t>№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02" marR="572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/>
                          <a:ea typeface="Calibri"/>
                        </a:rPr>
                        <a:t>Показатели критериев</a:t>
                      </a:r>
                      <a:endParaRPr lang="ru-RU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02" marR="572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167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</a:rPr>
                        <a:t>1.1.</a:t>
                      </a:r>
                      <a:endParaRPr lang="ru-RU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02" marR="572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</a:rPr>
                        <a:t>Актуальность (программы, системы занятий, системы упражнений, комплекса заданий, серии лабораторных и практических занятий, методических рекомендаций и пр.)  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02" marR="572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7332"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  <a:latin typeface="Times New Roman"/>
                          <a:ea typeface="Calibri"/>
                        </a:rPr>
                        <a:t>1.2.</a:t>
                      </a:r>
                      <a:endParaRPr lang="ru-RU" sz="2000">
                        <a:effectLst/>
                        <a:latin typeface="Times New Roman"/>
                      </a:endParaRPr>
                    </a:p>
                  </a:txBody>
                  <a:tcPr marL="57202" marR="572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</a:rPr>
                        <a:t>Системность </a:t>
                      </a:r>
                      <a:endParaRPr lang="ru-RU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02" marR="572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94663"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  <a:latin typeface="Times New Roman"/>
                          <a:ea typeface="Calibri"/>
                        </a:rPr>
                        <a:t>1.3.</a:t>
                      </a:r>
                      <a:endParaRPr lang="ru-RU" sz="2000">
                        <a:effectLst/>
                        <a:latin typeface="Times New Roman"/>
                      </a:endParaRPr>
                    </a:p>
                  </a:txBody>
                  <a:tcPr marL="57202" marR="572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</a:rPr>
                        <a:t>Соответствие содержания виду методической разработки 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02" marR="572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7332"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  <a:latin typeface="Times New Roman"/>
                          <a:ea typeface="Calibri"/>
                        </a:rPr>
                        <a:t>1.4.</a:t>
                      </a:r>
                      <a:endParaRPr lang="ru-RU" sz="2000">
                        <a:effectLst/>
                        <a:latin typeface="Times New Roman"/>
                      </a:endParaRPr>
                    </a:p>
                  </a:txBody>
                  <a:tcPr marL="57202" marR="572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</a:rPr>
                        <a:t>Технологичность</a:t>
                      </a:r>
                      <a:endParaRPr lang="ru-RU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02" marR="572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7332">
                <a:tc rowSpan="5"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  <a:latin typeface="Times New Roman"/>
                          <a:ea typeface="Calibri"/>
                        </a:rPr>
                        <a:t>1.5.</a:t>
                      </a:r>
                      <a:endParaRPr lang="ru-RU" sz="2000" dirty="0">
                        <a:effectLst/>
                        <a:latin typeface="Times New Roman"/>
                      </a:endParaRPr>
                    </a:p>
                  </a:txBody>
                  <a:tcPr marL="57202" marR="572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</a:rPr>
                        <a:t>Отзывы, оценка:</a:t>
                      </a:r>
                      <a:endParaRPr lang="ru-RU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02" marR="572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73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</a:rPr>
                        <a:t>на уровне образовательной организации </a:t>
                      </a:r>
                      <a:endParaRPr lang="ru-RU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02" marR="572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73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</a:rPr>
                        <a:t>на уровне муниципального образования </a:t>
                      </a:r>
                      <a:endParaRPr lang="ru-RU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02" marR="572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338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</a:rPr>
                        <a:t>на уровне РУМО (прохождение общественно-профессиональной экспертизы)</a:t>
                      </a:r>
                      <a:endParaRPr lang="ru-RU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02" marR="572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298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</a:rPr>
                        <a:t>на уровне областного Экспертного совета, на уровне предметно-методических журналов федерального уровня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02" marR="572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7332">
                <a:tc rowSpan="3">
                  <a:txBody>
                    <a:bodyPr/>
                    <a:lstStyle/>
                    <a:p>
                      <a:r>
                        <a:rPr lang="ru-RU" sz="2000">
                          <a:effectLst/>
                          <a:latin typeface="Times New Roman"/>
                          <a:ea typeface="Calibri"/>
                        </a:rPr>
                        <a:t>1.6.</a:t>
                      </a:r>
                      <a:endParaRPr lang="ru-RU" sz="2000">
                        <a:effectLst/>
                        <a:latin typeface="Times New Roman"/>
                      </a:endParaRPr>
                    </a:p>
                  </a:txBody>
                  <a:tcPr marL="57202" marR="572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</a:rPr>
                        <a:t>Результативность: </a:t>
                      </a:r>
                      <a:endParaRPr lang="ru-RU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02" marR="572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73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</a:rPr>
                        <a:t>представлены предметные результаты </a:t>
                      </a:r>
                      <a:endParaRPr lang="ru-RU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02" marR="572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17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</a:rPr>
                        <a:t>представлены </a:t>
                      </a:r>
                      <a:r>
                        <a:rPr lang="ru-RU" sz="2000" dirty="0" err="1">
                          <a:effectLst/>
                          <a:latin typeface="Times New Roman"/>
                          <a:ea typeface="Calibri"/>
                        </a:rPr>
                        <a:t>метапредметные</a:t>
                      </a:r>
                      <a:r>
                        <a:rPr lang="ru-RU" sz="2000" dirty="0">
                          <a:effectLst/>
                          <a:latin typeface="Times New Roman"/>
                          <a:ea typeface="Calibri"/>
                        </a:rPr>
                        <a:t> и личностные результаты 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02" marR="572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0809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755576" y="404664"/>
            <a:ext cx="7416824" cy="548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rgbClr val="000099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1"/>
                </a:solidFill>
                <a:latin typeface="Century Gothic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1"/>
                </a:solidFill>
                <a:latin typeface="Century Gothic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1"/>
                </a:solidFill>
                <a:latin typeface="Century Gothic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1"/>
                </a:solidFill>
                <a:latin typeface="Century Gothic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2700" dirty="0"/>
              <a:t>2</a:t>
            </a:r>
            <a:r>
              <a:rPr lang="ru-RU" sz="2700" dirty="0" smtClean="0"/>
              <a:t> критерий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611560" y="977752"/>
            <a:ext cx="7704856" cy="5259560"/>
          </a:xfrm>
        </p:spPr>
        <p:txBody>
          <a:bodyPr/>
          <a:lstStyle/>
          <a:p>
            <a:pPr marL="69850" indent="0">
              <a:buNone/>
            </a:pPr>
            <a:endParaRPr lang="ru-RU" dirty="0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7201151"/>
              </p:ext>
            </p:extLst>
          </p:nvPr>
        </p:nvGraphicFramePr>
        <p:xfrm>
          <a:off x="467544" y="928936"/>
          <a:ext cx="8208912" cy="56166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Документ" r:id="rId5" imgW="6120143" imgH="4495470" progId="Word.Document.12">
                  <p:embed/>
                </p:oleObj>
              </mc:Choice>
              <mc:Fallback>
                <p:oleObj name="Документ" r:id="rId5" imgW="6120143" imgH="449547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67544" y="928936"/>
                        <a:ext cx="8208912" cy="561662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54304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755576" y="404664"/>
            <a:ext cx="7416824" cy="548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rgbClr val="000099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1"/>
                </a:solidFill>
                <a:latin typeface="Century Gothic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1"/>
                </a:solidFill>
                <a:latin typeface="Century Gothic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1"/>
                </a:solidFill>
                <a:latin typeface="Century Gothic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1"/>
                </a:solidFill>
                <a:latin typeface="Century Gothic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2700" dirty="0" smtClean="0"/>
              <a:t>3 критерий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9850" indent="0">
              <a:buNone/>
            </a:pPr>
            <a:endParaRPr lang="ru-RU" dirty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402752"/>
              </p:ext>
            </p:extLst>
          </p:nvPr>
        </p:nvGraphicFramePr>
        <p:xfrm>
          <a:off x="539552" y="953345"/>
          <a:ext cx="8064896" cy="49959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Документ" r:id="rId5" imgW="6281656" imgH="2516844" progId="Word.Document.12">
                  <p:embed/>
                </p:oleObj>
              </mc:Choice>
              <mc:Fallback>
                <p:oleObj name="Документ" r:id="rId5" imgW="6281656" imgH="251684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39552" y="953345"/>
                        <a:ext cx="8064896" cy="499593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0460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755576" y="404664"/>
            <a:ext cx="7416824" cy="548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rgbClr val="000099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1"/>
                </a:solidFill>
                <a:latin typeface="Century Gothic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1"/>
                </a:solidFill>
                <a:latin typeface="Century Gothic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1"/>
                </a:solidFill>
                <a:latin typeface="Century Gothic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1"/>
                </a:solidFill>
                <a:latin typeface="Century Gothic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2700" dirty="0" smtClean="0"/>
              <a:t>4 критерий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8252956"/>
              </p:ext>
            </p:extLst>
          </p:nvPr>
        </p:nvGraphicFramePr>
        <p:xfrm>
          <a:off x="539552" y="953345"/>
          <a:ext cx="8136904" cy="54279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Документ" r:id="rId5" imgW="6281656" imgH="3230748" progId="Word.Document.12">
                  <p:embed/>
                </p:oleObj>
              </mc:Choice>
              <mc:Fallback>
                <p:oleObj name="Документ" r:id="rId5" imgW="6281656" imgH="323074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39552" y="953345"/>
                        <a:ext cx="8136904" cy="542798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0460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755576" y="404664"/>
            <a:ext cx="7416824" cy="548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rgbClr val="000099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1"/>
                </a:solidFill>
                <a:latin typeface="Century Gothic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1"/>
                </a:solidFill>
                <a:latin typeface="Century Gothic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1"/>
                </a:solidFill>
                <a:latin typeface="Century Gothic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1"/>
                </a:solidFill>
                <a:latin typeface="Century Gothic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2700" dirty="0" smtClean="0"/>
              <a:t>5 критерий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611560" y="953344"/>
            <a:ext cx="7704856" cy="5139952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3937122"/>
              </p:ext>
            </p:extLst>
          </p:nvPr>
        </p:nvGraphicFramePr>
        <p:xfrm>
          <a:off x="467545" y="953344"/>
          <a:ext cx="8208912" cy="557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Документ" r:id="rId5" imgW="6120143" imgH="4275863" progId="Word.Document.12">
                  <p:embed/>
                </p:oleObj>
              </mc:Choice>
              <mc:Fallback>
                <p:oleObj name="Документ" r:id="rId5" imgW="6120143" imgH="4275863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67545" y="953344"/>
                        <a:ext cx="8208912" cy="5572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0460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755576" y="404664"/>
            <a:ext cx="7416824" cy="548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rgbClr val="000099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1"/>
                </a:solidFill>
                <a:latin typeface="Century Gothic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1"/>
                </a:solidFill>
                <a:latin typeface="Century Gothic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1"/>
                </a:solidFill>
                <a:latin typeface="Century Gothic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1"/>
                </a:solidFill>
                <a:latin typeface="Century Gothic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2700" dirty="0" smtClean="0"/>
              <a:t>6 критерий</a:t>
            </a:r>
            <a:endParaRPr lang="ru-RU" dirty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6852498"/>
              </p:ext>
            </p:extLst>
          </p:nvPr>
        </p:nvGraphicFramePr>
        <p:xfrm>
          <a:off x="539552" y="1124744"/>
          <a:ext cx="8064896" cy="41044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Документ" r:id="rId5" imgW="6281656" imgH="2335398" progId="Word.Document.12">
                  <p:embed/>
                </p:oleObj>
              </mc:Choice>
              <mc:Fallback>
                <p:oleObj name="Документ" r:id="rId5" imgW="6281656" imgH="233539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39552" y="1124744"/>
                        <a:ext cx="8064896" cy="410445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0460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755576" y="404664"/>
            <a:ext cx="7416824" cy="548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rgbClr val="000099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1"/>
                </a:solidFill>
                <a:latin typeface="Century Gothic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1"/>
                </a:solidFill>
                <a:latin typeface="Century Gothic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1"/>
                </a:solidFill>
                <a:latin typeface="Century Gothic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1"/>
                </a:solidFill>
                <a:latin typeface="Century Gothic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2700" dirty="0" smtClean="0"/>
              <a:t>7 критерий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9899723"/>
              </p:ext>
            </p:extLst>
          </p:nvPr>
        </p:nvGraphicFramePr>
        <p:xfrm>
          <a:off x="1" y="970906"/>
          <a:ext cx="9144000" cy="58870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Документ" r:id="rId5" imgW="6120143" imgH="3775446" progId="Word.Document.12">
                  <p:embed/>
                </p:oleObj>
              </mc:Choice>
              <mc:Fallback>
                <p:oleObj name="Документ" r:id="rId5" imgW="6120143" imgH="377544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" y="970906"/>
                        <a:ext cx="9144000" cy="588709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0460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Рекомендации по оформлению конкурсных документов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Конкурсные материалы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предоставляются</a:t>
            </a:r>
          </a:p>
          <a:p>
            <a:pPr marL="69850" indent="0"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в  2-х папках.</a:t>
            </a:r>
          </a:p>
          <a:p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нформация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о профессиональных достижениях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учителя должна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быть структурирована по рубрикам, в точности соответствующим критериям конкурсного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отбора.</a:t>
            </a:r>
          </a:p>
          <a:p>
            <a:pPr marL="6985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3698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352928" cy="744537"/>
          </a:xfrm>
        </p:spPr>
        <p:txBody>
          <a:bodyPr>
            <a:normAutofit fontScale="90000"/>
          </a:bodyPr>
          <a:lstStyle/>
          <a:p>
            <a:pPr lvl="0" algn="ctr">
              <a:lnSpc>
                <a:spcPct val="150000"/>
              </a:lnSpc>
              <a:spcAft>
                <a:spcPts val="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latin typeface="Times New Roman"/>
                <a:ea typeface="Times New Roman"/>
              </a:rPr>
              <a:t>Нормативно-правовые </a:t>
            </a:r>
            <a:r>
              <a:rPr lang="ru-RU" sz="3200" dirty="0" smtClean="0">
                <a:latin typeface="Times New Roman"/>
                <a:ea typeface="Times New Roman"/>
              </a:rPr>
              <a:t>акты конкурса</a:t>
            </a:r>
            <a:r>
              <a:rPr lang="ru-RU" sz="2800" dirty="0">
                <a:latin typeface="Times New Roman"/>
                <a:ea typeface="Times New Roman"/>
              </a:rPr>
              <a:t/>
            </a:r>
            <a:br>
              <a:rPr lang="ru-RU" sz="2800" dirty="0">
                <a:latin typeface="Times New Roman"/>
                <a:ea typeface="Times New Roman"/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268760"/>
            <a:ext cx="8136904" cy="5328592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69850" indent="0" algn="just"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на федеральном уровне:</a:t>
            </a:r>
          </a:p>
          <a:p>
            <a:pPr algn="just">
              <a:spcAft>
                <a:spcPts val="0"/>
              </a:spcAft>
            </a:pP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Указ Президента Российской Федерации от 28 января 2010г. № 117</a:t>
            </a:r>
            <a:b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«О денежном поощрении лучших учителей»; </a:t>
            </a:r>
          </a:p>
          <a:p>
            <a:pPr algn="just">
              <a:spcAft>
                <a:spcPts val="0"/>
              </a:spcAft>
            </a:pP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Приказ Министерства образования и науки Российской Федерации</a:t>
            </a:r>
            <a:b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от 7 июня 2017 г. № 500 «Об утверждении правил проведения конкурса на денежного поощрения лучшими учителями образовательных организаций, реализующих образовательные программы начального общего, основного общего и среднего общего образования»; </a:t>
            </a:r>
          </a:p>
          <a:p>
            <a:pPr algn="just">
              <a:spcAft>
                <a:spcPts val="0"/>
              </a:spcAft>
            </a:pP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Постановление Правительства Российской Федерации от 20 мая 2017г. № 606 «Об утверждении Правил выплаты денежного поощрения лучшим учителям образовательных организаций, реализующих образовательные программы начального общего, основного общего и среднего общего образования</a:t>
            </a:r>
            <a:r>
              <a:rPr lang="ru-RU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»</a:t>
            </a:r>
            <a:endParaRPr lang="ru-RU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0671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 bwMode="auto">
          <a:xfrm>
            <a:off x="827584" y="2388438"/>
            <a:ext cx="7704856" cy="1754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0" tIns="45715" rIns="91430" bIns="45715">
            <a:spAutoFit/>
          </a:bodyPr>
          <a:lstStyle/>
          <a:p>
            <a:pPr marL="457153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1" i="0" u="none" strike="noStrike" kern="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 Black"/>
              <a:ea typeface="+mj-ea"/>
              <a:cs typeface="+mj-cs"/>
            </a:endParaRPr>
          </a:p>
          <a:p>
            <a:pPr marL="457153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3600" b="1" kern="0" dirty="0">
              <a:solidFill>
                <a:srgbClr val="000099"/>
              </a:solidFill>
              <a:latin typeface="Arial Black"/>
              <a:ea typeface="+mj-ea"/>
              <a:cs typeface="+mj-cs"/>
            </a:endParaRPr>
          </a:p>
          <a:p>
            <a:pPr marL="457153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 Black"/>
                <a:ea typeface="+mj-ea"/>
                <a:cs typeface="+mj-cs"/>
              </a:rPr>
              <a:t>Спасибо </a:t>
            </a:r>
            <a:r>
              <a:rPr kumimoji="0" lang="ru-RU" sz="3600" b="1" i="0" u="none" strike="noStrike" kern="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 Black"/>
                <a:ea typeface="+mj-ea"/>
                <a:cs typeface="+mj-cs"/>
              </a:rPr>
              <a:t>за внимание!</a:t>
            </a:r>
          </a:p>
        </p:txBody>
      </p:sp>
      <p:pic>
        <p:nvPicPr>
          <p:cNvPr id="5" name="Picture 2" descr="konkurs2017_200_13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812170"/>
            <a:ext cx="2364402" cy="1576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67267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136904" cy="5256584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 fontScale="92500" lnSpcReduction="10000"/>
          </a:bodyPr>
          <a:lstStyle/>
          <a:p>
            <a:pPr marL="6985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2200" dirty="0">
                <a:latin typeface="Arial" pitchFamily="34" charset="0"/>
                <a:cs typeface="Arial" pitchFamily="34" charset="0"/>
              </a:rPr>
              <a:t>на региональном уровне: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Приказ Департамента Смоленской области по образованию и науке от 15 февраля 2018 г. № 133-ОД «Об определении сроков проведения конкурса на получение денежного поощрения лучшими учителями в 2018 году»,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Процедура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проведения конкурса на получение денежного поощрения лучшими учителями в 2018 году в Смоленской области, утвержденная на заседании конкурсной комиссии от 21.02.2018г.,</a:t>
            </a:r>
          </a:p>
          <a:p>
            <a:r>
              <a:rPr lang="ru-RU" sz="2200" dirty="0" smtClean="0">
                <a:latin typeface="Arial" pitchFamily="34" charset="0"/>
                <a:cs typeface="Arial" pitchFamily="34" charset="0"/>
              </a:rPr>
              <a:t>Показатели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критериев конкурса на получение денежного поощрения лучшими учителями в 2018 году в Смоленской области, утвержденные на заседании конкурсной комиссии от 21.02.2018г</a:t>
            </a:r>
            <a:r>
              <a:rPr lang="ru-RU" dirty="0">
                <a:latin typeface="Arial" pitchFamily="34" charset="0"/>
                <a:ea typeface="Times New Roman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683568" y="908720"/>
            <a:ext cx="7704856" cy="745152"/>
          </a:xfrm>
        </p:spPr>
        <p:txBody>
          <a:bodyPr>
            <a:normAutofit fontScale="90000"/>
          </a:bodyPr>
          <a:lstStyle/>
          <a:p>
            <a:pPr lvl="0" algn="ctr">
              <a:lnSpc>
                <a:spcPct val="150000"/>
              </a:lnSpc>
              <a:spcAft>
                <a:spcPts val="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latin typeface="Times New Roman"/>
                <a:ea typeface="Times New Roman"/>
              </a:rPr>
              <a:t>Нормативно-правовые </a:t>
            </a:r>
            <a:r>
              <a:rPr lang="ru-RU" sz="3200" dirty="0" smtClean="0">
                <a:latin typeface="Times New Roman"/>
                <a:ea typeface="Times New Roman"/>
              </a:rPr>
              <a:t>акты конкурса</a:t>
            </a:r>
            <a:r>
              <a:rPr lang="ru-RU" sz="2800" dirty="0">
                <a:latin typeface="Times New Roman"/>
                <a:ea typeface="Times New Roman"/>
              </a:rPr>
              <a:t/>
            </a:r>
            <a:br>
              <a:rPr lang="ru-RU" sz="2800" dirty="0">
                <a:latin typeface="Times New Roman"/>
                <a:ea typeface="Times New Roman"/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1791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6264696" cy="745152"/>
          </a:xfrm>
        </p:spPr>
        <p:txBody>
          <a:bodyPr/>
          <a:lstStyle/>
          <a:p>
            <a:r>
              <a:rPr lang="ru-RU" dirty="0" smtClean="0"/>
              <a:t>Этапы проведения конкурса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4637613"/>
              </p:ext>
            </p:extLst>
          </p:nvPr>
        </p:nvGraphicFramePr>
        <p:xfrm>
          <a:off x="539552" y="1124745"/>
          <a:ext cx="8136904" cy="5257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16624"/>
                <a:gridCol w="2520280"/>
              </a:tblGrid>
              <a:tr h="387534">
                <a:tc>
                  <a:txBody>
                    <a:bodyPr/>
                    <a:lstStyle/>
                    <a:p>
                      <a:r>
                        <a:rPr lang="ru-RU" dirty="0" smtClean="0"/>
                        <a:t>Содержание этапа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Сроки в 2018 г.</a:t>
                      </a:r>
                      <a:endParaRPr lang="ru-RU" dirty="0"/>
                    </a:p>
                  </a:txBody>
                  <a:tcPr/>
                </a:tc>
              </a:tr>
              <a:tr h="76459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Определение сроков проведения конкурса.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Формирование конкурсной комиссии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февраля </a:t>
                      </a:r>
                    </a:p>
                    <a:p>
                      <a:endParaRPr lang="ru-RU" b="0" dirty="0"/>
                    </a:p>
                  </a:txBody>
                  <a:tcPr/>
                </a:tc>
              </a:tr>
              <a:tr h="9688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4285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Утверждение конкурсной комиссией показателей критериев конкурса</a:t>
                      </a:r>
                      <a:endParaRPr lang="ru-RU" b="0" dirty="0" smtClean="0"/>
                    </a:p>
                    <a:p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 февраля</a:t>
                      </a:r>
                    </a:p>
                    <a:p>
                      <a:endParaRPr lang="ru-RU" b="0" dirty="0"/>
                    </a:p>
                  </a:txBody>
                  <a:tcPr/>
                </a:tc>
              </a:tr>
              <a:tr h="678184"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Подготовка методических рекомендаций для участников конкурса 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solidFill>
                            <a:srgbClr val="24285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21-25 февраля </a:t>
                      </a:r>
                      <a:endParaRPr lang="ru-RU" b="0" dirty="0"/>
                    </a:p>
                  </a:txBody>
                  <a:tcPr/>
                </a:tc>
              </a:tr>
              <a:tr h="678184">
                <a:tc>
                  <a:txBody>
                    <a:bodyPr/>
                    <a:lstStyle/>
                    <a:p>
                      <a:r>
                        <a:rPr lang="ru-RU" b="0" dirty="0" smtClean="0"/>
                        <a:t>Проведение консультаций для участников конкурса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26, 27 февраля</a:t>
                      </a:r>
                      <a:endParaRPr lang="ru-RU" b="0" dirty="0"/>
                    </a:p>
                  </a:txBody>
                  <a:tcPr/>
                </a:tc>
              </a:tr>
              <a:tr h="678184"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Регистрация участников конкурса, техническая экспертиза  конкурсных материалов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марта – 13 апреля  </a:t>
                      </a:r>
                      <a:endParaRPr lang="ru-RU" b="0" dirty="0"/>
                    </a:p>
                  </a:txBody>
                  <a:tcPr/>
                </a:tc>
              </a:tr>
              <a:tr h="678184"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Экспертиза результатов деятельности участников конкурса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марта - 6 мая </a:t>
                      </a:r>
                      <a:endParaRPr lang="ru-RU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7121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6264696" cy="745152"/>
          </a:xfrm>
        </p:spPr>
        <p:txBody>
          <a:bodyPr/>
          <a:lstStyle/>
          <a:p>
            <a:r>
              <a:rPr lang="ru-RU" dirty="0" smtClean="0"/>
              <a:t>Этапы проведения конкурса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2301214"/>
              </p:ext>
            </p:extLst>
          </p:nvPr>
        </p:nvGraphicFramePr>
        <p:xfrm>
          <a:off x="539552" y="1268760"/>
          <a:ext cx="8064896" cy="40668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600"/>
                <a:gridCol w="2664296"/>
              </a:tblGrid>
              <a:tr h="351613">
                <a:tc>
                  <a:txBody>
                    <a:bodyPr/>
                    <a:lstStyle/>
                    <a:p>
                      <a:r>
                        <a:rPr lang="ru-RU" dirty="0" smtClean="0"/>
                        <a:t>Содержание этапа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Сроки</a:t>
                      </a:r>
                      <a:endParaRPr lang="ru-RU" dirty="0"/>
                    </a:p>
                  </a:txBody>
                  <a:tcPr/>
                </a:tc>
              </a:tr>
              <a:tr h="1105881"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Составление конкурсной комиссией рейтинга участников конкурса 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мая – 10 мая 2018 г. </a:t>
                      </a:r>
                    </a:p>
                    <a:p>
                      <a:endParaRPr lang="ru-RU" sz="18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4064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Формирование списка победителей и направление его в Департамент  Смоленской области по образованию и науке         </a:t>
                      </a:r>
                    </a:p>
                    <a:p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до 14 мая 20118 г.</a:t>
                      </a:r>
                      <a:endParaRPr lang="ru-RU" b="0" dirty="0"/>
                    </a:p>
                  </a:txBody>
                  <a:tcPr/>
                </a:tc>
              </a:tr>
              <a:tr h="1142741">
                <a:tc>
                  <a:txBody>
                    <a:bodyPr/>
                    <a:lstStyle/>
                    <a:p>
                      <a:r>
                        <a:rPr lang="ru-RU" b="0" dirty="0" smtClean="0"/>
                        <a:t>Подготовка проекта приказа Департамента 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Смоленской области по образованию и науке об утверждении списков учителей-победителей конкурса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до 30 мая 2018 года</a:t>
                      </a:r>
                      <a:endParaRPr lang="ru-RU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8062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03648" y="942282"/>
            <a:ext cx="604867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000" b="1" dirty="0">
                <a:solidFill>
                  <a:srgbClr val="000099"/>
                </a:solidFill>
              </a:rPr>
              <a:t>Условия участия в конкурсе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539552" y="1700808"/>
            <a:ext cx="8064896" cy="4752528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r>
              <a:rPr lang="ru-RU" dirty="0" smtClean="0"/>
              <a:t>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Стаж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педагогической деятельности не менее трех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лет, наличие профессионального  образования.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 Основное место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работы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- образовательные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учреждения, реализующие образовательные программы начального общего, основного общего и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среднего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общего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образования.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Повторное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участие в конкурсе возможно не ранее, чем через пять лет. Исчисление пятилетнего срока начинается с 1 января года, следующего за годом участия в конкурсе. 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Высокие 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достижения в педагогической деятельности, получившие общественное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признание.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3155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27584" y="734310"/>
            <a:ext cx="763284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b="1" dirty="0" smtClean="0">
                <a:solidFill>
                  <a:srgbClr val="000099"/>
                </a:solidFill>
              </a:rPr>
              <a:t>Перечень конкурсных документов:</a:t>
            </a:r>
            <a:endParaRPr lang="ru-RU" sz="3000" b="1" dirty="0">
              <a:solidFill>
                <a:srgbClr val="000099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683568" y="1297858"/>
            <a:ext cx="7920880" cy="5231678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ru-RU" sz="2400" dirty="0">
                <a:latin typeface="Arial" pitchFamily="34" charset="0"/>
                <a:cs typeface="Arial" pitchFamily="34" charset="0"/>
              </a:rPr>
              <a:t>копия решения (выписка из решения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) коллегиального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органа управления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ОО о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выдвижении учителя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на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участие в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конкурсе;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копия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диплома о профессиональном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образовании;</a:t>
            </a:r>
          </a:p>
          <a:p>
            <a:r>
              <a:rPr lang="ru-RU" sz="2400" dirty="0">
                <a:latin typeface="Arial" pitchFamily="34" charset="0"/>
                <a:cs typeface="Arial" pitchFamily="34" charset="0"/>
              </a:rPr>
              <a:t>копия трудовой книжки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учителя;</a:t>
            </a:r>
          </a:p>
          <a:p>
            <a:r>
              <a:rPr lang="ru-RU" sz="2400" dirty="0">
                <a:latin typeface="Arial" pitchFamily="34" charset="0"/>
                <a:cs typeface="Arial" pitchFamily="34" charset="0"/>
              </a:rPr>
              <a:t>справка, содержащая информацию о профессиональных достижениях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учителя;</a:t>
            </a:r>
          </a:p>
          <a:p>
            <a:r>
              <a:rPr lang="ru-RU" sz="2400" dirty="0">
                <a:latin typeface="Arial" pitchFamily="34" charset="0"/>
                <a:cs typeface="Arial" pitchFamily="34" charset="0"/>
              </a:rPr>
              <a:t>информация о публичной презентации общественности и профессиональному сообществу результатов педагогической деятельности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учителя.</a:t>
            </a:r>
          </a:p>
          <a:p>
            <a:pPr marL="69850" indent="0">
              <a:buNone/>
            </a:pPr>
            <a:endParaRPr lang="ru-RU" sz="24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4281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15566" y="1412776"/>
            <a:ext cx="8088882" cy="4032448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lvl="0" indent="0" defTabSz="914305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критерий </a:t>
            </a:r>
            <a:r>
              <a:rPr lang="ru-RU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«Наличие собственной методической разработки по преподаваемому предмету, имеющей положительное заключение по итогам апробации в </a:t>
            </a:r>
            <a:r>
              <a:rPr lang="ru-RU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профессиональном </a:t>
            </a:r>
            <a:r>
              <a:rPr lang="ru-RU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сообществе</a:t>
            </a:r>
            <a:r>
              <a:rPr lang="ru-RU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».</a:t>
            </a:r>
          </a:p>
          <a:p>
            <a:pPr marL="0" lvl="0" indent="0" defTabSz="914305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endParaRPr lang="ru-RU" sz="24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defTabSz="914305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критерий </a:t>
            </a:r>
            <a:r>
              <a:rPr lang="ru-RU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«Высокие (с позитивной динамикой за последние три года) результаты учебных достижений обучающихся, которые обучаются у учителя образовательной организации»</a:t>
            </a:r>
            <a:endParaRPr lang="ru-RU" sz="24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defTabSz="914305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endParaRPr lang="ru-RU" sz="1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15566" y="692696"/>
            <a:ext cx="808888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b="1" dirty="0">
                <a:solidFill>
                  <a:srgbClr val="000099"/>
                </a:solidFill>
              </a:rPr>
              <a:t>Критерии конкурсного </a:t>
            </a:r>
            <a:r>
              <a:rPr lang="ru-RU" sz="3000" b="1" dirty="0" smtClean="0">
                <a:solidFill>
                  <a:srgbClr val="000099"/>
                </a:solidFill>
              </a:rPr>
              <a:t>отбора</a:t>
            </a:r>
            <a:endParaRPr lang="ru-RU" sz="30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2743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484784"/>
            <a:ext cx="7848872" cy="3888432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69850" indent="0">
              <a:buNone/>
            </a:pPr>
            <a:r>
              <a:rPr lang="ru-RU" sz="2400" b="1" dirty="0">
                <a:latin typeface="Arial" pitchFamily="34" charset="0"/>
                <a:cs typeface="Arial" pitchFamily="34" charset="0"/>
              </a:rPr>
              <a:t>3 критерий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«Высокие результаты внеурочной деятельности обучающихся по учебному предмету, который преподает учитель образовательной организации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»</a:t>
            </a:r>
          </a:p>
          <a:p>
            <a:pPr marL="69850" indent="0">
              <a:buNone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marL="69850" indent="0">
              <a:buNone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4 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критерий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«Создание учителем условий для приобретения обучающимися позитивного социального опыта, формирования гражданской позиции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»</a:t>
            </a:r>
          </a:p>
          <a:p>
            <a:pPr marL="69850" indent="0">
              <a:buNone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83568" y="620688"/>
            <a:ext cx="7704856" cy="745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b="1" dirty="0">
                <a:solidFill>
                  <a:srgbClr val="000099"/>
                </a:solidFill>
              </a:rPr>
              <a:t>Критерии конкурсного </a:t>
            </a:r>
            <a:r>
              <a:rPr lang="ru-RU" sz="3000" b="1" dirty="0" smtClean="0">
                <a:solidFill>
                  <a:srgbClr val="000099"/>
                </a:solidFill>
              </a:rPr>
              <a:t>отбора</a:t>
            </a:r>
            <a:endParaRPr lang="ru-RU" sz="30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755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Остин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Остин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7_Остин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3016</TotalTime>
  <Words>732</Words>
  <Application>Microsoft Office PowerPoint</Application>
  <PresentationFormat>Экран (4:3)</PresentationFormat>
  <Paragraphs>116</Paragraphs>
  <Slides>20</Slides>
  <Notes>11</Notes>
  <HiddenSlides>0</HiddenSlides>
  <MMClips>0</MMClips>
  <ScaleCrop>false</ScaleCrop>
  <HeadingPairs>
    <vt:vector size="6" baseType="variant">
      <vt:variant>
        <vt:lpstr>Тема</vt:lpstr>
      </vt:variant>
      <vt:variant>
        <vt:i4>4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Остин</vt:lpstr>
      <vt:lpstr>4_Остин</vt:lpstr>
      <vt:lpstr>6_Остин</vt:lpstr>
      <vt:lpstr>7_Остин</vt:lpstr>
      <vt:lpstr>Документ</vt:lpstr>
      <vt:lpstr>Консультация для участников конкурса на получение денежного поощрения  лучшими учителями  Марчевская Т.Н.,  зав. организационно-методическим отделом  ГАУ ДПО СОИРО </vt:lpstr>
      <vt:lpstr> Нормативно-правовые акты конкурса  </vt:lpstr>
      <vt:lpstr> Нормативно-правовые акты конкурса  </vt:lpstr>
      <vt:lpstr>Этапы проведения конкурса</vt:lpstr>
      <vt:lpstr>Этапы проведения конкурса</vt:lpstr>
      <vt:lpstr>Презентация PowerPoint</vt:lpstr>
      <vt:lpstr>Презентация PowerPoint</vt:lpstr>
      <vt:lpstr>Презентация PowerPoint</vt:lpstr>
      <vt:lpstr>Критерии конкурсного отбора</vt:lpstr>
      <vt:lpstr>Критерии конкурсного отбора</vt:lpstr>
      <vt:lpstr>Критерии конкурсного отбора</vt:lpstr>
      <vt:lpstr>1 критерий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Рекомендации по оформлению конкурсных документов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Орешкова</dc:creator>
  <cp:lastModifiedBy>Пользователь</cp:lastModifiedBy>
  <cp:revision>197</cp:revision>
  <dcterms:created xsi:type="dcterms:W3CDTF">2012-06-27T06:59:33Z</dcterms:created>
  <dcterms:modified xsi:type="dcterms:W3CDTF">2018-02-28T05:23:56Z</dcterms:modified>
</cp:coreProperties>
</file>