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08920"/>
            <a:ext cx="9115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ТРУДОВОЕ ВОСПИТАНИЕ</a:t>
            </a:r>
            <a:endParaRPr lang="ru-RU" sz="3200" dirty="0"/>
          </a:p>
          <a:p>
            <a:pPr algn="ctr"/>
            <a:r>
              <a:rPr lang="ru-RU" sz="3200" b="1" dirty="0"/>
              <a:t>ДОШКОЛЬНИКОВ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128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Лыкова И.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Проектирование художественного труда в ДОУ.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Проектирование содержания художественного труда в условиях интеграции художественно-продуктивной и познавательной деятельности возможно при соблюдении ряда условий: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необходима трансформация материала (содержания), открывающая в нем внутренние,  скрытые, существенные связи и отношения, в результате чего дети самостоятельно проходят путь открытия знания или способа действия;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в качестве знания выступает не застывшая информация, а процесс ее выведения (принцип моделирования художественного процесса;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выведение, порождение знания протекает как творческий процесс реального или мысленного экспериментирования с материалом в целях формирования в сознании каждого ребенка культурных и личностных смыслов.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//Управление ДОУ. – 2011. - №7. – С. 38.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Лыкова И.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Проектирование художественного труда в ДОУ.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Проектирование содержания художественного труда в условиях интеграции художественно-продуктивной и познавательной деятельности возможно при соблюдении ряда условий: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необходима трансформация материала (содержания), открывающая в нем внутренние,  скрытые, существенные связи и отношения, в результате чего дети самостоятельно проходят путь открытия знания или способа действия;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в качестве знания выступает не застывшая информация, а процесс ее выведения (принцип моделирования художественного процесса;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выведение, порождение знания протекает как творческий процесс реального или мысленного экспериментирования с материалом в целях формирования в сознании каждого ребенка культурных и личностных смыслов.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//Управление ДОУ. – 2011. - №7. – С. 38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3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Ярыгина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гостях у лесной феи. Занятие по ручному труду в подготовительной к школе группе.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Предложены методические рекомендации для проведения занятия, цель которого обучение детей изготовлению поделок из природного материала и знакомство с лесом.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2010. - №1. – С. 126.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31. Приходько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Бабочка, давай дружить! Организация ручного труда в детском саду.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Предложены методические рекомендации для проведения специального занятия в старшей логопедической группе (игольница "Бабочка"), цель которого не только научить изготовлять поделки, но и обогатить словарный запас ребенка.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2009. - №5. – С. 120.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32. Жукова 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Дошкольный возраст: о развитии ручной умелости.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Занятия различными видами продуктивной «рукотворной» деятельности (поделки из пластилина, бумаги, природного материала; работа с тканью, нитками и т.п.) дошкольные образовательные программы воспитания и обучения чаще всего связывают с художественно-эстетическим развитием детей. Их ценность традиционно аргументируется развитием у воспитанников моторики, координации, усидчивости, аккуратности, самоконтроля, умения доводить порученное дело до конца. Все это верно, но в то же время очевидно: с эстетической точки зрения детские работы не представляют особого интереса. Возможно, именно поэтому все чаще в последнее время непосредственная трудовая деятельность на занятиях по ручному труду и рисованию замещается (фактически вытесняется) беседами о прекрасном, рассматриванием иллюстраций, фотографий, изделий декоративно-прикладного искусства, «догружается» чтением стихов, музыкой «на тему», вербальным описанием того, что изображено на картине, что сводит время, отведенное на работу, к минимуму. Безусловно, знакомство с произведениями литературы и искусства, в том числе прикладного, необходимо для общего развития, но речь-то идет о собственно ручной умелости.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2008. - №8. – С. 34.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6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КНИЖНЫЙ КАТАЛОГ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 «ДОШКОЛЬНОЕ ВОСПИТАНИЕ»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Буре Р.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Воспитание дошкольника в труде. Пособие для воспитателей детских садов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Р. С. Буре.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М.: Просвещение, 1971. – 64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книге раскрываются принципы, содержание и методы организации трудовой деятельности детей в дошкольном учреждении, рассматриваются вопросы формирования важнейших качеств личности ребенка в процессе воспитания тех или иных трудовых навыков.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Буре Р.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 детей трудиться. Пособие для воспитателя детского сада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Р. С. Буре, Г. Н. Година.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М.: Просвещение, 1983. – 144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раскрыты содержание и методика трудового воспитания детей дошкольного возраста, рассмотрены виды трудовой деятельности детей в городской и сельской местности, формы организации трудового воспитания в одновозрастных и разновозрастных группах. Приводится музыкальное приложение в помощь воспитателям по организации утренников на темы труда.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Любите труд на родной земле: Из опыта работы воспитателя сельского детского сада / Н. Н.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А. К. Бондаренко. – М.: Просвещение, 1987. – 158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описан опыт работы педагогического коллектива дошкольного учреждения одного из районов Подмосковья – Ногинского – по воспитанию у детей уважения к людям, занятым в сельскохозяйственном производстве – хлеборобам, животноводам, овощеводам. Раскрываются различные формы работы, формирующие добросовестное отношение к труду, чувство любви к родному краю.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0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Нравственно-трудовое воспитание ребенка-дошкольника: Программно-методическое пособие /Л.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М.: ВЛАДОС, 2003. – 144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Программно-методическое пособие раскрывает основные направления работы педагогов дошкольных учреждений по трудовому воспитанию детей. В нем дана технология работы педагогов с дошкольниками по формированию представлений о труде взрослых через разные формы организации детской деятельности, раскрывается общественная значимость труда людей различных профессий, методика привития детям навыков самообслуживания, участия в хозяйственно-бытовом труде, труде в природе, по оказанию помощи младшим детям и взрослым. Пособие адресовано педагогам дошкольных учреждений, студентам дошкольных факультативов и родителям.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Маркова Т.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Воспитание трудолюбия у дошкольников: Книга для воспитателя детского сада. – М.: Просвещение, 1991. – 112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книге даются рекомендации по сотрудничеству детского сада и семьи с целью формирования у старших дошкольников интереса и уважения к труду, привития им необходимых практических навыков. Вопросы трудового воспитания автор рассматривает дифференцировано в зависимости от условий, в которых ребенок растет (проживание в городе или селе; многодетные, полные и неполные семьи; образование родителей, уровень их педагогических знаний; социальное окружение вне семьи и т. д.).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Мусиенко С.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волшебников. Учебно-наглядное пособие по ручному труду для детей дошкольного возраста / С. И. Мусиенко. – М.: Просвещение, 2006.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представлен материал для организации занятий по ручному труду с детьми дошкольного возраста в детском саду и семье. Основная цель пособия - способствовать творческому развитию дошкольников в процессе создания поделок из различных материалов: бумаги, ниток, природного материала меха, бисера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1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Таллер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 начинается с примера /Л.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Минск: Народная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асвета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СПб.: 1982. – 95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Автор, используя собственный опыт, раскрывает методику работы по воспитанию детей на примерах труда взрослых. Экскурсии, встречи с рабочими, художественная литература – все это помогает дошкольным работникам в нравственном и трудовом воспитании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 и наблюдения в природе /Сост. А. Ф. Мазурина. – изд. 2-е,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доп. М., Просвещение, 1967. - 227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Книга «Труд и наблюдения в природе» предназначается для работников дошкольных учреждений. Авторы стремились осветить все виды работы с детьми в природе и показать, как изменяются содержание и формы этой работы в разные сезоны и в разных группах.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Трудовое воспитание в детском саду /Под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 Г. Нечаевой. – М., Просвещение, 1964. - 186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: В книге изложены результаты исследования по трудовому воспитанию в детском саду, проведенного научными сотрудниками.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Книга предназначается для воспитателей детских садов и преподавателей педагогических учебных заведений (училищ, институтов). Готовящих дошкольных работников.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Трудовое воспитание детей дошкольного возраста: из опыта работы /Сост. 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Русскова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Под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 А. Васильевой. – М., Просвещение, 1984. - 95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: В книге освещается опыт трудового воспитания детей в дошкольных учреждениях РСФСР. Нравственного воспитания в процессе трудовой деятельности. Раскрываются приемы методического руководства трудовым воспитанием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6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КНИЖНЫЙ КАТАЛОГ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 «ОБУЧЕНИЕ ДОШКОЛЬНИКОВ»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Гусакова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Подарки и игрушки своими руками (Для занятия с детьми старшего дошкольного и младшего дошкольного и младшего школьного возраста) 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Гусакова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М.: ТЦ «Сфера», 2000. – 112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Книга предназначена для занятия с детьми старшего дошкольного и младшего школьного возраста. В ней взрослые найдут рекомендации о том. Как вместе с детьми можно сделать аппликацию и игрушки(из бумаги, природного материала, поролона и др.) своими руками.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Козлина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А.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Уроки ручного труда в детском саду и начальной школе: конспекты занятий 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Козлина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Мозаика-Синтез, 2000. – 64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пособие пример для реального сотворчества детей и взрослого. Автору удалось действительно, а не на словах избежать всякой назидательности и авторитарности при проведении занятий. Книга будет полезна не только профессиональным воспитателям и педагогам, но и родителям: она поможет найти верную тональность в работе с маленькими детьми. Представленная в книге методика разработана в Научно-внедренческой лаборатории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психопедагогики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образования при Администрации Московской области. Рекомендуется для групповых и индивидуальных занятий с детьми дошкольного и младшего школьного возраста.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Кошелев В. 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Художественный и ручной труд в детском саду: Книга для воспитателей детского сада и родителей /В. М. Кошелев. – М.: Просвещение, 2001. – 48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представлен материал для организации занятий по художественному и ручному труду с детьми в детском саду и семье. Взрослые, используя предлагающиеся в книге рекомендации. Помогут детям изготовить поделки из бумаги и интересные работы по аппликации для игр и подарков друзьям и родным.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Тарловская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 Ф.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детей конструированию и ручному труду в малокомплектном детском саду: : Книга для воспитателей детского сада /Н. Ф.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Л. А. Топоркова. – М.: Просвещение, 1992. – 160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книге даны развернутые конспекты занятий для воспитателя малокомплектного детского сада по конструированию и ручному труду, содержание которых соответствует возрастным возможностям детей, которые основаны на планировании работы в течение двух лет. Методические рекомендации предполагают цикличность в проведении занятий, четкую дифференциацию задач обучения, характерные для детей каждой возрастной подгруппы.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Тарловская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 Ф.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детей конструированию и ручному труду в малокомплектном детском саду: : Книга для воспитателей детского сада /Н. Ф.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Л. А. Топоркова. – М.: Просвещение, 1992. – 160 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книге даны развернутые конспекты занятий для воспитателя малокомплектного детского сада по конструированию и ручному труду, содержание которых соответствует возрастным возможностям детей, которые основаны на планировании работы в течение двух лет. Методические рекомендации предполагают цикличность в проведении занятий, четкую дифференциацию задач обучения, характерные для детей каждой возрастной подгруппы.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9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5008" y="980728"/>
            <a:ext cx="8749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2438" indent="-452438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Каталог статей.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«Ручной труд. Конструирование»</a:t>
            </a:r>
          </a:p>
          <a:p>
            <a:pPr marL="452438" indent="-452438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Книжный каталог.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«Дошкольное воспитание»</a:t>
            </a:r>
          </a:p>
          <a:p>
            <a:pPr marL="452438" indent="-452438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Книжный каталог.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«Обучение дошкольников»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5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КАТАЛОГ СТАТЕЙ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 «РУЧНОЙ ТРУД. КОНСТРУИРОВАНИЕ»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Нетрадиционные техники лепки в Детском саду: создание объемного изображения.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описываются традиционные способы (конструктивный, пластический, комбинированный) лепки с детьми. Обобщаются связанные с ними нетрадиционные приемы выбора материала для скульптуры, преобразования формы и создания выразительных образов в лепке детей дошкольного возраста. Отдельное внимание уделяется характеристике интегрированных техник лепки, аппликации и конструирования.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2019. - №9. – С. 28.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Никифоров О., Семенова А.,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Файзуллина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«Строим дом». Развлечения для детей 6-8 лет.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говорится о педагогической технологии - конструировании, которая позволяет воспитателю сочетать образование и развитие дошкольников в режиме игры, а детям - проявлять инициативу и самостоятельность в разных видах деятельности. Используя конструирование в образовательном процессе, педагоги предоставляют ребенку возможность экспериментировать и созидать собственный мир.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2019. - №5. – С. 30.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Попова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Математическая гирлянда. Для детей 4-5 лет.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Сценарий занятия, направленного на закрепление представлений дошкольников о числах первого десятка как о существенных признаках явлений окружающей жизни.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2018. - №3. – С. 95.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Немирова И. Н., Фалько А.Н., Гордиенко Д.А.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Мастер-класс: «Танк из поролоновой губки».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затрагивается вопрос значимости совместного творчества родителей и детей. Представлено описание творческого мастер-класса для детей 4-5 лет, который провела одна из мам в группе «Фантазёры» МАДОУ детского сада № 4 «Волшебная страна» города-курорта Анапа Краснодарского края.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//Эксперимент и инновации в школе. – 2017. - №6. – С. 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Немирова И. Н.,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Пилипченко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С.Ю., Гордиенко Д.А.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Мастер-класс: Пасхальные мотивы».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Предлагаем вашему вниманию творческий мастер-класс для детей 4-5 лет, который провела одна из мам в группе «Фантазёры» МАДОУ детского сада № 4 «Волшебная страна» города-курорта Анапа Краснодарского края. Представлено описание мероприятия. Затронута тема самостоятельности дошкольников.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//Эксперимент и инновации в школе. – 2017. - №6. – С. 12.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Еремина 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Бумажное кружево. Развитие творческих способностей у детей старшего дошкольного возраста. Вырезание из бумаги.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Рекомендации по обучению детей ажурному вырезанию из бумаги.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2017. - №10. – С. 82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Лысогорская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Стирка салфеток. Коллективный труд детей 6-8 лет.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Методические рекомендации по формированию трудовых навыков у дошкольников. Обучение стирке мелких предметов.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2017. - №7. – С. 21.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Лысицына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конструктивной деятельности и технического творчества в ДОО.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раскрывается актуальность развития конструктивной деятельности и технического творчества в ДОО в условиях реализации ФГОС ДО, приведены примеры организации развивающей предметно-пространственной среды детских садов г. Читы. Описаны условия, созданные педагогами для активизации конструктивной деятельности и технического творчества дошкольников.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//Управление дошкольным образовательным учреждением. – 2017 - №2. – С. 112.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Сиджах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Занимательная история варежки. Для детей 5-6 лет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Обучение дошкольников изготовлению варежки-прихватки из цветной бумаги. Конспект занятия.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2016 - №3. – С. 62.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10. Иванушкина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Многофункциональное пособие «Фетровые цифры». Мастер-класс.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Объёмные цифры из натурального фетра – это весёлое пособие заинтересует непосед как самого маленького возраста (от 3 лет), так и учеников 1-2 классов. Объёмные плюшевые игрушки станут приятным разнообразием на занятиях любого формата: от игры вдвоём с ребёнком до учебных уроков в классе. Пособие подойдёт также для занятий с детьми, имеющими особые педагогические потребности.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//Обучение дошкольников. – 2016. - №2. – С. 16.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11. Чобанян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Снегири прилетели. Знакомим детей 3-4 лет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ниткографией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Ознакомление дошкольников с внешним видом снегирей и техникой рисования «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». Конспект занятия.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2016. - №10. – С. 77.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12. Зотова Е.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Петушиные перышки. Ручной труд в ДОУ.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в старшей группе. Цель занятия: Способствовать развитию мелкой моторики рук через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пластилинографию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(техника «размазывание», «процарапывание»).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//Дополнительное образование и воспитание. – 2016. - №1. – С. 51.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Мастер-класс «Принтер, ножницы, бумага». Объемная открытка-календарь. Объемная поздравительная открытка. Поделки из бумаги и картона.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Практический материал для детского творчества, открытки и коробочки, игрушки и игры, персонажи и декорации для кукольного театра, детали оформления зала и другие нужные для работы и отдыха вещи.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2015. - №1. – С. 62.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14. Казакова Т. 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 железнодорожную тематику.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Ранняя профориентация в детском саду. Лепка из соленого теста. Конспекты занятий по художественному творчеству, тематическое планирование.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//Дошкольная педагогика. – 2015. - №4. – С. 28.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Герасимова 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 листочки хороши! Занятия флористикой.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анятие флористикой с дошкольниками с использованием засушенного природного материала.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2015. - №7. – С. 94.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16. Беспалова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Приглашаем на выставку. Занятия по ручному труду в старшей логопедической группе. Бисер, стеклярус, бусинки.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 конспект занятия по обучению дошкольников работы с разным материалом: бисером, стеклярусом, бусинами, леской и проволокой.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2014. - №3. – С. 78.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17. Солоненко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Стружка от карандаша очень даже хороша. Мозаика из карандашной стружки.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 авторский материал о создании творческих работ посредством выкладывания из карандашной стружки. Карандашная стружка - несколько необычный материал для ручного труда.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2014. - №9. – С. 65.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18. Белая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Оригами – средство познавательного личностного развития.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пользе занятий оригами для развития мелкой моторики у детей. Конспект родительского собрания.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2013. - № 10. – С. 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19. Городецкая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 цвела Земля-планета. Ручной труд для детей старшего возраста.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занятии ручным трудом, на котором дети делают цветы из бумажных салфеток.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2013. - № 6. – С. 40.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5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20. Андрианова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«Летят перелетные птицы». Ручной труд в старшей логопедической группе.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Конспект развивающего занятия в старшей логопедической группе, на которой дети знакомятся с перелетными птицами, с традициями встречи весны, а также конструируют из цветной бумаги фигурки птичек.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2012. - №2. – С. 66.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21. Лобанова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Праздник не кончается!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Конспекты занятий с дошкольниками, в ходе которых дети изготавливают из глины фигурки Деда Мороза, Снегурочки и елочки.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2012. - №2. – С. 66.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22. Пивоварова 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Новые обитатели детского сада. Поделки из бросового материала.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поделках из пластиковых банок и бутылок.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2012. - №6. – С. 106.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Просова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Путешествие в страну волшебной бумаги». Развлечение для детей старшего дошкольного возраста.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поделках из пластиковых банок и бутылок.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2012. - №6. – С. 106.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107340"/>
            <a:ext cx="72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дошкольного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885" y="692696"/>
            <a:ext cx="8749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24. Лазарева 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«Теремок из пластилина». Для детей младшего дошкольного возраста.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рассказывается о занятиях с пластилином с младшими дошкольниками.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//Дошкольное воспитание. – 2012. - №10. – С. 74.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25. Гурвиц В.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творчества в конструировании и моделировании из бумаги у детей старшего дошкольного возраста.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рассматривается проблема развития творчества в конструировании и моделировании из бумаги у детей старшего дошкольного возраста. Освещены специфика и основные направления конструирования и моделирования из бумаги. Сформулированы выводы, имеющие важное значение для разработки методологии исследования.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//Наука и школа. – 2012. - №3. – С. 121.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26. Рогаткина 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ворот – солнцеворот! Изо. Ручной труд. Аппликация.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Использование образа Солнца на занятиях по изобразительному искусству в детском саду. Загадки о Солнце.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//Наука и школа. – 2012. - №3. – С. 121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27. Лыкова И.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Золотая рыбка и золотой петушок. Иллюстрации-аппликации из осенних листьев к сказкам А. С. Пушкина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Новая серия «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Мастерилка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Ирины Лыковой» знакомит детей, их родителей и педагогов с разными видами художественного творчества в форме доступных мастер-классов и дизайн-проектов. Для чтения взрослыми детям.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//Цветной мир. – 2012. - №4. – С. 25.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29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996</Words>
  <Application>Microsoft Office PowerPoint</Application>
  <PresentationFormat>Экран (4:3)</PresentationFormat>
  <Paragraphs>244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14</cp:revision>
  <dcterms:created xsi:type="dcterms:W3CDTF">2021-02-04T06:22:59Z</dcterms:created>
  <dcterms:modified xsi:type="dcterms:W3CDTF">2022-05-05T09:32:23Z</dcterms:modified>
</cp:coreProperties>
</file>