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9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0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5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9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C141-5E4D-49FD-ACDA-6317C5CFBE7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91623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Тема:</a:t>
            </a:r>
            <a:endParaRPr lang="ru-RU" sz="3200" dirty="0"/>
          </a:p>
        </p:txBody>
      </p:sp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1781174" y="2700338"/>
            <a:ext cx="7183314" cy="1457325"/>
          </a:xfrm>
          <a:prstGeom prst="rect">
            <a:avLst/>
          </a:prstGeom>
          <a:solidFill>
            <a:srgbClr val="FFC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ТЕХНОЛОГИИ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РАЗВИВАЮЩЕГО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ОБУЧЕНИЯ</a:t>
            </a:r>
            <a:endParaRPr lang="ru-RU" sz="2400" dirty="0">
              <a:ea typeface="Calibri"/>
              <a:cs typeface="Times New Roman"/>
            </a:endParaRPr>
          </a:p>
          <a:p>
            <a:pPr algn="ctr"/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b="1" dirty="0">
                <a:effectLst/>
                <a:latin typeface="Times New Roman"/>
                <a:ea typeface="Calibri"/>
                <a:cs typeface="Times New Roman"/>
              </a:rPr>
              <a:t>НАЧАЛЬНОМ ОБЩЕМ ОБРАЗОВАНИИ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437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671691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Журин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С. 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Развивающее обучение: основные элементы и методы работы в группах.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 эффективных и перспективных системах подготовки специалистов: дистанционном и развивающем обучении. Рассматривается также одно из направлений развивающего обучения - метод обучения в сотрудничестве и обучение в малых группах.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//Дополнительное образование. - 2004. - № 4. - С. 24.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23. Яворская И.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Влияние развивающего обучения на формирование логического мышления младших школьников.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Рассматриваются проблемы интеллектуальной готовности к обучению в средней школе. Приводятся результаты исследования возможностей системы обучения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 В.В. Давыдова в развитии логического мышления. Раскрываются особенности перехода младших школьников от эмпирического способа решения словесно-логических задач к теоретическому.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//Психологическая наука и образование. – 2004. - №2. – С. 57.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24.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Репкин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Учитель в системе развивающего обучения.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Система развивающего обучения призвана обеспечить развитие учащихся как субъектов учебной деятельности. Понятно, что именно учебная деятельность и ее субъект оказались в центре внимания разработчиков системы развивающего обучения. Это, однако, не означает, что в ней игнорируется или недооценивается роль учителя. Напротив, именно в этой системе учитель впервые оказывается полноценным субъектом педагогической деятельности, которая является таким же неотъемлемым компонентом развивающего обучения, как и учебная деятельность ученика.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//Методист. – 2003. - №3. – С. 46.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2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980728"/>
            <a:ext cx="88569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25. Селиверстова 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Развивающая функция обучения: концептуальное оформление.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видно, что начальный этап накопления концептуальных представлений о развивающей функции обучения характеризовался исследованиями, проводимыми в двух взаимосвязанных плоскостях - теоретической и опытно- экспериментальной. При этом каждая из них, внося свой специфический вклад, развивалась, поддерживая другую. В результате были намечены контуры качественно новых подходов в разработке дидактической концепции развивающей функции обучения. Принципиальные характеристики этих подходов были связаны с проблемой развития самостоятельности и творческой активности учащихся. Для складывавшейся концепции развивающей функции обучения это означало выдвижение таких смысловых ориентиров, которые по-новому представляли толкование соотношения между усвоением знаний и развитием учащихся. Важнейшим акцентом этого толкования было понимание усвоения знаний как продукта и следствия управляемого учителем развития школьников, вооружения их методами познания, воспитания в них исследовательских навыков, самостоятельной инициативы и пробы в преодолении познавательных трудностей.. Утвердившееся представление об обучении как двухсторонней деятельности, серьезное внимание к исследованию объективных закономерностей учебного процесса и на этой основе к выделению педагогических условий, при которых развитие учащихся в процессе обучения протекает наиболее интенсивно, а также закрепившееся в дидактическом сознании представление о новой системе принципов обучения, в которых в нормативном плане раскрывалась схема развивающего обучения, - все это в полной мере свидетельствовало об окончании начального этапа становления дидактической концепции развивающей функции обучения и о переходе ее в новую фазу своего развития.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//Педагогика. – 2003. - №3. – С. 77.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2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980728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КНИЖНЫЙ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КАТАЛОГ.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«ПРОЦЕСС ОБУЧЕНИЯ И ЕГО ЗАКОНОМЕРНОСТИ»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Развивающее обучение. Модель основной образовательной программы образовательного учреждения / А. Б. Воронцов, В. М.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Заславский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В. А. Львовский и др.; под ред. А. Б. Воронцова. – М.: Просвещение, 2013. – 192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пособии представлены три блока основной образовательной программы образовательного учреждения, работающего по системе развивающего обучения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 В. В. Давыдова: целевой, содержательный и оригинально-инструментальный. Показаны особенности планирования учебного процесса, организации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деятельности. Особое место занимает раздел, посвященный деятельности педагогического коллектива по достижению поставленных целей, финансированию и материально-техническому обеспечению школы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Развивающие задания: тесты, игры, упражнения: 1 класс/сост. Е.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Языканова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4-е изд.,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 доп. – М. : Издательство «Экзамен», 2011. – 79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Данное пособие полностью соответствует требованиям учебной программы и новому образовательному стандарту (второго поколения) для начальной школы. Курс развивающих занятий для младших школьников представляет собой комплекс специально разработанных тестов, игр и упражнений, направленных на развитие памяти, внимания, наблюдательности, логического мышления; способствует развитию пространственного восприятия и сенсомоторной координации. Работать с предложенными заданиями можно на факультативах, в группах продленного дня, отдельные упражнения учитель может использовать как дополнительный материал к урокам русского языка и математики, при подготовке учащихся к олимпиадам и викторинам. Данное пособие можно рекомендовать родителям, которые уделяют внимание интеллектуально-логическому развитию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1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980728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Развивающие задания: тесты, игры, упражнения: 2 класс/сост. Е.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Языканова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5-е изд.,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 доп. – М. : Издательство «Экзамен», 2012. – 109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Данное пособие полностью соответствует требованиям учебной программы и новому образовательному стандарту (второго поколения) для начальной школы. Курс развивающих занятий для младших школьников представляет собой комплекс специально разработанных тестов, игр и упражнений, направленных на развитие памяти, внимания, наблюдательности, логического мышления; способствует развитию пространственного восприятия и сенсомоторной координации. Работать с предложенными заданиями можно на факультативах, в группах продленного дня, отдельные упражнения учитель может использовать как дополнительный материал к урокам русского языка и математики, при подготовке учащихся к олимпиадам и викторинам. Данное пособие можно рекомендовать родителям, которые уделяют внимание интеллектуально-логическому развитию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Развивающие задания: тесты, игры, упражнения: 4 класс/сост. Е.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Языканова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4-е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издстереотипное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М. : Издательство «Экзамен», 2012. – 126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Данное пособие полностью соответствует требованиям учебной программы и новому образовательному стандарту (второго поколения) для начальной школы. Курс развивающих занятий для младших школьников представляет собой комплекс специально разработанных тестов, игр и упражнений, направленных на развитие памяти, внимания, наблюдательности, логического мышления; способствует развитию пространственного восприятия и сенсомоторной координации. Работать с предложенными заданиями можно на факультативах, в группах продленного дня, отдельные упражнения учитель может использовать как дополнительный материал к урокам русского языка и математики, при подготовке учащихся к олимпиадам и викторинам. Данное пособие можно рекомендовать родителям, которые уделяют внимание интеллектуально-логическому развитию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5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692696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КНИЖНЫЙ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КАТАЛОГ.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«МЕТОДИКА ОБУЧЕНИЯ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МАТЕМАТИКЕ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НАЧАЛЬНОЙ ШКОЛЕ»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Табачникова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Н. Л.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Контрольные работы по математике для 1 класса (Система развивающего обучения В. В. Давыдов - Д. Б.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- М.: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МОиПК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1996. - 28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Данное учебное пособие представляет собой дополнительный материал, который может быть использован учителями математики, работающими по системе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 В. В. Давыдова, при проведении контрольных и проверочных работ в 1 классе.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Обучение математике. 1 класс: Методическое пособие для учителей трехлетней начальной школы /В. В. Давыдов. С. Ф. Горбов. Г. Г. Микулина, О. В. Савельева. - М.: МИРОС. 1994. -  192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Учебно-методический комплект для 1 класса трехлетней начальной школы включает методическое пособие для учителя и учебник. Курс разработан на основе принципов развивающего обучения и опирается на психологическую теорию учебной деятельности академика В. В. Давыдова. Программой курса предусмотрено изучение свойств отношений величин 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дочисловом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периоде. Понятие числа вводится на основе кратного отношения величин. С идеей многозначного числа учащиеся знакомятся, строя числа в разных системах счисления. Предлагаемая система учебных действий и средств помогает первоклассникам освоить понятия, считавшиеся ранее мало доступными для детей этого возраста.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Обучение математике. 2 класс: Методическое пособие для учителей трехлетней начальной школы, работающих по программе развивающего обучения (система Д. Б.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В. В. Давыдова) /В. В. Давыдов. С. Ф. Горбов. Г. Г. Микулина, О. В. Савельева. - М.: МИРОС. 1995. -  224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Учебно-методический комплект для 2 класса трехлетней начальной школы включает методическое пособие для учителя и учебник-тетрадь для детей. Курс начальной математики (1-3) разработан на основе принципов развивающего обучения и опирается на психологическую теорию учебной деятельности академика В. В. Давыдова.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6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692696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Обучение математике. 3 класс, 1 полугодие: Методическое пособие для учителей трехлетней начальной школы, работающих по программе развивающего обучения (система Д. Б.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В. В. Давыдова) /В. В. Давыдов. С. Ф. Горбов. Г. Г. Микулина, О. В. Савельева, Н. Л.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Табачникова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М.: ИНТОР. 1996. - 96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Учебно-методический комплект для 3 класса трехлетней начальной школы включает методическое пособие для учителя и учебник-тетрадь для детей. Курс начальной математики (1-3) разработан на основе принципов развивающего обучения и опирается на психологическую теорию учебной деятельности академика В. В. Давыдова.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Обучение математике. 3 класс, 2 полугодие: Методическое пособие для учителей трехлетней начальной школы, работающих по программе развивающего обучения (система Д. Б.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В. В. Давыдова) /В. В. Давыдов. С. Ф. Горбов. Г. Г. Микулина, О. В. Савельева, Н. Л.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Табачникова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М.: ИНТОР. 1996. - 144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Учебно-методический комплект для 3 класса трехлетней начальной школы включает методическое пособие для учителя и учебник-тетрадь для детей. Курс начальной математики (1-3) разработан на основе принципов развивающего обучения и опирается на психологическую теорию учебной деятельности академика В. В. Давыдова.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Занятия по математике развивающего характера для учащихся начальных классов разновозрастной группы /Сост. А. Л.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Смиронва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Иваново, 1993.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пособии представлены материалы факультативного курса. Программа группы развития по математике (1-3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Захарова А. М.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Математика. 1 класс. Методические рекомендации для учителя (Программа развивающего обучения). – Харьков, Типография ХФ ННПО «Книжная палата Украины», 1994.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Методическое пособие предназначено для учителей начальных классов, работающих по программе развивающего обучения (система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 В. В. Давыдова). Пособие содержит комментарии и указания к учебнику А. М. Захаровой, Т. И.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Фещенко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«Математика 1 класс, 1 и 2 часть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4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560128"/>
            <a:ext cx="88569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КНИЖНЫЙ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КАТАЛОГ.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«МЕТОДИКА ОБУЧЕНИЯ РУССКОГО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ЯЗЫКА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НАЧАЛЬНОЙ ШКОЛЕ»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Александрова Э. 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Развивающие прописи. Учебное пособие для 1 классов: (программа развивающего обучения): В 3 частях. Ч. 1: Рисуй и соображай / Э. И. Александрова, Л. И. Тимченко. Под редакцией проф. А. К.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Дусавицкого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М.: Дом педагогики, 1997. - 48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Развивающие прописи предназначены в первую очередь для учащихся 1-х классов общеобразовательных школ, работающих по программе развивающего обучения (система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 В. В. Давыдова). Настоящие прописи с успехом могут быть использованы в любой школе, детском саду и даже при домашнем обучении, а также в специализированных школах-интернатах для детей с нарушением опорно-двигательного аппарата.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Александрова Э. 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Развивающие прописи. Учебное пособие для 1 классов: (программа развивающего обучения): В 3 частях. Ч. 2: Пиши и соображай /Э. И. Александрова, Л. И. Тимченко. Под редакцией проф. А. К.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Дусавицкого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М.: Дом педагогики, 1997. - 48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Развивающие прописи предназначены в первую очередь для учащихся 1-х классов общеобразовательных школ, работающих по программе развивающего обучения (система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 В. В. Давыдова). Настоящие прописи с успехом могут быть использованы в любой школе, детском саду и даже при домашнем обучении, а также в специализированных школах-интернатах для детей с нарушением опорно-двигательного аппарата.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Александрова Э. 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Развивающие прописи. Учебное пособие для 1 классов: (программа развивающего обучения): В 3 частях. Ч. 3: Учись красиво и правильно писать / Э. И. Александрова, Л. И. Тимченко. Под редакцией проф. А. К.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Дусавицкого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М.: Дом педагогики, 1997. - 48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Развивающие прописи предназначены в первую очередь для учащихся 1-х классов общеобразовательных школ, работающих по программе развивающего обучения (система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 В. В. Давыдова). Настоящие прописи с успехом могут быть использованы в любой школе, детском саду и даже при домашнем обучении, а также в специализированных школах-интернатах для детей с нарушением опорно-двигательного аппарата.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3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62068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Жедек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П. 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Вопросы теории и методики обучения фонетике, орфоэпии, графике и орфографии. В двух частях. Программа развивающего обучения. Центр педагогических инноваций. Академия педагогических наук, Томск. «ПЕЛЕНГ», 1992. – 88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монографии рассматриваются вопросы преподавания русского языка по программе развивающего обучения (концепция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 Давыдова) в начальных классах. Для учителей, методистов, преподавателей и студентов педагогических институтов и училищ, интересующихся системой развивающего обучения школьников и практически осваивающих ее.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Жедек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П. С.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Умный магнитофон. Игровые приемы в развивающем обучении русскому языку. Методические рекомендации для первого класса начальной школы. Педагогический центр «Эксперимент», Рига, 1991. – 53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Методические рекомендации составлены в помощь учителю  начальных классов. В них описаны игровые задания с первых уроков развивающего обучения. Именно такие формы организации учебной деятельности – с пользой и удовлетворением для детей и учителей сообразуется с социальной и естественной природой ребенка и потому дает наилучший обучающий и развивающий результат.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Начальный этап развивающего обучения русскому языку в средней школе: Концепция и программа /Под ред. В.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Репкина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Центр педагогических инноваций Академии педагогических наук, Москва – Харьков, 1991, – 87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монографии рассматриваются проблемы построения курса русского (родного) языка, реализующего положения концепции развивающего обучения школьников, разработанной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Элькониным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и В. В. Давыдовым. Опираясь на результаты многолетнего теоретического и экспериментального исследования авторы подробно анализируют систему задач начального этапа развивающего обучения родному языку, содержание и логику развертывания учебного материала, отвечающего задаче формирования учебной деятельности младших школьников. Предложен принципиально новый курс русского языка в 1-5 классах. Подробно обсуждается вопрос о возможностях и условиях реализации программы развивающего обучения. Для учителей, методистов, преподавателей и студентов педагогических институтов и училищ, интересующихся системой развивающего обучения школьников и практически осваивающих ее.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6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908720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7. Некрасова Т. В.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Развивающее обучение русскому языку в начальной школе. 1 класс. Методический комментарий к учебнику /Под ред. В.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Репкина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Томск. «ПЕЛЕНГ», 1992. – 144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Данное пособие предназначено учителям и методистам начальной школы, реализующим программы развивающего обучения (система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–Давыдова) и работающим по учебнику В. В.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Репкина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«Русский язык. 1 класс».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8. Олисова Л. Г.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Обучение письму в системе развивающего обучения: Методическое пособие по работе с Букварной тетрадью. Томск. «ПЕЛЕНГ», 1996. – 72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Букварная тетрадь будет интересна детям, а учителю даст возможность не только научить красиво, грамотно писать, развивать способности детей, но и проявить свое творчества.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9. Полякова 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В. Русский язык: 3 класс: Методические рекомендации (НМО «Творческая педагогика». МП «Новая школа». Методика развивающего обучения Л.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– М.. 1993. – 59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методических рекомендациях представлена методика развивающего обучения Л. В.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по русскому языку 3-го класса.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2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1935" y="564073"/>
            <a:ext cx="88569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КНИЖНЫЙ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КАТАЛОГ.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«МЕТОДИКА ОБУЧЕНИЯ ЛИТЕРАТУРНОГО ЧТЕНИЯ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НАЧАЛЬНОЙ ШКОЛЕ»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/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Романовская З. И.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Чтение. 1 класс: Методические рекомендации. (Методика развивающего обучения Л.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– М.: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Инфолайн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1995. – 56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методических рекомендациях внимание учителя обращено на те вопросы. Которые касаются приобщения детей к искусству на уроках чтения, без чего нельзя начинать работу в первом классе. Прежде всего уделено внимание самой концепции приобщения детей к искусству, ее исходным теоретическим положениям, которые определили отбор материала для книги «Живое слово» и ее построение. В данном пособии уделяется большое внимание анализу известных стихов и рассказов, чтобы помочь открыть и донести ученикам художественную сущность произведений, преодолеть сложившийся стереотип работы с ними и избежать «скользящего» чтения, которое практиковалось в работе с этими произведениями на уроках.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Романовская З. И.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Чтение. 2 класс: Методические рекомендации. (Методика развивающего обучения Л.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– М.: Новая школа, 1994. – 43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Во втором классе детей надо поднимать на новую ступень приобщения к искусству художественной литературы и на новую ступень знаний о мире, о себе, об отношениях с миром взрослых и сверстников. Постепенное постижение литературы как искусства слова идет во втором классе на новом материале. Однако вопрос о развитии техники чтения остается важным и на этом этапе.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Романовская З. И.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Чтение. 3 класс: Методические рекомендации. (Методика развивающего обучения Л.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– М.: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Инфолайн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,, 1995. – 104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Методические рекомендации представляют систему чтения вместе с примерами разработок уроков. Они помогут учителю овладеть методикой преподавания литературы как искусства. Эта методика не ограничивает, а направляет собственные поиски и методические решения учителя в работе с художественными произведениями на уроках чтения.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93679" y="1052736"/>
            <a:ext cx="1685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556792"/>
            <a:ext cx="6723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статей. Раздел «Технология развивающего обучения»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037645"/>
            <a:ext cx="7830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каталог. Раздел «Процесс обучения и его закономерности»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48651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каталог. Раздел «Методика обучения математике в начальной школе»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967335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каталог.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«Методика обучения русского языка в начальной школе»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505" y="3613666"/>
            <a:ext cx="77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Книжный каталог.</a:t>
            </a:r>
          </a:p>
          <a:p>
            <a:pPr marL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«Методика обучения литературного чтения в начальной школе»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446240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каталог.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«Методика обучения окружающего мира в начальной школе»</a:t>
            </a:r>
          </a:p>
        </p:txBody>
      </p:sp>
    </p:spTree>
    <p:extLst>
      <p:ext uri="{BB962C8B-B14F-4D97-AF65-F5344CB8AC3E}">
        <p14:creationId xmlns:p14="http://schemas.microsoft.com/office/powerpoint/2010/main" val="237110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1935" y="980728"/>
            <a:ext cx="88569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КНИЖНЫЙ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КАТАЛОГ.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«МЕТОДИКА ОБУЧЕНИЯ ОКРУЖАЮЩЕГО МИРА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НАЧАЛЬНОЙ ШКОЛЕ»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/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Песин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А. 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Человек и  окружающий мир. Азбука физики. В 2-х частях, ч. 1.Учебное пособие для начальной школы (Программа обучения по системе Д. Б.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В. В. Давыдова) /А. 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Песин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В. Ф. Коршак, Ю.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Соколович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Под редакцией проф. А. К.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Дусавицкого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Харьковский государственный университет; центр психологии и методики развивающего обучения. – М.. «Дом педагогики», 1998. – 88 с.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«Азбука физики» - это часть интегративного курса человек и окружающий мир», разрабатываемого в соответствии с концепцией школы развития личности А. К.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Дусавицкого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на основе теории развивающего обучения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и В. В. Давыдова. Основная цель вышеназванного курса – выработать у ребенка системные представления о человеке, живой и неживой природе на основе овладения общими способами познания мира, себя в мире.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«Азбуке физики» ребенок ознакомится с рядом физических явлений, происходящих в природе, получит первоначальное представление о научном способе познания окружающего мира. В качестве основных составляющих этого способа выступают наблюдение, догадка, предположение и физический опыт, а также неразрывно с ними связанное физическое измерение.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Пособие предназначено для учащихся начальных классов школ, работающих по системе развивающего обучения Д. Б.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– В. В. Давыдова, но может быть использовано и в традиционной школе.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Материалы пособия будут полезны также и для родителей, стремящихся самостоятельно обучать своих детей и заботящихся о развитии их мышления.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692696"/>
            <a:ext cx="892899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КАТАЛОГ СТАТЕЙ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«ТЕХНОЛОГИЯ РАЗВИВАЮЩЕГО ОБУЧЕНИЯ»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Ежова Е. П.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речи с элементами развивающего обучения на уроках литературного чтения и русского языка.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 опыт работы учителя с учащимися начального общего образования, раскрыты проблемы речевого развития младших школьников и пути их решения.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//Методист. – 2019. - №9. – С. 48.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Лазарев В.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Какую школу мы строим для будущего.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Отечественная школа более четверти века пребывает в стадии имманентного реформирования, однако, изменяясь, она качественно остается неизменной. Массовое школьное образование, как и много десятилетий назад, ориентировано на передачу учащимся готовых знаний и мало способствует их умственному и нравственному развитию. На сегодняшний день теоретически и экспериментально доказано, что школьное образование может быть развивающим. Но чтобы возможное стало действительным, в массовой школе должна произойти смена образовательной модели. Однако для этого мало что делается. Властные структуры демонстрируют отсутствие стратегического видения будущего школы.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//Педагогика. – 2018. - №10. – С. 3.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Новлянская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ребенок становится автором.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 приобщении детей к литературному творчеству на уроках литературы.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//Искусство в школе. – 2015. - №4. – С. 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836712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Минаева С. С., Рослова Л. О.,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Рыдзе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идей развивающего обучения в учебниках математики для начальной школы.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раскрываются особенности новой предметной линии учебников по математике для учащихся первых-четвертых классов общеобразовательных школ, разработанной авторами публикации. Созданные авторским коллективом учебники нацелены не только на приобретение ребенком математических знаний, но и успешную его социализацию, развитие познавательной деятельности.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//Начальное образование. – 2013. - №1. – С. 11.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Чернорицкая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Возможности развивающего обучения в музыкальном образовании детей.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Одним из путей обновления музыкального образования может служить развивающее обучение с использованием учебной адаптированной программы «Слушание музыки».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//Искусство в школе. – 2012. - №1. – С. 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Шибирова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Модель проектирования урока в развивающем обучении.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Автор делится опытом развития организации учебной деятельности в соответствии со следующей структурой: индивидуальная деятельность ученика, затруднение в процессе ее выполнения, выявление причин затруднения, определение пути выхода из затруднения преобразующая деятельность учеников, которая влияет на развитие способности ученика к саморазвитию. Урок строится на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полидисциплинарном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материале изучения сложных ситуаций реальной жизни.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//Эксперимент и инновации в школе. – 2012. - №2. – С. 23.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4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836712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Амбражевич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Я. 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Этап закрепления на уроках курса «Окружающий мир». Реализация развивающих задач учебного предмета.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 реализации развивающего потенциала уроков окружающего мира на этапе закрепления.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школа. – 2012. - №12. – С. 47.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8. Современная школа: развивающая и развивающаяся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(интервью с заведующим кафедрой психологии личности МГУ им. М. В. Ломоносова, академиком Российской академии образования, вице-президентом Российского психологического общества, доктором психологических наук, профессором А. Г.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Асмоловым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представлено интервью, посвященное 55-летнему юбилею развивающего обучения Л. В.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Занкова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Даны ответы на многие вопросы, касающиеся этой темы.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//Вестник образования России. – 2012. - №5. – С. 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9. Щетинина А. М., Семенова Т.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Условия формирования готовности студентов педагогического колледжа к развивающему обучению школьников.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 основе установленных личностно-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характеристик учителя развивающего обучения определены компоненты, критерии, показатели и уровни готовности студентов к развивающему обучению.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//Инновации в образовании. – 2011. - №10. – С 133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5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836712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Веденина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Контекстное моделирование как средство формирования мировоззрения на уроках математики в начальной школе.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данной статье мы будем рассматривать процессы формирования математических понятий с привлечением дополнительного исторического материала. Эта методика призвана реализовать принципы развивающего обучения при помощи контекстного моделирования – образного, словесно-логического. Контекстный подход расширяет границы познания, обогащает предметно-смысловое поле образования, способствует развитию познавательного интереса учащихся. Статья, думается, будет полезна учителям начальной и средней школы, воспитателям и психологам.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//Учитель. – 2011. - №6. – С. 7.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11. Никитенко З.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Принципы развивающего иноязычного образования в начальной школе.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Статья посвящена принципам, на которых базируется теория развивающего иноязычного образования в начальной школе. Рассматривается система принципов, обусловливающих нравственное и когнитивное развитие младших школьников.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//Наука и школа. – 2011. - №2. – С. 41.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Тучалаев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С. Т.,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Минбулатов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Х. 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Методологическая рефлексия развития личности в технологии развивающего обучения.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рассматриваются концептуальные основы развивающего обучения в России.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//Педагогика. – 2010. - №10. – С. 117.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7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83671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13. Бакунина Г. 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Развивающее обучение: рассуждение о понятии.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Многие учителя начальных классов не могут дать определение развивающего обучения или перечислить все его составляющие. Автор статьи решила помочь учителям разобраться в этом вопросе.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школа. – 2010. - №7. – С. 66.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14. Бобровская Т. П.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Урок математики в системе развивающего обучения.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представлен конспект урока математики в III классе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школа. – 2010. - №12. – С. 25.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Мурушкина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Т. 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Развивающая игра - одно из средств достижения психологического комфорта на уроках русского языка в начальной школе.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Одним из наиболее действенных средств является дидактическая игра, ведь игра поддерживает детей на волне эмоциональной активности и естественного интереса. Важная роль развивающих игр состоит еще и в том, что они способствуют снятию напряжения и страха, создают положительный настрой в ходе урока. Приведу некоторые игры и игровые приемы, которые я использую на своих уроках.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//Эксперимент и инновации в школе. – 2009. - №2. – С. 30.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2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56012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Бондарец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А. М.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театр - только вместе, сообща можно делать чудеса.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Система работы с ЛЕГО позволила решить проблему, как добиться того, чтобы все дети на уроках были активны, не стеснялись, а быстро и с интересом включались в работу. А творческая деятельность укрепляет положительную самооценку, что способствует успешному обучению. Интересная работа мысли вызывает чувство удовлетворения, а вместе с тем – стремление довести работу до конца. Положительные эмоции обладают созидательной силой. Сохранить любознательность и умение удивляться - это та проблема, которую я решаю на своих уроках.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//Эксперимент и инновации в школе. – 2009. - №2. – С. 31.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Трубайчук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Л.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Развивающий урок: поиски, инновации, перспективы.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настоящее время мы наблюдаем переориентацию процесса обучения на развитие и становление личности ученика. Приведение целей образования в соответствие с требованиями жизни, появление новых образовательных стандартов, ориентированных на  личностное, социальное, познавательное, коммуникативное развитие, потребовало перестройки содержания образования и в первую очередь пересмотра отношения к уроку как основной форме обучения.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 плюс до и после. – 2009. - №11. – С. 29.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18. Белоусова О. 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Развивающее образование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акмеологического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типа.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Основные принципы и технологии.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//Педагогика. – 2008. - №3. – С. 12.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6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Кафедра педагогики и методики начального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83671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19. Богданец Т. П.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мышления и идеи развивающего обучения.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Знание личностно, оно принадлежит каждому субъекту. Именно это служит основанием для такой нормы, как право на интеллектуальную собственность. Каждый человек обладает этим правом и производит новое для себя знание практически постоянно. Для школьников, студентов и людей умственного труда это занятие становится основной работой. Что такое «знание» и как оно «производится»?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//Начальная школа плюс до и после. – 2007. - № 11. – С. 31.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20. Панов В. 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развивающего обучения к развивающему образованию.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Автор сравнивает психологические теории обучения, которые относятся к концепции развивающего обучения. Сравнительный анализ показал, что переход к развивающему образованию требует от педагогов осознанного (рефлексивного) понимания того, на какие психологические закономерности и особенности развития школьника они опираются при проектировании своей работы.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//Исследовательская работа школьников. – 2007. - №2. – С.6.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21. Селиверстова Е. 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Развивающая функция обучения: современный дидактический взгляд.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статье рассматривается теоретическая модель развивающей функции обучения.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//Педагогика. – 2006. - №4. – С.45.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59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1578</Words>
  <Application>Microsoft Office PowerPoint</Application>
  <PresentationFormat>Экран (4:3)</PresentationFormat>
  <Paragraphs>260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Алёнка</cp:lastModifiedBy>
  <cp:revision>15</cp:revision>
  <dcterms:created xsi:type="dcterms:W3CDTF">2021-02-04T06:22:59Z</dcterms:created>
  <dcterms:modified xsi:type="dcterms:W3CDTF">2022-04-12T12:06:48Z</dcterms:modified>
</cp:coreProperties>
</file>