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9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0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5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9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C141-5E4D-49FD-ACDA-6317C5CFBE7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sneb.ru/catalog/000199_000009_00034584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sneb.ru/catalog/000199_000009_005488780/" TargetMode="External"/><Relationship Id="rId5" Type="http://schemas.openxmlformats.org/officeDocument/2006/relationships/hyperlink" Target="https://rusneb.ru/catalog/000199_000009_004416670/" TargetMode="External"/><Relationship Id="rId4" Type="http://schemas.openxmlformats.org/officeDocument/2006/relationships/hyperlink" Target="https://rusneb.ru/catalog/000200_000018_RU_NLR_bibl_112218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sneb.ru/catalog/000199_000009_005414099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sneb.ru/catalog/000199_000009_008748675/" TargetMode="External"/><Relationship Id="rId5" Type="http://schemas.openxmlformats.org/officeDocument/2006/relationships/hyperlink" Target="https://rusneb.ru/catalog/000199_000009_005043209/" TargetMode="External"/><Relationship Id="rId4" Type="http://schemas.openxmlformats.org/officeDocument/2006/relationships/hyperlink" Target="https://rusneb.ru/catalog/000199_000009_00787853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420888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ФУНКЦИОНАЛЬНАЯ ГРАМОТНОСТЬ: ФОРМИРОВАНИЕ У ОБУЧАЮЩИХСЯ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ЦЕЛОСТНОЙ КАРТИНЫ МИРА»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479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6893" y="908720"/>
            <a:ext cx="87849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14. Назарова Т.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Концептуальные основания формирования функциональной грамотности в образовании.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статье в рамках педагогической аксиоматики и исследовательских стратегий рассматриваются концептуальные основания формирования функциональной грамотности как отдельной категории дидактики. Выделены уровни и компоненты функциональной грамотности в контексте обновления содержания образования -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междисциплинарности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целостного мировоззрения и когнитивных технологий.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//Педагогика. – 2017. - №10. – С. 14.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15. Першина О. 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читательских компетенций школьников через использование нестандартных заданий проектно-исследовательского характера в рамках литературного конкурса «Это фантастика!»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статье представлен опыт проведения литературного конкурса «Это фантастика!» как средства развития читательской компетенции школьников. Автор анализирует выполнение проектно-исследовательских заданий командами школьников 5-9-х классов с привлечением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их работу непосредственно с книгой с использованием цифровой среды для получения конечного конкурсного продукта.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//Методист. – 2017. - №3. – С. 59.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0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90689" y="836712"/>
            <a:ext cx="860179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ИЗДАНИЯ ИЗ ФОНДОВ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НАЦИОНАЛЬНОЙ ЭЛЕКТРОННОЙ БИБЛИОТЕКИ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 Анурова И.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функциональной социокультурной грамотности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среднем этапе обучения в школе с углубленным изучением иностранного языка. Москва, 2001.</a:t>
            </a:r>
          </a:p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https://rusneb.ru/catalog/000199_000009_000345845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Сорокин Г.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Влияние информационной культуры на функциональную грамотность социального субъекта. Тюмень, 2006.</a:t>
            </a:r>
          </a:p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https://rusneb.ru/catalog/000200_000018_RU_NLR_bibl_1122186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Сверчкова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Ю. 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Знаково-символическое моделирование учебной информации как средство формирования функциональной грамотности школьников. Санкт-Петербург, 2009.</a:t>
            </a:r>
          </a:p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https://rusneb.ru/catalog/000199_000009_004416670/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Гавриленко Е.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Опережающее языковое образование как фактор повышения функциональной грамотности младшего школьника. Челябинск, 2012.</a:t>
            </a:r>
          </a:p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https://rusneb.ru/catalog/000199_000009_005488780/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4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90689" y="836712"/>
            <a:ext cx="860179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 Лебедева Е. П.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Технологическая компетентность учителя в формировании функциональной грамотности младших школьников.  Кемерово, 2012.</a:t>
            </a:r>
          </a:p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https://rusneb.ru/catalog/000199_000009_005414099/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Пермякова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М. 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функционально-графической грамотности учащихся основной школы в процессе обучения математике. Шадринск, 2015.</a:t>
            </a:r>
          </a:p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https://rusneb.ru/catalog/000199_000009_007878534/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7. Басова Е. 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у подростков функциональной грамотности в сфере коммуникации. Санкт-Петербург, 2012.</a:t>
            </a:r>
          </a:p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https://rusneb.ru/catalog/000199_000009_005043209/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Жлудова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Н.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у старшеклассников с интеллектуальной недостаточностью. Минск, 2016.</a:t>
            </a:r>
          </a:p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https://rusneb.ru/catalog/000199_000009_008748675/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47864" y="1124744"/>
            <a:ext cx="2375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Содержание: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52" y="1772816"/>
            <a:ext cx="8913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Каталог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статей. Раздел «Функциональная грамотность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      4-7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4" y="2492896"/>
            <a:ext cx="9011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Издания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фондов Национальной электронной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библиотеки   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3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7504" y="692696"/>
            <a:ext cx="89289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КАТАЛОГ СТАТЕЙ.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РАЗДЕЛ «ФУНКЦИОНАЛЬНАЯ ГРАМОТНОСТЬ»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 Проконтролировать подготовку к ГИА, скорректировать сайт школы и еще 32 дела в циклограмме на февраль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Предлагаем циклограмму работы директора на февраль. Она напомнит о ключевых делах, поможет распределить их в течение месяца и подскажет, какие документы надо составить. Также вы увидите важные даты и комментарии от редакции о нововведениях, с которыми придется работать на конкретной неделе. В феврале необходимо организовать подготовку к ГИА с учетом всех изменений. Также до конца месяца понадобится скорректировать сайт, чтобы он соответствовал последним требованиям Правительства.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//Справочник заместителя директора школы. – 2022. - №1.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37.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Крылова Е., Ярцева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Три документа, чтобы проконтролировать работу по развитию функциональной грамотности.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статье - о трех документах, которые позволят убедиться, что в школе верно организовали работу по формированию функциональной грамотности. Директору нужно проверить, как составлен план по формированию функциональной грамотности, Положение о фонде оценочных процедур и справки по итогам проверки функциональной грамотности. Чтобы удобно было оценивать, правильно ли у вас разработаны документы, в статье есть фрагменты с верными формулировками.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//Справочник заместителя директора школы. – 2022. - №1.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64.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7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379" y="134076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Литвинова 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функциональной грамотности школьников и еще 28 задач в циклограмме заместителя директора на январь.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статье представлена циклограмма работы заместителя директора на январь. Редакция журнала равномерно распределила все мероприятия по дням, чтобы вам было проще спланировать работу. Также в циклограмме вы найдете список документов, которые нужно подготовить после проведения мероприятий.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Справочник заместителя директора школы.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2022. - №1. – С. 104.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Кондратенко 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Функциональная грамотность школьников: как развивать во втором полугодии.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статье – план мероприятий по развитию функциональной грамотности школьников во втором полугодии. Готовый документ содержит все мероприятия, чтобы сформировать функциональную. Грамотность учеников и подготовить их к внешним исследованиям и внутренним диагностикам.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//Справочник заместителя директора школы. – 2022. - №1. –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С. 56.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7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379" y="1196752"/>
            <a:ext cx="89289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Добротин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Д. 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Контроль сформированности элементов функциональной грамотности в рамках естественно-научных курсов.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статье проанализированы нормативные документы, служащие основой для построения контрольных измерительных материалов, рассматриваются современные подходы к отбору содержания для контрольно-оценочных процедур, к формулированию заданий, используемых в рамках международных мониторинговых исследований качества образования и государственной итоговой аттестации, приведены примеры заданий из различных предметов естественнонаучного цикла; дается характеристика современному состоянию естественнонаучного образования в аспекте результатов российских школьников в международных сравнительных исследованиях PISA и TIMSS; сформулированы возможные причины недостаточно высоких результатов и предложены направления их повышения; анализируются мнения различных специалистов по вопросам современного состояния и перспективам развития школьного образования, а также обсуждается целесообразность смещения акцентов в российском образовании в сторону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компетентностно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-ориентированного подхода.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//Стандарты и мониторинг в образовании. – 2020. - №6. – С. 3.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8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Булавкина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И.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Острая тема. Что Вы думаете о сегодняшней ситуации со школьными библиотеками? Функциональная грамотность.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Очевидно, что функциональная грамотность напрямую связана с необходимостью повышать и культуру чтения, и читательскую грамотность школьников. В связи с этим редакция журнала провела экспресс-опрос на острую тему среди авторитетных экспертов. Чтобы узнать их оценку сложившейся ситуации, сформулировать главные проблемы, тормозящие развитие школьных библиотек и найти их решение.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//Школьная библиотека. – 2020. - №5. – С. 8.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Бойкина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М.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с разными видами текстов на уроках в начальной школе как средство развития функциональной грамотности младших школьников.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основе авторских пособий «Литературное чтение. Работа с текстом» для 1-4 классов описаны примеры работы по формированию функциональной грамотности младших школьников на материале работы с научно-познавательным текстом. Сформулированы рекомендации учителям в виде рабочего листа.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//Методист. – 2020. - № 8. – С. 49.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2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87849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8. Моисеенко 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Проблемы развития функциональной грамотности на уроках русского языка и литературы в 5-м классе.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При решении проблем повышения функциональной грамотности необходимо использовать традиционные дидактические материалы (словари, учебники, художественную литературу) в сочетании с цифровыми ресурсами –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мультимедийными мобильными приложениями, превращая смартфоны учеников, главных врагов дисциплины на уроке, в своих союзников.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//Учитель. – 2019. - №4. – С. 44.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9. Новосельцева Н.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Функциональное чтение в учебных программах Казахстана.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Статья посвящена обзору учебных программ родного и второго (русского) языков с точки зрения формирования навыков функционального чтения в казахстанской школе. Рассматриваются вопросы последовательности формирования навыка функционального чтения на родном и втором языках, а также приводятся аргументы необходимости формирования функционального чтения на втором (русском) языке.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//Начальная школа. – 2019. - №12. – С. 62.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5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0254" y="1124744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10. Антоненко И.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школьников в условиях обновления содержания образования.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статье рассматриваются психолого-педагогические и методические аспекты, важность формирования функциональной грамотности школьников. Даётся представление о функциональной грамотности, её структуре, компонентах.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//Методист. – 2019. - №8. – С. 21.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11. Шило Т. 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Методы и приемы работы с текстами научного стиля в начальной школе.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статье рассматривается актуальная проблема современного начального общего образования работы над текстами научного стиля. Рассматриваются методы и приемы работы над научно популярными и научно учебными текстами в начальной школе на примере конкретных текстов.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//Начальная школа. – 2019. - №10. – С. 30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3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944" y="-25830"/>
            <a:ext cx="72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методики преподавания предметов </a:t>
            </a:r>
          </a:p>
          <a:p>
            <a:pPr algn="ctr"/>
            <a:r>
              <a:rPr lang="ru-RU" sz="1600" dirty="0" smtClean="0"/>
              <a:t>основного и среднего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6893" y="908720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12. Ковалева Г. 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необходимо знать каждому читателю о функциональной грамотности?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Для успешного формирования функциональной грамотности в учебном процессе учителя должны получить ответы на следующие вопросы: Что подразумевается под функциональной грамотностью и ее отдельными составляющими? Как  учитель может убедиться в том, что функциональная грамотность может быть сформирована у ученика? Как переориентировать учебный процесс на эффективное овладение функциональной грамотностью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//Вестник образования России. – 2019. - №16. – С. 32.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13. Кузнецова Е.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Школьные знания для реальной жизни. Навыки функциональной грамотности.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данной статье рассматривается реализация московского проекта «Школьные знания для реальной жизни» на примере темы «Химия». Проект представляет различные материалы, основанные на школьных знаниях, которые могут быть важны в реальных жизненных ситуациях и побуждают обучающихся приобретать фактические знания. Таким образом, он разрабатывает и дополняет метод проекта.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//Химия в школе. – 2017. - №8. – С. 23.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80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783</Words>
  <Application>Microsoft Office PowerPoint</Application>
  <PresentationFormat>Экран (4:3)</PresentationFormat>
  <Paragraphs>177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Алёнка</cp:lastModifiedBy>
  <cp:revision>10</cp:revision>
  <dcterms:created xsi:type="dcterms:W3CDTF">2021-02-04T06:22:59Z</dcterms:created>
  <dcterms:modified xsi:type="dcterms:W3CDTF">2022-03-15T11:24:54Z</dcterms:modified>
</cp:coreProperties>
</file>