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90" r:id="rId3"/>
    <p:sldId id="289" r:id="rId4"/>
    <p:sldId id="265" r:id="rId5"/>
    <p:sldId id="270" r:id="rId6"/>
    <p:sldId id="272" r:id="rId7"/>
    <p:sldId id="271" r:id="rId8"/>
    <p:sldId id="276" r:id="rId9"/>
    <p:sldId id="274" r:id="rId10"/>
    <p:sldId id="280" r:id="rId11"/>
    <p:sldId id="279" r:id="rId12"/>
    <p:sldId id="277" r:id="rId13"/>
    <p:sldId id="281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568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4359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676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5790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202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8290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2489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4283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057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6835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3292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72F6-8590-41D5-85E6-106087FA0C07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BD8A-CB1E-4A2C-9E1C-899E6475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dpo-smolensk.ru/CoralPag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rop.dpo-smolensk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0768" y="2855044"/>
            <a:ext cx="8395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3200" b="1" dirty="0">
                <a:solidFill>
                  <a:schemeClr val="tx2"/>
                </a:solidFill>
              </a:rPr>
              <a:t>Он-</a:t>
            </a:r>
            <a:r>
              <a:rPr lang="ru-RU" sz="3200" b="1" dirty="0" err="1">
                <a:solidFill>
                  <a:schemeClr val="tx2"/>
                </a:solidFill>
              </a:rPr>
              <a:t>лайн</a:t>
            </a:r>
            <a:r>
              <a:rPr lang="ru-RU" sz="3200" b="1" dirty="0">
                <a:solidFill>
                  <a:schemeClr val="tx2"/>
                </a:solidFill>
              </a:rPr>
              <a:t> мероприятия РИБЦ </a:t>
            </a:r>
          </a:p>
          <a:p>
            <a:pPr lvl="0" algn="ctr" defTabSz="914400">
              <a:defRPr/>
            </a:pPr>
            <a:r>
              <a:rPr lang="ru-RU" sz="3200" b="1" dirty="0">
                <a:solidFill>
                  <a:schemeClr val="tx2"/>
                </a:solidFill>
              </a:rPr>
              <a:t>на 2024 год</a:t>
            </a:r>
          </a:p>
          <a:p>
            <a:pPr lvl="0" algn="ctr" defTabSz="914400">
              <a:defRPr/>
            </a:pPr>
            <a:r>
              <a:rPr lang="ru-RU" sz="3200" b="1" dirty="0">
                <a:solidFill>
                  <a:schemeClr val="tx2"/>
                </a:solidFill>
              </a:rPr>
              <a:t> и правила электронного взаимодействия</a:t>
            </a:r>
          </a:p>
          <a:p>
            <a:pPr lvl="0" algn="ctr" defTabSz="914400">
              <a:defRPr/>
            </a:pPr>
            <a:r>
              <a:rPr lang="ru-RU" sz="3200" b="1" dirty="0">
                <a:solidFill>
                  <a:schemeClr val="tx2"/>
                </a:solidFill>
              </a:rPr>
              <a:t> на них с участниками мероприятий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88" y="404664"/>
            <a:ext cx="2392224" cy="1957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2631" y="60564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Кулешова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Аксана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Викторовна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,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методист РИБЦ ГАУ ДПО СОИРО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7006" y="5983851"/>
            <a:ext cx="874311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7005" y="6056421"/>
            <a:ext cx="404696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Январь                     2024 год</a:t>
            </a:r>
          </a:p>
        </p:txBody>
      </p:sp>
    </p:spTree>
    <p:extLst>
      <p:ext uri="{BB962C8B-B14F-4D97-AF65-F5344CB8AC3E}">
        <p14:creationId xmlns:p14="http://schemas.microsoft.com/office/powerpoint/2010/main" val="333021598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4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200" b="1" dirty="0">
                <a:solidFill>
                  <a:srgbClr val="1F497D"/>
                </a:solidFill>
              </a:rPr>
              <a:t>Добавление своего комментария </a:t>
            </a:r>
          </a:p>
          <a:p>
            <a:pPr lvl="0" algn="ctr" defTabSz="914400">
              <a:defRPr/>
            </a:pPr>
            <a:r>
              <a:rPr lang="ru-RU" sz="2200" b="1" dirty="0">
                <a:solidFill>
                  <a:srgbClr val="1F497D"/>
                </a:solidFill>
              </a:rPr>
              <a:t>на страницу обсуждения 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38"/>
            <a:ext cx="9144000" cy="46640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618593" y="6038231"/>
            <a:ext cx="5906814" cy="52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открывшейся странице вы увидите все комментарии по теме.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Для ответа на какой-либо комментарий нажмите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Ответить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6348248" y="4372303"/>
            <a:ext cx="84082" cy="3783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936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200" b="1" dirty="0">
                <a:solidFill>
                  <a:srgbClr val="1F497D"/>
                </a:solidFill>
              </a:rPr>
              <a:t>Добавление своего комментария </a:t>
            </a:r>
          </a:p>
          <a:p>
            <a:pPr lvl="0" algn="ctr" defTabSz="914400">
              <a:defRPr/>
            </a:pPr>
            <a:r>
              <a:rPr lang="ru-RU" sz="2200" b="1" dirty="0">
                <a:solidFill>
                  <a:srgbClr val="1F497D"/>
                </a:solidFill>
              </a:rPr>
              <a:t>на страницу обсуждения 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1" r="25372" b="27973"/>
          <a:stretch/>
        </p:blipFill>
        <p:spPr>
          <a:xfrm>
            <a:off x="-9115" y="862922"/>
            <a:ext cx="6442842" cy="3359434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49516" y="2542639"/>
            <a:ext cx="3825767" cy="806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открывшейся странице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поле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Сообщение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напишите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свой ответ, комментарий или сообщение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807778" y="4047213"/>
            <a:ext cx="33633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" t="4100" r="26782" b="24639"/>
          <a:stretch/>
        </p:blipFill>
        <p:spPr>
          <a:xfrm>
            <a:off x="4108147" y="4142536"/>
            <a:ext cx="4994877" cy="26723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44108" y="3951890"/>
            <a:ext cx="5318235" cy="19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Поставьте галочку, чтобы получать уведомления о новых сообщениях по 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5283" y="5023944"/>
            <a:ext cx="2806262" cy="21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При необходимости поставьте галочку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538953" y="5106189"/>
            <a:ext cx="33633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9350" y="6353444"/>
            <a:ext cx="3683875" cy="42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Для публикации своего сообщения нажмите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Отправить в форум.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645572" y="6592655"/>
            <a:ext cx="683173" cy="91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929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rgbClr val="1F497D"/>
                </a:solidFill>
              </a:rPr>
              <a:t>Ваш комментарий </a:t>
            </a:r>
          </a:p>
          <a:p>
            <a:pPr lvl="0" algn="ctr" defTabSz="914400">
              <a:defRPr/>
            </a:pPr>
            <a:r>
              <a:rPr lang="ru-RU" sz="2400" b="1" dirty="0">
                <a:solidFill>
                  <a:srgbClr val="1F497D"/>
                </a:solidFill>
              </a:rPr>
              <a:t>на странице обсуждения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" y="1067050"/>
            <a:ext cx="9144000" cy="46608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83222" y="6071371"/>
            <a:ext cx="6977557" cy="558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Ваше имя и время публикации вашего комментария появятся в разделе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Последнее сообщение.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864772" y="1639614"/>
            <a:ext cx="126125" cy="472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9783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612" y="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rgbClr val="1F497D"/>
                </a:solidFill>
              </a:rPr>
              <a:t>Добавление новой темы </a:t>
            </a:r>
          </a:p>
          <a:p>
            <a:pPr lvl="0" algn="ctr" defTabSz="914400">
              <a:defRPr/>
            </a:pPr>
            <a:r>
              <a:rPr lang="ru-RU" sz="2400" b="1" dirty="0">
                <a:solidFill>
                  <a:srgbClr val="1F497D"/>
                </a:solidFill>
              </a:rPr>
              <a:t>на странице обсуждения 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3" r="27471"/>
          <a:stretch/>
        </p:blipFill>
        <p:spPr>
          <a:xfrm>
            <a:off x="1427" y="1459543"/>
            <a:ext cx="4614042" cy="345626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3779" y="5432204"/>
            <a:ext cx="3773214" cy="74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1. Если вы хотите начать новое обсуждение по материалам форума, 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Добавить тему для обсуждения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1271752" y="1975944"/>
            <a:ext cx="462456" cy="945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" r="26666" b="18419"/>
          <a:stretch/>
        </p:blipFill>
        <p:spPr>
          <a:xfrm>
            <a:off x="4583937" y="1459543"/>
            <a:ext cx="4560063" cy="34562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36379" y="1072735"/>
            <a:ext cx="268014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29961" y="1131221"/>
            <a:ext cx="268014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5468" y="5432204"/>
            <a:ext cx="4528531" cy="74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2. Укажите название новой темы для обсуждения в поле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Тема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напишите сообщение и далее следуйте алгоритму работы, предложенному в предыдущих слайдах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55475" y="2354317"/>
            <a:ext cx="325821" cy="6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93901" y="3459551"/>
            <a:ext cx="3142593" cy="399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Текст сообщения</a:t>
            </a:r>
          </a:p>
        </p:txBody>
      </p:sp>
    </p:spTree>
    <p:extLst>
      <p:ext uri="{BB962C8B-B14F-4D97-AF65-F5344CB8AC3E}">
        <p14:creationId xmlns:p14="http://schemas.microsoft.com/office/powerpoint/2010/main" val="383691853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357" y="139498"/>
            <a:ext cx="795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Окончание работы и выход с платформы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666"/>
            <a:ext cx="9144000" cy="513163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6046191"/>
            <a:ext cx="9049407" cy="704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После окончания работы на Форуме нажмите мышкой на своё имя и в открывшемся окне выберите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Выход.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6611006" y="3142593"/>
            <a:ext cx="641131" cy="136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7242" y="2543503"/>
            <a:ext cx="1576552" cy="262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3656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9145" y="163016"/>
            <a:ext cx="798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Навигатор ГАУ ДПО СОИРО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-  </a:t>
            </a:r>
            <a:r>
              <a:rPr lang="en-US" b="1" dirty="0">
                <a:solidFill>
                  <a:srgbClr val="1F497D"/>
                </a:solidFill>
                <a:hlinkClick r:id="rId2"/>
              </a:rPr>
              <a:t>http://www.dpo-smolensk.ru/CoralPage/</a:t>
            </a:r>
            <a:r>
              <a:rPr lang="ru-RU" b="1" dirty="0">
                <a:solidFill>
                  <a:srgbClr val="1F497D"/>
                </a:solidFill>
              </a:rPr>
              <a:t>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760157"/>
            <a:ext cx="7756634" cy="4718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5614192"/>
            <a:ext cx="2358986" cy="11457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68746" y="5880912"/>
            <a:ext cx="3781571" cy="53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Выбираем раздел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Мероприятия СОИРО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331779" y="6085489"/>
            <a:ext cx="1145628" cy="136821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7441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14001" r="18917" b="7629"/>
          <a:stretch/>
        </p:blipFill>
        <p:spPr bwMode="auto">
          <a:xfrm>
            <a:off x="756780" y="788604"/>
            <a:ext cx="7630440" cy="54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304" y="106990"/>
            <a:ext cx="8333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Информационная поддержка мероприятий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http://merop.dpo-smolensk.ru/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780" y="6428439"/>
            <a:ext cx="7630440" cy="26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данной странице выберите интересующее вас мероприятие</a:t>
            </a:r>
          </a:p>
        </p:txBody>
      </p:sp>
      <p:sp>
        <p:nvSpPr>
          <p:cNvPr id="4" name="Стрелка влево 3"/>
          <p:cNvSpPr/>
          <p:nvPr/>
        </p:nvSpPr>
        <p:spPr>
          <a:xfrm>
            <a:off x="5801711" y="3878318"/>
            <a:ext cx="809296" cy="52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45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51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/>
                </a:solidFill>
              </a:rPr>
              <a:t>Правила  электронного взаимодействия на онлайн-мероприятиях</a:t>
            </a:r>
          </a:p>
          <a:p>
            <a:pPr lvl="0" algn="ctr"/>
            <a:r>
              <a:rPr lang="ru-RU" sz="2000" b="1" dirty="0">
                <a:solidFill>
                  <a:srgbClr val="1F497D"/>
                </a:solidFill>
              </a:rPr>
              <a:t> на примере работы на платформе веб-форума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196"/>
            <a:ext cx="9144000" cy="471524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59669" y="3407907"/>
            <a:ext cx="3384331" cy="69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открывшейся странице введите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Логин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Пароль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полученные при регистрации на участие в мероприятии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7269" y="5044963"/>
            <a:ext cx="3478924" cy="40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некоторые мероприятия можно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Зайти гостем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(без регистрации, пароля и логина)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255172" y="3626069"/>
            <a:ext cx="409904" cy="525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255172" y="3819195"/>
            <a:ext cx="409904" cy="525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139559" y="5220524"/>
            <a:ext cx="409904" cy="525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0252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5433" y="85866"/>
            <a:ext cx="577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Главная</a:t>
            </a:r>
            <a:r>
              <a:rPr lang="ru-RU" sz="2400" b="1" dirty="0">
                <a:solidFill>
                  <a:srgbClr val="1F497D"/>
                </a:solidFill>
                <a:latin typeface="Calibri"/>
              </a:rPr>
              <a:t> страница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8800"/>
            <a:ext cx="9144000" cy="46640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8069" y="6150957"/>
            <a:ext cx="8098387" cy="2864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На главной странице Форума познакомьтесь с представленной информацией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83476" y="3657600"/>
            <a:ext cx="515007" cy="73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3076" y="3573517"/>
            <a:ext cx="683172" cy="2417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8889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612" y="4843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Направления (разделы)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803"/>
            <a:ext cx="9144000" cy="46640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710" y="6026867"/>
            <a:ext cx="8208579" cy="5569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Чтобы познакомиться с направлениями форума, кликните мышкой на цифры 1,2,3 и т.д. или зайдите в раздел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Навигация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7172" y="3276129"/>
            <a:ext cx="683173" cy="1996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64" y="3682256"/>
            <a:ext cx="4698761" cy="20453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358055" y="3821976"/>
            <a:ext cx="562304" cy="1865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037490" y="2995449"/>
            <a:ext cx="45719" cy="189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009696" y="4074177"/>
            <a:ext cx="57807" cy="189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64166" y="1944414"/>
            <a:ext cx="5077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164" y="4263363"/>
            <a:ext cx="4191002" cy="17200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863255" y="3920612"/>
            <a:ext cx="2942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230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8496" y="60710"/>
            <a:ext cx="564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Знакомство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материалами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38"/>
          <a:stretch/>
        </p:blipFill>
        <p:spPr>
          <a:xfrm>
            <a:off x="1059106" y="849707"/>
            <a:ext cx="7025789" cy="481882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17" y="2701541"/>
            <a:ext cx="2959478" cy="29669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383627" y="5985689"/>
            <a:ext cx="8376745" cy="485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Кликнув мышкой на название работы, вы можете скачать данный материал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ознакомиться с его содержанием 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6043448" y="2492156"/>
            <a:ext cx="819807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9104" y="2374209"/>
            <a:ext cx="4309242" cy="2533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450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68" y="63070"/>
            <a:ext cx="82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F497D"/>
                </a:solidFill>
                <a:latin typeface="Calibri"/>
              </a:rPr>
              <a:t>Переход на страницу обсуждения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 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" r="27369"/>
          <a:stretch/>
        </p:blipFill>
        <p:spPr>
          <a:xfrm>
            <a:off x="0" y="1381897"/>
            <a:ext cx="4593021" cy="34690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0717" y="5239624"/>
            <a:ext cx="3899338" cy="679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1. Для того, чтобы оставить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свой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комментарий, поделиться мнением или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задать вопрос,</a:t>
            </a:r>
          </a:p>
          <a:p>
            <a:pPr lvl="0" algn="ctr"/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нужно перейти на страницу 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Обсуждение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8413" y="3216166"/>
            <a:ext cx="525517" cy="1996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flipV="1">
            <a:off x="4246180" y="3300249"/>
            <a:ext cx="273268" cy="61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-1" r="30114" b="9493"/>
          <a:stretch/>
        </p:blipFill>
        <p:spPr>
          <a:xfrm>
            <a:off x="4594191" y="1381897"/>
            <a:ext cx="4549809" cy="34690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628850" y="5315524"/>
            <a:ext cx="4480490" cy="52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На странице 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Обсуждение 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нажмите кнопку </a:t>
            </a:r>
          </a:p>
          <a:p>
            <a:pPr lvl="0" algn="ctr"/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Обсуждение вопросов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4262" y="989264"/>
            <a:ext cx="252248" cy="23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644055" y="4677103"/>
            <a:ext cx="388883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42971" y="1033364"/>
            <a:ext cx="252248" cy="232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9655" y="4548116"/>
            <a:ext cx="840828" cy="25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2420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612" y="7602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400" b="1" dirty="0">
                <a:solidFill>
                  <a:srgbClr val="1F497D"/>
                </a:solidFill>
              </a:rPr>
              <a:t>Страница обсуждения  материалов веб-форума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785"/>
            <a:ext cx="9144000" cy="46431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9242" y="5913020"/>
            <a:ext cx="8145517" cy="624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открывшейся странице наведите курсор на название интересующей вас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темы обсуждения и нажмите левую кнопку мыши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05103" y="2238703"/>
            <a:ext cx="36786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11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395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ДОСТ-1</dc:creator>
  <cp:lastModifiedBy>Алёнка</cp:lastModifiedBy>
  <cp:revision>84</cp:revision>
  <dcterms:created xsi:type="dcterms:W3CDTF">2023-11-23T11:11:48Z</dcterms:created>
  <dcterms:modified xsi:type="dcterms:W3CDTF">2024-01-23T14:14:46Z</dcterms:modified>
</cp:coreProperties>
</file>