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70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C310A4-8A02-4A47-8D46-29A61D6BC09D}" type="doc">
      <dgm:prSet loTypeId="urn:microsoft.com/office/officeart/2005/8/layout/process4" loCatId="list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9EB3CE4E-0E17-426F-ADA9-863B2E4DA3BC}">
      <dgm:prSet phldrT="[Текст]" custT="1"/>
      <dgm:spPr>
        <a:solidFill>
          <a:schemeClr val="bg2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Активизация устной речи на уроках ИЯ</a:t>
          </a:r>
          <a:endParaRPr lang="ru-RU" sz="2800" b="1" i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2FF3676-5AEF-4A0B-B44B-F09112517166}" type="parTrans" cxnId="{80804875-11B8-46F3-9B2C-24021F2B0A6D}">
      <dgm:prSet/>
      <dgm:spPr/>
      <dgm:t>
        <a:bodyPr/>
        <a:lstStyle/>
        <a:p>
          <a:endParaRPr lang="ru-RU" sz="1600" i="1">
            <a:solidFill>
              <a:schemeClr val="tx1"/>
            </a:solidFill>
          </a:endParaRPr>
        </a:p>
      </dgm:t>
    </dgm:pt>
    <dgm:pt modelId="{ADBFB24D-1F65-4C36-9A02-B50733C3B893}" type="sibTrans" cxnId="{80804875-11B8-46F3-9B2C-24021F2B0A6D}">
      <dgm:prSet/>
      <dgm:spPr/>
      <dgm:t>
        <a:bodyPr/>
        <a:lstStyle/>
        <a:p>
          <a:endParaRPr lang="ru-RU" sz="1600" i="1">
            <a:solidFill>
              <a:schemeClr val="tx1"/>
            </a:solidFill>
          </a:endParaRPr>
        </a:p>
      </dgm:t>
    </dgm:pt>
    <dgm:pt modelId="{38479ED5-7227-4AE8-832E-1264FE4FCE08}" type="pres">
      <dgm:prSet presAssocID="{CEC310A4-8A02-4A47-8D46-29A61D6BC0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DB5E39-EE7D-473C-AF33-811E5A20C6BC}" type="pres">
      <dgm:prSet presAssocID="{9EB3CE4E-0E17-426F-ADA9-863B2E4DA3BC}" presName="boxAndChildren" presStyleCnt="0"/>
      <dgm:spPr/>
    </dgm:pt>
    <dgm:pt modelId="{CB16B7E9-8DCF-47B3-B91C-93B92A4FD17E}" type="pres">
      <dgm:prSet presAssocID="{9EB3CE4E-0E17-426F-ADA9-863B2E4DA3BC}" presName="parentTextBox" presStyleLbl="node1" presStyleIdx="0" presStyleCnt="1" custLinFactNeighborX="1429" custLinFactNeighborY="-12560"/>
      <dgm:spPr>
        <a:prstGeom prst="ellipse">
          <a:avLst/>
        </a:prstGeom>
      </dgm:spPr>
      <dgm:t>
        <a:bodyPr/>
        <a:lstStyle/>
        <a:p>
          <a:endParaRPr lang="ru-RU"/>
        </a:p>
      </dgm:t>
    </dgm:pt>
  </dgm:ptLst>
  <dgm:cxnLst>
    <dgm:cxn modelId="{941CDE79-B6A9-4638-8DAC-F0CC5EA232AD}" type="presOf" srcId="{9EB3CE4E-0E17-426F-ADA9-863B2E4DA3BC}" destId="{CB16B7E9-8DCF-47B3-B91C-93B92A4FD17E}" srcOrd="0" destOrd="0" presId="urn:microsoft.com/office/officeart/2005/8/layout/process4"/>
    <dgm:cxn modelId="{80804875-11B8-46F3-9B2C-24021F2B0A6D}" srcId="{CEC310A4-8A02-4A47-8D46-29A61D6BC09D}" destId="{9EB3CE4E-0E17-426F-ADA9-863B2E4DA3BC}" srcOrd="0" destOrd="0" parTransId="{02FF3676-5AEF-4A0B-B44B-F09112517166}" sibTransId="{ADBFB24D-1F65-4C36-9A02-B50733C3B893}"/>
    <dgm:cxn modelId="{0411A10A-C4E9-493B-9B45-377DAFF459D5}" type="presOf" srcId="{CEC310A4-8A02-4A47-8D46-29A61D6BC09D}" destId="{38479ED5-7227-4AE8-832E-1264FE4FCE08}" srcOrd="0" destOrd="0" presId="urn:microsoft.com/office/officeart/2005/8/layout/process4"/>
    <dgm:cxn modelId="{D8DA8469-BD57-46C0-BD61-71AFDF5149D0}" type="presParOf" srcId="{38479ED5-7227-4AE8-832E-1264FE4FCE08}" destId="{C5DB5E39-EE7D-473C-AF33-811E5A20C6BC}" srcOrd="0" destOrd="0" presId="urn:microsoft.com/office/officeart/2005/8/layout/process4"/>
    <dgm:cxn modelId="{47266069-26AA-473B-93E9-E8AFBB2F0258}" type="presParOf" srcId="{C5DB5E39-EE7D-473C-AF33-811E5A20C6BC}" destId="{CB16B7E9-8DCF-47B3-B91C-93B92A4FD17E}" srcOrd="0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7A5166-F336-4A88-A714-79A9FF74CA28}" type="doc">
      <dgm:prSet loTypeId="urn:microsoft.com/office/officeart/2005/8/layout/funnel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2576373A-9103-4FC4-A033-19D100450AF2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Содержание обучения</a:t>
          </a:r>
          <a:endParaRPr lang="ru-RU" sz="2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02D4B0E-FC78-4C56-B4F8-5A3CC89ABB4F}" type="parTrans" cxnId="{DE43E2A4-0438-4EE8-B0AB-430965A21F49}">
      <dgm:prSet/>
      <dgm:spPr/>
      <dgm:t>
        <a:bodyPr/>
        <a:lstStyle/>
        <a:p>
          <a:endParaRPr lang="ru-RU"/>
        </a:p>
      </dgm:t>
    </dgm:pt>
    <dgm:pt modelId="{A67FE6A8-FF54-4EBD-ADF4-46DAA9582FD8}" type="sibTrans" cxnId="{DE43E2A4-0438-4EE8-B0AB-430965A21F49}">
      <dgm:prSet/>
      <dgm:spPr/>
      <dgm:t>
        <a:bodyPr/>
        <a:lstStyle/>
        <a:p>
          <a:endParaRPr lang="ru-RU"/>
        </a:p>
      </dgm:t>
    </dgm:pt>
    <dgm:pt modelId="{065A935E-A599-498E-AE00-9730654F1D8A}">
      <dgm:prSet phldrT="[Текст]" custT="1"/>
      <dgm:spPr>
        <a:solidFill>
          <a:schemeClr val="bg1">
            <a:lumMod val="8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Содержание экзамена</a:t>
          </a:r>
          <a:endParaRPr lang="ru-RU" sz="20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7939449-A6AF-484A-BA3A-28BAE8E02EFF}" type="parTrans" cxnId="{1FC3BC4F-1082-447C-B741-31C5F345FB53}">
      <dgm:prSet/>
      <dgm:spPr/>
      <dgm:t>
        <a:bodyPr/>
        <a:lstStyle/>
        <a:p>
          <a:endParaRPr lang="ru-RU"/>
        </a:p>
      </dgm:t>
    </dgm:pt>
    <dgm:pt modelId="{982B971B-8465-48E0-9709-81BBEDA9385C}" type="sibTrans" cxnId="{1FC3BC4F-1082-447C-B741-31C5F345FB53}">
      <dgm:prSet/>
      <dgm:spPr/>
      <dgm:t>
        <a:bodyPr/>
        <a:lstStyle/>
        <a:p>
          <a:endParaRPr lang="ru-RU"/>
        </a:p>
      </dgm:t>
    </dgm:pt>
    <dgm:pt modelId="{47353AA8-6D4A-4111-8D40-F9B169041F69}">
      <dgm:prSet phldrT="[Текст]" custT="1"/>
      <dgm:spPr/>
      <dgm:t>
        <a:bodyPr/>
        <a:lstStyle/>
        <a:p>
          <a:r>
            <a: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УСПЕХ</a:t>
          </a:r>
          <a:endParaRPr lang="ru-RU" sz="40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8EE9911-4F52-478A-9AFA-41082B5665C4}" type="parTrans" cxnId="{E115818F-01A5-4FEB-9923-516D840C59AA}">
      <dgm:prSet/>
      <dgm:spPr/>
      <dgm:t>
        <a:bodyPr/>
        <a:lstStyle/>
        <a:p>
          <a:endParaRPr lang="ru-RU"/>
        </a:p>
      </dgm:t>
    </dgm:pt>
    <dgm:pt modelId="{94E6084B-D537-4E55-AF1B-52279B732DDD}" type="sibTrans" cxnId="{E115818F-01A5-4FEB-9923-516D840C59AA}">
      <dgm:prSet/>
      <dgm:spPr/>
      <dgm:t>
        <a:bodyPr/>
        <a:lstStyle/>
        <a:p>
          <a:endParaRPr lang="ru-RU"/>
        </a:p>
      </dgm:t>
    </dgm:pt>
    <dgm:pt modelId="{D783D7E0-5C68-428E-BBF6-A19C2B7ACEEC}" type="pres">
      <dgm:prSet presAssocID="{D67A5166-F336-4A88-A714-79A9FF74CA28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E64513-F0B3-4FC0-8232-3C48798C108F}" type="pres">
      <dgm:prSet presAssocID="{D67A5166-F336-4A88-A714-79A9FF74CA28}" presName="ellipse" presStyleLbl="trBgShp" presStyleIdx="0" presStyleCnt="1"/>
      <dgm:spPr/>
    </dgm:pt>
    <dgm:pt modelId="{A7F70423-77CA-43B4-8C76-996C3301C4F7}" type="pres">
      <dgm:prSet presAssocID="{D67A5166-F336-4A88-A714-79A9FF74CA28}" presName="arrow1" presStyleLbl="fgShp" presStyleIdx="0" presStyleCnt="1" custScaleY="9375" custLinFactY="65129" custLinFactNeighborX="-25769" custLinFactNeighborY="100000"/>
      <dgm:spPr/>
    </dgm:pt>
    <dgm:pt modelId="{6C553367-FE70-40B2-AEE8-5B5A072D1A14}" type="pres">
      <dgm:prSet presAssocID="{D67A5166-F336-4A88-A714-79A9FF74CA28}" presName="rectangle" presStyleLbl="revTx" presStyleIdx="0" presStyleCnt="1" custScaleY="76807" custLinFactNeighborX="-4385" custLinFactNeighborY="85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6DE47E-060D-45B6-B144-C659FBE9AD8E}" type="pres">
      <dgm:prSet presAssocID="{065A935E-A599-498E-AE00-9730654F1D8A}" presName="item1" presStyleLbl="node1" presStyleIdx="0" presStyleCnt="2" custScaleX="172182" custScaleY="51072" custLinFactY="4575" custLinFactNeighborX="5562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696955-4C58-4E89-89CA-93FCDA9E382C}" type="pres">
      <dgm:prSet presAssocID="{47353AA8-6D4A-4111-8D40-F9B169041F69}" presName="item2" presStyleLbl="node1" presStyleIdx="1" presStyleCnt="2" custAng="20343310" custScaleX="268988" custScaleY="156607" custLinFactNeighborX="65090" custLinFactNeighborY="17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65B827-805E-4CA8-9FDC-D5DB2E5E5AAF}" type="pres">
      <dgm:prSet presAssocID="{D67A5166-F336-4A88-A714-79A9FF74CA28}" presName="funnel" presStyleLbl="trAlignAcc1" presStyleIdx="0" presStyleCnt="1" custLinFactNeighborX="-2545" custLinFactNeighborY="-4342"/>
      <dgm:spPr/>
    </dgm:pt>
  </dgm:ptLst>
  <dgm:cxnLst>
    <dgm:cxn modelId="{222A4724-CEA7-4A0A-9B55-43E3870C4179}" type="presOf" srcId="{2576373A-9103-4FC4-A033-19D100450AF2}" destId="{D5696955-4C58-4E89-89CA-93FCDA9E382C}" srcOrd="0" destOrd="0" presId="urn:microsoft.com/office/officeart/2005/8/layout/funnel1"/>
    <dgm:cxn modelId="{03C2391F-8731-472F-9655-708EBAD61B17}" type="presOf" srcId="{D67A5166-F336-4A88-A714-79A9FF74CA28}" destId="{D783D7E0-5C68-428E-BBF6-A19C2B7ACEEC}" srcOrd="0" destOrd="0" presId="urn:microsoft.com/office/officeart/2005/8/layout/funnel1"/>
    <dgm:cxn modelId="{FAFB1EC8-DC3C-4C49-BD39-0F9310D34340}" type="presOf" srcId="{47353AA8-6D4A-4111-8D40-F9B169041F69}" destId="{6C553367-FE70-40B2-AEE8-5B5A072D1A14}" srcOrd="0" destOrd="0" presId="urn:microsoft.com/office/officeart/2005/8/layout/funnel1"/>
    <dgm:cxn modelId="{E115818F-01A5-4FEB-9923-516D840C59AA}" srcId="{D67A5166-F336-4A88-A714-79A9FF74CA28}" destId="{47353AA8-6D4A-4111-8D40-F9B169041F69}" srcOrd="2" destOrd="0" parTransId="{48EE9911-4F52-478A-9AFA-41082B5665C4}" sibTransId="{94E6084B-D537-4E55-AF1B-52279B732DDD}"/>
    <dgm:cxn modelId="{DE43E2A4-0438-4EE8-B0AB-430965A21F49}" srcId="{D67A5166-F336-4A88-A714-79A9FF74CA28}" destId="{2576373A-9103-4FC4-A033-19D100450AF2}" srcOrd="0" destOrd="0" parTransId="{F02D4B0E-FC78-4C56-B4F8-5A3CC89ABB4F}" sibTransId="{A67FE6A8-FF54-4EBD-ADF4-46DAA9582FD8}"/>
    <dgm:cxn modelId="{F8040DBE-2563-4194-A8F3-EBECC66ABCCD}" type="presOf" srcId="{065A935E-A599-498E-AE00-9730654F1D8A}" destId="{B46DE47E-060D-45B6-B144-C659FBE9AD8E}" srcOrd="0" destOrd="0" presId="urn:microsoft.com/office/officeart/2005/8/layout/funnel1"/>
    <dgm:cxn modelId="{1FC3BC4F-1082-447C-B741-31C5F345FB53}" srcId="{D67A5166-F336-4A88-A714-79A9FF74CA28}" destId="{065A935E-A599-498E-AE00-9730654F1D8A}" srcOrd="1" destOrd="0" parTransId="{F7939449-A6AF-484A-BA3A-28BAE8E02EFF}" sibTransId="{982B971B-8465-48E0-9709-81BBEDA9385C}"/>
    <dgm:cxn modelId="{F7ED8115-E354-46B7-B9D4-0784A83FFC00}" type="presParOf" srcId="{D783D7E0-5C68-428E-BBF6-A19C2B7ACEEC}" destId="{BAE64513-F0B3-4FC0-8232-3C48798C108F}" srcOrd="0" destOrd="0" presId="urn:microsoft.com/office/officeart/2005/8/layout/funnel1"/>
    <dgm:cxn modelId="{C302143B-720B-4D33-9A88-E2F683B78C07}" type="presParOf" srcId="{D783D7E0-5C68-428E-BBF6-A19C2B7ACEEC}" destId="{A7F70423-77CA-43B4-8C76-996C3301C4F7}" srcOrd="1" destOrd="0" presId="urn:microsoft.com/office/officeart/2005/8/layout/funnel1"/>
    <dgm:cxn modelId="{6DDA7EFA-B468-4DAE-A68E-C3B50CB33BA9}" type="presParOf" srcId="{D783D7E0-5C68-428E-BBF6-A19C2B7ACEEC}" destId="{6C553367-FE70-40B2-AEE8-5B5A072D1A14}" srcOrd="2" destOrd="0" presId="urn:microsoft.com/office/officeart/2005/8/layout/funnel1"/>
    <dgm:cxn modelId="{8F869BB6-F165-43A0-ACA4-C986A4CBAA6D}" type="presParOf" srcId="{D783D7E0-5C68-428E-BBF6-A19C2B7ACEEC}" destId="{B46DE47E-060D-45B6-B144-C659FBE9AD8E}" srcOrd="3" destOrd="0" presId="urn:microsoft.com/office/officeart/2005/8/layout/funnel1"/>
    <dgm:cxn modelId="{B156B59C-CAC9-4B28-BF8B-C96D2B81E67A}" type="presParOf" srcId="{D783D7E0-5C68-428E-BBF6-A19C2B7ACEEC}" destId="{D5696955-4C58-4E89-89CA-93FCDA9E382C}" srcOrd="4" destOrd="0" presId="urn:microsoft.com/office/officeart/2005/8/layout/funnel1"/>
    <dgm:cxn modelId="{9D8BBD96-3A09-49C3-800A-DDF87B1F73A0}" type="presParOf" srcId="{D783D7E0-5C68-428E-BBF6-A19C2B7ACEEC}" destId="{3365B827-805E-4CA8-9FDC-D5DB2E5E5AAF}" srcOrd="5" destOrd="0" presId="urn:microsoft.com/office/officeart/2005/8/layout/funnel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377F37-82DD-46F2-A166-8A89437989F2}" type="doc">
      <dgm:prSet loTypeId="urn:microsoft.com/office/officeart/2005/8/layout/radial1" loCatId="relationship" qsTypeId="urn:microsoft.com/office/officeart/2005/8/quickstyle/simple4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21ACC8E-082F-4C6B-9263-8A0CD3533EBF}">
      <dgm:prSet phldrT="[Текст]" custT="1"/>
      <dgm:spPr>
        <a:ln>
          <a:solidFill>
            <a:schemeClr val="tx1"/>
          </a:solidFill>
        </a:ln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ru-RU" sz="3600" b="1" i="1" cap="none" spc="50" dirty="0" smtClean="0">
              <a:ln w="11430">
                <a:noFill/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Условия общения</a:t>
          </a:r>
          <a:endParaRPr lang="ru-RU" sz="3600" b="1" i="1" cap="none" spc="50" dirty="0">
            <a:ln w="11430">
              <a:noFill/>
            </a:ln>
            <a:solidFill>
              <a:srgbClr val="C000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3FD0D5B-9E7F-4455-828D-623CD86F355B}" type="parTrans" cxnId="{8278B311-C45F-4776-B829-A9922D223A8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0810D27-2164-416B-94D7-96E7845C1B61}" type="sibTrans" cxnId="{8278B311-C45F-4776-B829-A9922D223A8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915198A6-BABA-4251-AA5F-667921845C43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ситуативность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749DC7E0-4DC2-4CC7-9AA2-A57F7CAB22B9}" type="parTrans" cxnId="{A8751E7E-3B35-4035-ABB6-D6B59CAD2EE6}">
      <dgm:prSet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CB5FB2A-8DDF-4A24-A6FF-0B6AD982574D}" type="sibTrans" cxnId="{A8751E7E-3B35-4035-ABB6-D6B59CAD2EE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AA424909-B4B4-4D7A-B3DF-B60A960493DB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самостоятельность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1A09ED14-3ABC-4CE1-BAAA-75E9A783384F}" type="parTrans" cxnId="{222CEE28-6153-4CAB-BB6C-EA1676A7DFC7}">
      <dgm:prSet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D22602D-29AF-4033-8B00-CCF81B71B1F9}" type="sibTrans" cxnId="{222CEE28-6153-4CAB-BB6C-EA1676A7DFC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F0E3ECE-DF78-47BE-BA5E-503F7344FE9C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активность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737A99FA-6FAB-44DB-B222-11414D544E9C}" type="parTrans" cxnId="{E084E81F-61D6-4F1A-88E6-31553690EFC6}">
      <dgm:prSet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4572D34-122C-40DA-B58F-07AC09F29D23}" type="sibTrans" cxnId="{E084E81F-61D6-4F1A-88E6-31553690EFC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48677C8-DDA7-4CEF-9B22-F1F563EC5C6E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0" lang="ru-RU" sz="2400" b="1" i="0" u="none" strike="noStrike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мотивирован-ность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72DE941-FABE-4A2C-8FA4-195EB1A6D890}" type="parTrans" cxnId="{2E1BE1CB-A7E9-418F-B327-38DC7FCB52B6}">
      <dgm:prSet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C7D0B9B-76A2-43EF-9207-F2259237511B}" type="sibTrans" cxnId="{2E1BE1CB-A7E9-418F-B327-38DC7FCB52B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151AFD1-F849-4127-A6DA-782EB4667B62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kumimoji="0" lang="ru-RU" sz="2400" b="1" i="0" u="none" strike="noStrike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целенаправлен-ность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DA94496E-11A9-400D-8E33-903ADC557D09}" type="parTrans" cxnId="{AF0CAA6C-44F3-4C8D-BFD4-BEC0DD2F0B3B}">
      <dgm:prSet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F949E16-ABC3-4843-AC8D-71692606E2CC}" type="sibTrans" cxnId="{AF0CAA6C-44F3-4C8D-BFD4-BEC0DD2F0B3B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2584D85-7917-45D5-8465-D959F4436DA7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темп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98F3234C-DBB0-4DB1-B8AB-E792AC69B7FF}" type="parTrans" cxnId="{FB50C62D-7449-4CDA-8379-064C531E9DE6}">
      <dgm:prSet/>
      <dgm:spPr/>
      <dgm:t>
        <a:bodyPr/>
        <a:lstStyle/>
        <a:p>
          <a:endParaRPr lang="ru-RU" dirty="0"/>
        </a:p>
      </dgm:t>
    </dgm:pt>
    <dgm:pt modelId="{A44D8753-5415-4219-B20F-1EC4715A4DCD}" type="sibTrans" cxnId="{FB50C62D-7449-4CDA-8379-064C531E9DE6}">
      <dgm:prSet/>
      <dgm:spPr/>
    </dgm:pt>
    <dgm:pt modelId="{2F277AA5-669D-4900-AD52-EBEDB33683E1}" type="pres">
      <dgm:prSet presAssocID="{B5377F37-82DD-46F2-A166-8A89437989F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F73BAA-E6D8-49F2-8C7C-01E1C5A9C6C2}" type="pres">
      <dgm:prSet presAssocID="{021ACC8E-082F-4C6B-9263-8A0CD3533EBF}" presName="centerShape" presStyleLbl="node0" presStyleIdx="0" presStyleCnt="1" custScaleX="174985" custScaleY="80371" custLinFactNeighborX="51155" custLinFactNeighborY="-47817"/>
      <dgm:spPr/>
      <dgm:t>
        <a:bodyPr/>
        <a:lstStyle/>
        <a:p>
          <a:endParaRPr lang="ru-RU"/>
        </a:p>
      </dgm:t>
    </dgm:pt>
    <dgm:pt modelId="{1A6A9749-D3BB-46C6-B6DF-76E4B62094DD}" type="pres">
      <dgm:prSet presAssocID="{749DC7E0-4DC2-4CC7-9AA2-A57F7CAB22B9}" presName="Name9" presStyleLbl="parChTrans1D2" presStyleIdx="0" presStyleCnt="6"/>
      <dgm:spPr/>
      <dgm:t>
        <a:bodyPr/>
        <a:lstStyle/>
        <a:p>
          <a:endParaRPr lang="ru-RU"/>
        </a:p>
      </dgm:t>
    </dgm:pt>
    <dgm:pt modelId="{17449CDD-10B6-4F8D-B622-89785D6EE3FD}" type="pres">
      <dgm:prSet presAssocID="{749DC7E0-4DC2-4CC7-9AA2-A57F7CAB22B9}" presName="connTx" presStyleLbl="parChTrans1D2" presStyleIdx="0" presStyleCnt="6"/>
      <dgm:spPr/>
      <dgm:t>
        <a:bodyPr/>
        <a:lstStyle/>
        <a:p>
          <a:endParaRPr lang="ru-RU"/>
        </a:p>
      </dgm:t>
    </dgm:pt>
    <dgm:pt modelId="{8C186CDA-6A20-40F4-90DD-D4AACCFF1858}" type="pres">
      <dgm:prSet presAssocID="{915198A6-BABA-4251-AA5F-667921845C43}" presName="node" presStyleLbl="node1" presStyleIdx="0" presStyleCnt="6" custScaleX="190197" custScaleY="51116" custRadScaleRad="127997" custRadScaleInc="3660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8ABB4A-C18F-4913-B8A6-510F3A55681D}" type="pres">
      <dgm:prSet presAssocID="{DA94496E-11A9-400D-8E33-903ADC557D09}" presName="Name9" presStyleLbl="parChTrans1D2" presStyleIdx="1" presStyleCnt="6"/>
      <dgm:spPr/>
      <dgm:t>
        <a:bodyPr/>
        <a:lstStyle/>
        <a:p>
          <a:endParaRPr lang="ru-RU"/>
        </a:p>
      </dgm:t>
    </dgm:pt>
    <dgm:pt modelId="{10207F84-B64F-4F9B-BABB-909BF55CBE76}" type="pres">
      <dgm:prSet presAssocID="{DA94496E-11A9-400D-8E33-903ADC557D09}" presName="connTx" presStyleLbl="parChTrans1D2" presStyleIdx="1" presStyleCnt="6"/>
      <dgm:spPr/>
      <dgm:t>
        <a:bodyPr/>
        <a:lstStyle/>
        <a:p>
          <a:endParaRPr lang="ru-RU"/>
        </a:p>
      </dgm:t>
    </dgm:pt>
    <dgm:pt modelId="{EA9EB6F2-F897-4B38-B62B-95BAD694AADD}" type="pres">
      <dgm:prSet presAssocID="{7151AFD1-F849-4127-A6DA-782EB4667B62}" presName="node" presStyleLbl="node1" presStyleIdx="1" presStyleCnt="6" custScaleX="206319" custScaleY="38016" custRadScaleRad="100704" custRadScaleInc="-3558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0D988B-0CE0-468A-BE17-02EB2A016502}" type="pres">
      <dgm:prSet presAssocID="{98F3234C-DBB0-4DB1-B8AB-E792AC69B7FF}" presName="Name9" presStyleLbl="parChTrans1D2" presStyleIdx="2" presStyleCnt="6"/>
      <dgm:spPr/>
      <dgm:t>
        <a:bodyPr/>
        <a:lstStyle/>
        <a:p>
          <a:endParaRPr lang="ru-RU"/>
        </a:p>
      </dgm:t>
    </dgm:pt>
    <dgm:pt modelId="{597E28AF-82C4-45D1-AD5A-66BCD443206A}" type="pres">
      <dgm:prSet presAssocID="{98F3234C-DBB0-4DB1-B8AB-E792AC69B7FF}" presName="connTx" presStyleLbl="parChTrans1D2" presStyleIdx="2" presStyleCnt="6"/>
      <dgm:spPr/>
      <dgm:t>
        <a:bodyPr/>
        <a:lstStyle/>
        <a:p>
          <a:endParaRPr lang="ru-RU"/>
        </a:p>
      </dgm:t>
    </dgm:pt>
    <dgm:pt modelId="{A13F48B1-1E80-4746-8551-160E867A9603}" type="pres">
      <dgm:prSet presAssocID="{02584D85-7917-45D5-8465-D959F4436DA7}" presName="node" presStyleLbl="node1" presStyleIdx="2" presStyleCnt="6" custScaleX="141750" custScaleY="41550" custRadScaleRad="157730" custRadScaleInc="-145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BCB16-34D2-42DA-BB31-448BF0F6B9CC}" type="pres">
      <dgm:prSet presAssocID="{1A09ED14-3ABC-4CE1-BAAA-75E9A783384F}" presName="Name9" presStyleLbl="parChTrans1D2" presStyleIdx="3" presStyleCnt="6"/>
      <dgm:spPr/>
      <dgm:t>
        <a:bodyPr/>
        <a:lstStyle/>
        <a:p>
          <a:endParaRPr lang="ru-RU"/>
        </a:p>
      </dgm:t>
    </dgm:pt>
    <dgm:pt modelId="{FC11D898-50DF-4843-8C4B-20D2196C7329}" type="pres">
      <dgm:prSet presAssocID="{1A09ED14-3ABC-4CE1-BAAA-75E9A783384F}" presName="connTx" presStyleLbl="parChTrans1D2" presStyleIdx="3" presStyleCnt="6"/>
      <dgm:spPr/>
      <dgm:t>
        <a:bodyPr/>
        <a:lstStyle/>
        <a:p>
          <a:endParaRPr lang="ru-RU"/>
        </a:p>
      </dgm:t>
    </dgm:pt>
    <dgm:pt modelId="{5076E580-BB5E-44AF-942C-543C1D90663E}" type="pres">
      <dgm:prSet presAssocID="{AA424909-B4B4-4D7A-B3DF-B60A960493DB}" presName="node" presStyleLbl="node1" presStyleIdx="3" presStyleCnt="6" custScaleX="255626" custScaleY="49551" custRadScaleRad="116191" custRadScaleInc="622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B0F123-6A35-4A35-B2E9-FF9E36DFE16B}" type="pres">
      <dgm:prSet presAssocID="{737A99FA-6FAB-44DB-B222-11414D544E9C}" presName="Name9" presStyleLbl="parChTrans1D2" presStyleIdx="4" presStyleCnt="6"/>
      <dgm:spPr/>
      <dgm:t>
        <a:bodyPr/>
        <a:lstStyle/>
        <a:p>
          <a:endParaRPr lang="ru-RU"/>
        </a:p>
      </dgm:t>
    </dgm:pt>
    <dgm:pt modelId="{12E1B282-05AE-4E80-A5C5-A8B81395245A}" type="pres">
      <dgm:prSet presAssocID="{737A99FA-6FAB-44DB-B222-11414D544E9C}" presName="connTx" presStyleLbl="parChTrans1D2" presStyleIdx="4" presStyleCnt="6"/>
      <dgm:spPr/>
      <dgm:t>
        <a:bodyPr/>
        <a:lstStyle/>
        <a:p>
          <a:endParaRPr lang="ru-RU"/>
        </a:p>
      </dgm:t>
    </dgm:pt>
    <dgm:pt modelId="{72215A56-507C-4B42-B538-AC9847048D7E}" type="pres">
      <dgm:prSet presAssocID="{CF0E3ECE-DF78-47BE-BA5E-503F7344FE9C}" presName="node" presStyleLbl="node1" presStyleIdx="4" presStyleCnt="6" custScaleX="193139" custScaleY="40424" custRadScaleRad="101100" custRadScaleInc="523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8B22A5-E3AE-42EB-B1D7-76D719E6CC6E}" type="pres">
      <dgm:prSet presAssocID="{372DE941-FABE-4A2C-8FA4-195EB1A6D890}" presName="Name9" presStyleLbl="parChTrans1D2" presStyleIdx="5" presStyleCnt="6"/>
      <dgm:spPr/>
      <dgm:t>
        <a:bodyPr/>
        <a:lstStyle/>
        <a:p>
          <a:endParaRPr lang="ru-RU"/>
        </a:p>
      </dgm:t>
    </dgm:pt>
    <dgm:pt modelId="{BE156D30-46CB-440A-BE27-84ABFD22249C}" type="pres">
      <dgm:prSet presAssocID="{372DE941-FABE-4A2C-8FA4-195EB1A6D890}" presName="connTx" presStyleLbl="parChTrans1D2" presStyleIdx="5" presStyleCnt="6"/>
      <dgm:spPr/>
      <dgm:t>
        <a:bodyPr/>
        <a:lstStyle/>
        <a:p>
          <a:endParaRPr lang="ru-RU"/>
        </a:p>
      </dgm:t>
    </dgm:pt>
    <dgm:pt modelId="{411B1C61-2FC2-497C-A2CE-5A6B78612C39}" type="pres">
      <dgm:prSet presAssocID="{C48677C8-DDA7-4CEF-9B22-F1F563EC5C6E}" presName="node" presStyleLbl="node1" presStyleIdx="5" presStyleCnt="6" custScaleX="183509" custScaleY="50346" custRadScaleRad="109545" custRadScaleInc="-573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950920-5078-4135-A37F-E71CAD7C6EFC}" type="presOf" srcId="{DA94496E-11A9-400D-8E33-903ADC557D09}" destId="{438ABB4A-C18F-4913-B8A6-510F3A55681D}" srcOrd="0" destOrd="0" presId="urn:microsoft.com/office/officeart/2005/8/layout/radial1"/>
    <dgm:cxn modelId="{9222D7C2-69CB-4311-AFC2-0DD9F63C5D8D}" type="presOf" srcId="{737A99FA-6FAB-44DB-B222-11414D544E9C}" destId="{12E1B282-05AE-4E80-A5C5-A8B81395245A}" srcOrd="1" destOrd="0" presId="urn:microsoft.com/office/officeart/2005/8/layout/radial1"/>
    <dgm:cxn modelId="{D4A6BF7F-4152-4194-A22E-D4B139DF24AC}" type="presOf" srcId="{1A09ED14-3ABC-4CE1-BAAA-75E9A783384F}" destId="{69BBCB16-34D2-42DA-BB31-448BF0F6B9CC}" srcOrd="0" destOrd="0" presId="urn:microsoft.com/office/officeart/2005/8/layout/radial1"/>
    <dgm:cxn modelId="{A8751E7E-3B35-4035-ABB6-D6B59CAD2EE6}" srcId="{021ACC8E-082F-4C6B-9263-8A0CD3533EBF}" destId="{915198A6-BABA-4251-AA5F-667921845C43}" srcOrd="0" destOrd="0" parTransId="{749DC7E0-4DC2-4CC7-9AA2-A57F7CAB22B9}" sibTransId="{9CB5FB2A-8DDF-4A24-A6FF-0B6AD982574D}"/>
    <dgm:cxn modelId="{33F26F06-1273-4359-918B-F2D923ABC690}" type="presOf" srcId="{C48677C8-DDA7-4CEF-9B22-F1F563EC5C6E}" destId="{411B1C61-2FC2-497C-A2CE-5A6B78612C39}" srcOrd="0" destOrd="0" presId="urn:microsoft.com/office/officeart/2005/8/layout/radial1"/>
    <dgm:cxn modelId="{A53F8B8F-3842-4485-AB7A-1FFC6C87362B}" type="presOf" srcId="{CF0E3ECE-DF78-47BE-BA5E-503F7344FE9C}" destId="{72215A56-507C-4B42-B538-AC9847048D7E}" srcOrd="0" destOrd="0" presId="urn:microsoft.com/office/officeart/2005/8/layout/radial1"/>
    <dgm:cxn modelId="{FB50C62D-7449-4CDA-8379-064C531E9DE6}" srcId="{021ACC8E-082F-4C6B-9263-8A0CD3533EBF}" destId="{02584D85-7917-45D5-8465-D959F4436DA7}" srcOrd="2" destOrd="0" parTransId="{98F3234C-DBB0-4DB1-B8AB-E792AC69B7FF}" sibTransId="{A44D8753-5415-4219-B20F-1EC4715A4DCD}"/>
    <dgm:cxn modelId="{8278B311-C45F-4776-B829-A9922D223A87}" srcId="{B5377F37-82DD-46F2-A166-8A89437989F2}" destId="{021ACC8E-082F-4C6B-9263-8A0CD3533EBF}" srcOrd="0" destOrd="0" parTransId="{33FD0D5B-9E7F-4455-828D-623CD86F355B}" sibTransId="{C0810D27-2164-416B-94D7-96E7845C1B61}"/>
    <dgm:cxn modelId="{0288B176-88E3-48B4-9049-F8939B100743}" type="presOf" srcId="{B5377F37-82DD-46F2-A166-8A89437989F2}" destId="{2F277AA5-669D-4900-AD52-EBEDB33683E1}" srcOrd="0" destOrd="0" presId="urn:microsoft.com/office/officeart/2005/8/layout/radial1"/>
    <dgm:cxn modelId="{75A2F152-2546-447C-982A-B0BF111DED7D}" type="presOf" srcId="{915198A6-BABA-4251-AA5F-667921845C43}" destId="{8C186CDA-6A20-40F4-90DD-D4AACCFF1858}" srcOrd="0" destOrd="0" presId="urn:microsoft.com/office/officeart/2005/8/layout/radial1"/>
    <dgm:cxn modelId="{6583ADB7-5082-4AF3-BF43-E3B919322BC3}" type="presOf" srcId="{749DC7E0-4DC2-4CC7-9AA2-A57F7CAB22B9}" destId="{17449CDD-10B6-4F8D-B622-89785D6EE3FD}" srcOrd="1" destOrd="0" presId="urn:microsoft.com/office/officeart/2005/8/layout/radial1"/>
    <dgm:cxn modelId="{222CEE28-6153-4CAB-BB6C-EA1676A7DFC7}" srcId="{021ACC8E-082F-4C6B-9263-8A0CD3533EBF}" destId="{AA424909-B4B4-4D7A-B3DF-B60A960493DB}" srcOrd="3" destOrd="0" parTransId="{1A09ED14-3ABC-4CE1-BAAA-75E9A783384F}" sibTransId="{7D22602D-29AF-4033-8B00-CCF81B71B1F9}"/>
    <dgm:cxn modelId="{3C2FCEDB-F60E-4B1D-984D-2ED604916FBB}" type="presOf" srcId="{749DC7E0-4DC2-4CC7-9AA2-A57F7CAB22B9}" destId="{1A6A9749-D3BB-46C6-B6DF-76E4B62094DD}" srcOrd="0" destOrd="0" presId="urn:microsoft.com/office/officeart/2005/8/layout/radial1"/>
    <dgm:cxn modelId="{2E1BE1CB-A7E9-418F-B327-38DC7FCB52B6}" srcId="{021ACC8E-082F-4C6B-9263-8A0CD3533EBF}" destId="{C48677C8-DDA7-4CEF-9B22-F1F563EC5C6E}" srcOrd="5" destOrd="0" parTransId="{372DE941-FABE-4A2C-8FA4-195EB1A6D890}" sibTransId="{CC7D0B9B-76A2-43EF-9207-F2259237511B}"/>
    <dgm:cxn modelId="{AF0CAA6C-44F3-4C8D-BFD4-BEC0DD2F0B3B}" srcId="{021ACC8E-082F-4C6B-9263-8A0CD3533EBF}" destId="{7151AFD1-F849-4127-A6DA-782EB4667B62}" srcOrd="1" destOrd="0" parTransId="{DA94496E-11A9-400D-8E33-903ADC557D09}" sibTransId="{1F949E16-ABC3-4843-AC8D-71692606E2CC}"/>
    <dgm:cxn modelId="{4B50CC67-9462-4991-B929-F5720AA2B85C}" type="presOf" srcId="{02584D85-7917-45D5-8465-D959F4436DA7}" destId="{A13F48B1-1E80-4746-8551-160E867A9603}" srcOrd="0" destOrd="0" presId="urn:microsoft.com/office/officeart/2005/8/layout/radial1"/>
    <dgm:cxn modelId="{E084E81F-61D6-4F1A-88E6-31553690EFC6}" srcId="{021ACC8E-082F-4C6B-9263-8A0CD3533EBF}" destId="{CF0E3ECE-DF78-47BE-BA5E-503F7344FE9C}" srcOrd="4" destOrd="0" parTransId="{737A99FA-6FAB-44DB-B222-11414D544E9C}" sibTransId="{34572D34-122C-40DA-B58F-07AC09F29D23}"/>
    <dgm:cxn modelId="{E439C306-E202-44A8-BE17-93D10B89D2C0}" type="presOf" srcId="{7151AFD1-F849-4127-A6DA-782EB4667B62}" destId="{EA9EB6F2-F897-4B38-B62B-95BAD694AADD}" srcOrd="0" destOrd="0" presId="urn:microsoft.com/office/officeart/2005/8/layout/radial1"/>
    <dgm:cxn modelId="{C9D23A27-D79E-4943-821C-14C06B0C9B79}" type="presOf" srcId="{372DE941-FABE-4A2C-8FA4-195EB1A6D890}" destId="{BE156D30-46CB-440A-BE27-84ABFD22249C}" srcOrd="1" destOrd="0" presId="urn:microsoft.com/office/officeart/2005/8/layout/radial1"/>
    <dgm:cxn modelId="{B64EA628-C0DC-4B2C-A640-B011E9B8C135}" type="presOf" srcId="{AA424909-B4B4-4D7A-B3DF-B60A960493DB}" destId="{5076E580-BB5E-44AF-942C-543C1D90663E}" srcOrd="0" destOrd="0" presId="urn:microsoft.com/office/officeart/2005/8/layout/radial1"/>
    <dgm:cxn modelId="{A8C1C86E-529E-4EC6-86F1-6F14B4E81D64}" type="presOf" srcId="{737A99FA-6FAB-44DB-B222-11414D544E9C}" destId="{40B0F123-6A35-4A35-B2E9-FF9E36DFE16B}" srcOrd="0" destOrd="0" presId="urn:microsoft.com/office/officeart/2005/8/layout/radial1"/>
    <dgm:cxn modelId="{C11D57E4-6575-483B-8C7B-2B882A184E16}" type="presOf" srcId="{1A09ED14-3ABC-4CE1-BAAA-75E9A783384F}" destId="{FC11D898-50DF-4843-8C4B-20D2196C7329}" srcOrd="1" destOrd="0" presId="urn:microsoft.com/office/officeart/2005/8/layout/radial1"/>
    <dgm:cxn modelId="{E4430722-1953-41C6-BC67-E516A34D76D2}" type="presOf" srcId="{98F3234C-DBB0-4DB1-B8AB-E792AC69B7FF}" destId="{210D988B-0CE0-468A-BE17-02EB2A016502}" srcOrd="0" destOrd="0" presId="urn:microsoft.com/office/officeart/2005/8/layout/radial1"/>
    <dgm:cxn modelId="{710C63DE-D85B-43CC-B536-F64A99B1AF11}" type="presOf" srcId="{98F3234C-DBB0-4DB1-B8AB-E792AC69B7FF}" destId="{597E28AF-82C4-45D1-AD5A-66BCD443206A}" srcOrd="1" destOrd="0" presId="urn:microsoft.com/office/officeart/2005/8/layout/radial1"/>
    <dgm:cxn modelId="{9C574B69-2F65-477A-93A5-4E45FB2CBBD7}" type="presOf" srcId="{372DE941-FABE-4A2C-8FA4-195EB1A6D890}" destId="{748B22A5-E3AE-42EB-B1D7-76D719E6CC6E}" srcOrd="0" destOrd="0" presId="urn:microsoft.com/office/officeart/2005/8/layout/radial1"/>
    <dgm:cxn modelId="{4A84EDB2-2AE4-45AB-9FCA-1256D744C5B3}" type="presOf" srcId="{021ACC8E-082F-4C6B-9263-8A0CD3533EBF}" destId="{68F73BAA-E6D8-49F2-8C7C-01E1C5A9C6C2}" srcOrd="0" destOrd="0" presId="urn:microsoft.com/office/officeart/2005/8/layout/radial1"/>
    <dgm:cxn modelId="{42701526-2914-4BA9-8939-F91278A0BE25}" type="presOf" srcId="{DA94496E-11A9-400D-8E33-903ADC557D09}" destId="{10207F84-B64F-4F9B-BABB-909BF55CBE76}" srcOrd="1" destOrd="0" presId="urn:microsoft.com/office/officeart/2005/8/layout/radial1"/>
    <dgm:cxn modelId="{ECA7517F-6401-47A4-8B06-59EE64BDBE05}" type="presParOf" srcId="{2F277AA5-669D-4900-AD52-EBEDB33683E1}" destId="{68F73BAA-E6D8-49F2-8C7C-01E1C5A9C6C2}" srcOrd="0" destOrd="0" presId="urn:microsoft.com/office/officeart/2005/8/layout/radial1"/>
    <dgm:cxn modelId="{54033CC8-9E22-42FF-A842-730F4757FD07}" type="presParOf" srcId="{2F277AA5-669D-4900-AD52-EBEDB33683E1}" destId="{1A6A9749-D3BB-46C6-B6DF-76E4B62094DD}" srcOrd="1" destOrd="0" presId="urn:microsoft.com/office/officeart/2005/8/layout/radial1"/>
    <dgm:cxn modelId="{E0C1751D-5030-4B29-A0B2-FD7D09D97FBF}" type="presParOf" srcId="{1A6A9749-D3BB-46C6-B6DF-76E4B62094DD}" destId="{17449CDD-10B6-4F8D-B622-89785D6EE3FD}" srcOrd="0" destOrd="0" presId="urn:microsoft.com/office/officeart/2005/8/layout/radial1"/>
    <dgm:cxn modelId="{C99891AE-8663-4AB1-9769-79AEA4CC21E5}" type="presParOf" srcId="{2F277AA5-669D-4900-AD52-EBEDB33683E1}" destId="{8C186CDA-6A20-40F4-90DD-D4AACCFF1858}" srcOrd="2" destOrd="0" presId="urn:microsoft.com/office/officeart/2005/8/layout/radial1"/>
    <dgm:cxn modelId="{97F01E08-1075-4766-9EE5-41AC85D3A9CC}" type="presParOf" srcId="{2F277AA5-669D-4900-AD52-EBEDB33683E1}" destId="{438ABB4A-C18F-4913-B8A6-510F3A55681D}" srcOrd="3" destOrd="0" presId="urn:microsoft.com/office/officeart/2005/8/layout/radial1"/>
    <dgm:cxn modelId="{3BDF5B84-5F37-4A59-9745-C127945B93BC}" type="presParOf" srcId="{438ABB4A-C18F-4913-B8A6-510F3A55681D}" destId="{10207F84-B64F-4F9B-BABB-909BF55CBE76}" srcOrd="0" destOrd="0" presId="urn:microsoft.com/office/officeart/2005/8/layout/radial1"/>
    <dgm:cxn modelId="{7D0E70DF-7F51-469F-819C-9A31FED75FFD}" type="presParOf" srcId="{2F277AA5-669D-4900-AD52-EBEDB33683E1}" destId="{EA9EB6F2-F897-4B38-B62B-95BAD694AADD}" srcOrd="4" destOrd="0" presId="urn:microsoft.com/office/officeart/2005/8/layout/radial1"/>
    <dgm:cxn modelId="{CC1435DF-8534-470C-A70B-383F347740C6}" type="presParOf" srcId="{2F277AA5-669D-4900-AD52-EBEDB33683E1}" destId="{210D988B-0CE0-468A-BE17-02EB2A016502}" srcOrd="5" destOrd="0" presId="urn:microsoft.com/office/officeart/2005/8/layout/radial1"/>
    <dgm:cxn modelId="{A7831887-E17C-4730-A944-CA360FC6DAF2}" type="presParOf" srcId="{210D988B-0CE0-468A-BE17-02EB2A016502}" destId="{597E28AF-82C4-45D1-AD5A-66BCD443206A}" srcOrd="0" destOrd="0" presId="urn:microsoft.com/office/officeart/2005/8/layout/radial1"/>
    <dgm:cxn modelId="{E6A44DD9-2D40-4C16-8147-B458F328B2A6}" type="presParOf" srcId="{2F277AA5-669D-4900-AD52-EBEDB33683E1}" destId="{A13F48B1-1E80-4746-8551-160E867A9603}" srcOrd="6" destOrd="0" presId="urn:microsoft.com/office/officeart/2005/8/layout/radial1"/>
    <dgm:cxn modelId="{474DB843-E776-4910-951E-6B979F4CDCC2}" type="presParOf" srcId="{2F277AA5-669D-4900-AD52-EBEDB33683E1}" destId="{69BBCB16-34D2-42DA-BB31-448BF0F6B9CC}" srcOrd="7" destOrd="0" presId="urn:microsoft.com/office/officeart/2005/8/layout/radial1"/>
    <dgm:cxn modelId="{BD8BD2D9-EA1C-41D7-A506-E53FF95A9F5D}" type="presParOf" srcId="{69BBCB16-34D2-42DA-BB31-448BF0F6B9CC}" destId="{FC11D898-50DF-4843-8C4B-20D2196C7329}" srcOrd="0" destOrd="0" presId="urn:microsoft.com/office/officeart/2005/8/layout/radial1"/>
    <dgm:cxn modelId="{25D8BD59-BAA7-4B8E-878F-6862F99D9717}" type="presParOf" srcId="{2F277AA5-669D-4900-AD52-EBEDB33683E1}" destId="{5076E580-BB5E-44AF-942C-543C1D90663E}" srcOrd="8" destOrd="0" presId="urn:microsoft.com/office/officeart/2005/8/layout/radial1"/>
    <dgm:cxn modelId="{17B85357-8B44-4083-BD12-62E430AC5F75}" type="presParOf" srcId="{2F277AA5-669D-4900-AD52-EBEDB33683E1}" destId="{40B0F123-6A35-4A35-B2E9-FF9E36DFE16B}" srcOrd="9" destOrd="0" presId="urn:microsoft.com/office/officeart/2005/8/layout/radial1"/>
    <dgm:cxn modelId="{FD7754B8-706D-40FB-8FFE-1CCA9160D4CB}" type="presParOf" srcId="{40B0F123-6A35-4A35-B2E9-FF9E36DFE16B}" destId="{12E1B282-05AE-4E80-A5C5-A8B81395245A}" srcOrd="0" destOrd="0" presId="urn:microsoft.com/office/officeart/2005/8/layout/radial1"/>
    <dgm:cxn modelId="{9C59B18E-587E-4EF6-8694-243951F9BE79}" type="presParOf" srcId="{2F277AA5-669D-4900-AD52-EBEDB33683E1}" destId="{72215A56-507C-4B42-B538-AC9847048D7E}" srcOrd="10" destOrd="0" presId="urn:microsoft.com/office/officeart/2005/8/layout/radial1"/>
    <dgm:cxn modelId="{65F7EB04-7745-4D2D-87C9-347C8DB22BFA}" type="presParOf" srcId="{2F277AA5-669D-4900-AD52-EBEDB33683E1}" destId="{748B22A5-E3AE-42EB-B1D7-76D719E6CC6E}" srcOrd="11" destOrd="0" presId="urn:microsoft.com/office/officeart/2005/8/layout/radial1"/>
    <dgm:cxn modelId="{60B0F26E-96B8-43B3-A83C-B8A037F10EEC}" type="presParOf" srcId="{748B22A5-E3AE-42EB-B1D7-76D719E6CC6E}" destId="{BE156D30-46CB-440A-BE27-84ABFD22249C}" srcOrd="0" destOrd="0" presId="urn:microsoft.com/office/officeart/2005/8/layout/radial1"/>
    <dgm:cxn modelId="{C7207B4C-3EDB-46C0-AC17-0AFFF570CC08}" type="presParOf" srcId="{2F277AA5-669D-4900-AD52-EBEDB33683E1}" destId="{411B1C61-2FC2-497C-A2CE-5A6B78612C39}" srcOrd="12" destOrd="0" presId="urn:microsoft.com/office/officeart/2005/8/layout/radial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66EC6C-2476-4A23-A203-EED2E812069B}" type="doc">
      <dgm:prSet loTypeId="urn:microsoft.com/office/officeart/2005/8/layout/matrix1" loCatId="matrix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8D995F0-B9F6-4B59-806F-A8C6C26E98A6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  <a:ln/>
      </dgm:spPr>
      <dgm:t>
        <a:bodyPr/>
        <a:lstStyle/>
        <a:p>
          <a:r>
            <a:rPr lang="ru-RU" sz="6600" b="1" i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УРОК</a:t>
          </a:r>
          <a:endParaRPr lang="ru-RU" sz="6600" b="1" i="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A8222E7-5847-442B-9A3A-255517A34A99}" type="parTrans" cxnId="{E785F63D-7048-4C9E-A875-F4A52408CC30}">
      <dgm:prSet/>
      <dgm:spPr/>
      <dgm:t>
        <a:bodyPr/>
        <a:lstStyle/>
        <a:p>
          <a:endParaRPr lang="ru-RU" sz="3200" b="1" i="1">
            <a:latin typeface="Times New Roman" pitchFamily="18" charset="0"/>
            <a:cs typeface="Times New Roman" pitchFamily="18" charset="0"/>
          </a:endParaRPr>
        </a:p>
      </dgm:t>
    </dgm:pt>
    <dgm:pt modelId="{AFDB5F30-1375-4BA0-8BAE-A98874D1B5F7}" type="sibTrans" cxnId="{E785F63D-7048-4C9E-A875-F4A52408CC30}">
      <dgm:prSet/>
      <dgm:spPr/>
      <dgm:t>
        <a:bodyPr/>
        <a:lstStyle/>
        <a:p>
          <a:endParaRPr lang="ru-RU" sz="3200" b="1" i="1">
            <a:latin typeface="Times New Roman" pitchFamily="18" charset="0"/>
            <a:cs typeface="Times New Roman" pitchFamily="18" charset="0"/>
          </a:endParaRPr>
        </a:p>
      </dgm:t>
    </dgm:pt>
    <dgm:pt modelId="{D16C738B-B6A1-4942-BF76-C18FB22D43E6}">
      <dgm:prSet phldrT="[Текст]" custT="1"/>
      <dgm:spPr/>
      <dgm:t>
        <a:bodyPr/>
        <a:lstStyle/>
        <a:p>
          <a:r>
            <a:rPr lang="ru-RU" sz="3200" b="1" i="1" dirty="0" smtClean="0">
              <a:latin typeface="Times New Roman" pitchFamily="18" charset="0"/>
              <a:cs typeface="Times New Roman" pitchFamily="18" charset="0"/>
            </a:rPr>
            <a:t>постоянная речевая практика</a:t>
          </a:r>
          <a:endParaRPr lang="ru-RU" sz="3200" b="1" i="1" dirty="0">
            <a:latin typeface="Times New Roman" pitchFamily="18" charset="0"/>
            <a:cs typeface="Times New Roman" pitchFamily="18" charset="0"/>
          </a:endParaRPr>
        </a:p>
      </dgm:t>
    </dgm:pt>
    <dgm:pt modelId="{385B02F4-B09F-4F6A-998E-F38F0B0A6030}" type="parTrans" cxnId="{77095369-1A67-41D1-A7B1-D616ED71CE41}">
      <dgm:prSet/>
      <dgm:spPr/>
      <dgm:t>
        <a:bodyPr/>
        <a:lstStyle/>
        <a:p>
          <a:endParaRPr lang="ru-RU" sz="3200" b="1" i="1">
            <a:latin typeface="Times New Roman" pitchFamily="18" charset="0"/>
            <a:cs typeface="Times New Roman" pitchFamily="18" charset="0"/>
          </a:endParaRPr>
        </a:p>
      </dgm:t>
    </dgm:pt>
    <dgm:pt modelId="{15D77740-EBCC-449C-8A64-9A7AFD58A186}" type="sibTrans" cxnId="{77095369-1A67-41D1-A7B1-D616ED71CE41}">
      <dgm:prSet/>
      <dgm:spPr/>
      <dgm:t>
        <a:bodyPr/>
        <a:lstStyle/>
        <a:p>
          <a:endParaRPr lang="ru-RU" sz="3200" b="1" i="1">
            <a:latin typeface="Times New Roman" pitchFamily="18" charset="0"/>
            <a:cs typeface="Times New Roman" pitchFamily="18" charset="0"/>
          </a:endParaRPr>
        </a:p>
      </dgm:t>
    </dgm:pt>
    <dgm:pt modelId="{31D1A3FA-A379-43C7-B9FA-39F7827D847D}">
      <dgm:prSet phldrT="[Текст]" custT="1"/>
      <dgm:spPr/>
      <dgm:t>
        <a:bodyPr/>
        <a:lstStyle/>
        <a:p>
          <a:r>
            <a:rPr lang="ru-RU" sz="3200" b="1" i="1" dirty="0" smtClean="0">
              <a:latin typeface="Times New Roman" pitchFamily="18" charset="0"/>
              <a:cs typeface="Times New Roman" pitchFamily="18" charset="0"/>
            </a:rPr>
            <a:t>речевой характер упражнений</a:t>
          </a:r>
          <a:endParaRPr lang="ru-RU" sz="3200" b="1" i="1" dirty="0">
            <a:latin typeface="Times New Roman" pitchFamily="18" charset="0"/>
            <a:cs typeface="Times New Roman" pitchFamily="18" charset="0"/>
          </a:endParaRPr>
        </a:p>
      </dgm:t>
    </dgm:pt>
    <dgm:pt modelId="{48679EF1-B355-4E41-A9FA-E501257EE146}" type="parTrans" cxnId="{DD9BAE40-D0D1-46FE-B556-4C32C06F7074}">
      <dgm:prSet/>
      <dgm:spPr/>
      <dgm:t>
        <a:bodyPr/>
        <a:lstStyle/>
        <a:p>
          <a:endParaRPr lang="ru-RU" sz="3200" b="1" i="1">
            <a:latin typeface="Times New Roman" pitchFamily="18" charset="0"/>
            <a:cs typeface="Times New Roman" pitchFamily="18" charset="0"/>
          </a:endParaRPr>
        </a:p>
      </dgm:t>
    </dgm:pt>
    <dgm:pt modelId="{9CBF5957-4E27-4ADB-9F87-48389C99203B}" type="sibTrans" cxnId="{DD9BAE40-D0D1-46FE-B556-4C32C06F7074}">
      <dgm:prSet/>
      <dgm:spPr/>
      <dgm:t>
        <a:bodyPr/>
        <a:lstStyle/>
        <a:p>
          <a:endParaRPr lang="ru-RU" sz="3200" b="1" i="1">
            <a:latin typeface="Times New Roman" pitchFamily="18" charset="0"/>
            <a:cs typeface="Times New Roman" pitchFamily="18" charset="0"/>
          </a:endParaRPr>
        </a:p>
      </dgm:t>
    </dgm:pt>
    <dgm:pt modelId="{DBAF6C1B-400F-47E3-A8AF-196899C80C4F}">
      <dgm:prSet phldrT="[Текст]" custT="1"/>
      <dgm:spPr/>
      <dgm:t>
        <a:bodyPr/>
        <a:lstStyle/>
        <a:p>
          <a:r>
            <a:rPr lang="ru-RU" sz="3200" b="1" i="1" dirty="0" smtClean="0">
              <a:latin typeface="Times New Roman" pitchFamily="18" charset="0"/>
              <a:cs typeface="Times New Roman" pitchFamily="18" charset="0"/>
            </a:rPr>
            <a:t>коммуникативный материал</a:t>
          </a:r>
          <a:endParaRPr lang="ru-RU" sz="3200" b="1" i="1" dirty="0">
            <a:latin typeface="Times New Roman" pitchFamily="18" charset="0"/>
            <a:cs typeface="Times New Roman" pitchFamily="18" charset="0"/>
          </a:endParaRPr>
        </a:p>
      </dgm:t>
    </dgm:pt>
    <dgm:pt modelId="{B0F49A28-2E4F-4FF9-AA03-511F5451604F}" type="parTrans" cxnId="{C35B5D06-D255-4354-99D7-7DAD1C15A343}">
      <dgm:prSet/>
      <dgm:spPr/>
      <dgm:t>
        <a:bodyPr/>
        <a:lstStyle/>
        <a:p>
          <a:endParaRPr lang="ru-RU" sz="3200" b="1" i="1">
            <a:latin typeface="Times New Roman" pitchFamily="18" charset="0"/>
            <a:cs typeface="Times New Roman" pitchFamily="18" charset="0"/>
          </a:endParaRPr>
        </a:p>
      </dgm:t>
    </dgm:pt>
    <dgm:pt modelId="{074DF6C6-46CE-43A5-A17C-360D9ECF9AF9}" type="sibTrans" cxnId="{C35B5D06-D255-4354-99D7-7DAD1C15A343}">
      <dgm:prSet/>
      <dgm:spPr/>
      <dgm:t>
        <a:bodyPr/>
        <a:lstStyle/>
        <a:p>
          <a:endParaRPr lang="ru-RU" sz="3200" b="1" i="1">
            <a:latin typeface="Times New Roman" pitchFamily="18" charset="0"/>
            <a:cs typeface="Times New Roman" pitchFamily="18" charset="0"/>
          </a:endParaRPr>
        </a:p>
      </dgm:t>
    </dgm:pt>
    <dgm:pt modelId="{B5A2AD92-424F-443E-A2F5-8D6E4FD523A6}">
      <dgm:prSet phldrT="[Текст]" custT="1"/>
      <dgm:spPr/>
      <dgm:t>
        <a:bodyPr/>
        <a:lstStyle/>
        <a:p>
          <a:r>
            <a:rPr lang="ru-RU" sz="3200" b="1" i="1" dirty="0" smtClean="0">
              <a:latin typeface="Times New Roman" pitchFamily="18" charset="0"/>
              <a:cs typeface="Times New Roman" pitchFamily="18" charset="0"/>
            </a:rPr>
            <a:t>активизация речемыслительной активности учащихся</a:t>
          </a:r>
          <a:endParaRPr lang="ru-RU" sz="3200" b="1" i="1" dirty="0">
            <a:latin typeface="Times New Roman" pitchFamily="18" charset="0"/>
            <a:cs typeface="Times New Roman" pitchFamily="18" charset="0"/>
          </a:endParaRPr>
        </a:p>
      </dgm:t>
    </dgm:pt>
    <dgm:pt modelId="{0EA67F19-E268-47CF-8CE8-A0BE994350BF}" type="parTrans" cxnId="{D431C16F-0ADD-4ED1-B2CA-511216214AD1}">
      <dgm:prSet/>
      <dgm:spPr/>
      <dgm:t>
        <a:bodyPr/>
        <a:lstStyle/>
        <a:p>
          <a:endParaRPr lang="ru-RU" sz="3200" b="1" i="1">
            <a:latin typeface="Times New Roman" pitchFamily="18" charset="0"/>
            <a:cs typeface="Times New Roman" pitchFamily="18" charset="0"/>
          </a:endParaRPr>
        </a:p>
      </dgm:t>
    </dgm:pt>
    <dgm:pt modelId="{660C9802-E9FE-49CA-B7A9-565ABBFEFC8D}" type="sibTrans" cxnId="{D431C16F-0ADD-4ED1-B2CA-511216214AD1}">
      <dgm:prSet/>
      <dgm:spPr/>
      <dgm:t>
        <a:bodyPr/>
        <a:lstStyle/>
        <a:p>
          <a:endParaRPr lang="ru-RU" sz="3200" b="1" i="1">
            <a:latin typeface="Times New Roman" pitchFamily="18" charset="0"/>
            <a:cs typeface="Times New Roman" pitchFamily="18" charset="0"/>
          </a:endParaRPr>
        </a:p>
      </dgm:t>
    </dgm:pt>
    <dgm:pt modelId="{FD478753-BCD6-4261-B630-1883344561A7}" type="pres">
      <dgm:prSet presAssocID="{C266EC6C-2476-4A23-A203-EED2E812069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447CD8-3173-4E20-BE35-3402DF6991E8}" type="pres">
      <dgm:prSet presAssocID="{C266EC6C-2476-4A23-A203-EED2E812069B}" presName="matrix" presStyleCnt="0"/>
      <dgm:spPr/>
    </dgm:pt>
    <dgm:pt modelId="{FA613361-E63D-458A-B7FC-596A09EBDF38}" type="pres">
      <dgm:prSet presAssocID="{C266EC6C-2476-4A23-A203-EED2E812069B}" presName="tile1" presStyleLbl="node1" presStyleIdx="0" presStyleCnt="4"/>
      <dgm:spPr/>
      <dgm:t>
        <a:bodyPr/>
        <a:lstStyle/>
        <a:p>
          <a:endParaRPr lang="ru-RU"/>
        </a:p>
      </dgm:t>
    </dgm:pt>
    <dgm:pt modelId="{D39EC49D-01FC-48CC-AECC-F065F95BC596}" type="pres">
      <dgm:prSet presAssocID="{C266EC6C-2476-4A23-A203-EED2E812069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03CF2C-0FB2-4132-8FDB-488C229CA8DD}" type="pres">
      <dgm:prSet presAssocID="{C266EC6C-2476-4A23-A203-EED2E812069B}" presName="tile2" presStyleLbl="node1" presStyleIdx="1" presStyleCnt="4"/>
      <dgm:spPr/>
      <dgm:t>
        <a:bodyPr/>
        <a:lstStyle/>
        <a:p>
          <a:endParaRPr lang="ru-RU"/>
        </a:p>
      </dgm:t>
    </dgm:pt>
    <dgm:pt modelId="{4867C715-F8B4-4C7C-A524-09C826479552}" type="pres">
      <dgm:prSet presAssocID="{C266EC6C-2476-4A23-A203-EED2E812069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D036B-C466-4ACF-954C-B764240ADFEB}" type="pres">
      <dgm:prSet presAssocID="{C266EC6C-2476-4A23-A203-EED2E812069B}" presName="tile3" presStyleLbl="node1" presStyleIdx="2" presStyleCnt="4"/>
      <dgm:spPr/>
      <dgm:t>
        <a:bodyPr/>
        <a:lstStyle/>
        <a:p>
          <a:endParaRPr lang="ru-RU"/>
        </a:p>
      </dgm:t>
    </dgm:pt>
    <dgm:pt modelId="{0798B9D3-6FCF-4893-8D0C-3712A283CE99}" type="pres">
      <dgm:prSet presAssocID="{C266EC6C-2476-4A23-A203-EED2E812069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D2BED-5CE6-4795-B988-CC3DCEC952F1}" type="pres">
      <dgm:prSet presAssocID="{C266EC6C-2476-4A23-A203-EED2E812069B}" presName="tile4" presStyleLbl="node1" presStyleIdx="3" presStyleCnt="4"/>
      <dgm:spPr/>
      <dgm:t>
        <a:bodyPr/>
        <a:lstStyle/>
        <a:p>
          <a:endParaRPr lang="ru-RU"/>
        </a:p>
      </dgm:t>
    </dgm:pt>
    <dgm:pt modelId="{37A4290A-2748-4545-A110-8D776513EAE3}" type="pres">
      <dgm:prSet presAssocID="{C266EC6C-2476-4A23-A203-EED2E812069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6B68A6-EC8A-4860-A7ED-E87998DCE0DB}" type="pres">
      <dgm:prSet presAssocID="{C266EC6C-2476-4A23-A203-EED2E812069B}" presName="centerTile" presStyleLbl="fgShp" presStyleIdx="0" presStyleCnt="1" custScaleX="154639" custScaleY="12307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250AC659-FD21-43E9-BF0C-38E06FAAAB32}" type="presOf" srcId="{DBAF6C1B-400F-47E3-A8AF-196899C80C4F}" destId="{0798B9D3-6FCF-4893-8D0C-3712A283CE99}" srcOrd="1" destOrd="0" presId="urn:microsoft.com/office/officeart/2005/8/layout/matrix1"/>
    <dgm:cxn modelId="{CF5CBFBB-AA7C-4AE4-8841-8DF6D664378C}" type="presOf" srcId="{B5A2AD92-424F-443E-A2F5-8D6E4FD523A6}" destId="{37A4290A-2748-4545-A110-8D776513EAE3}" srcOrd="1" destOrd="0" presId="urn:microsoft.com/office/officeart/2005/8/layout/matrix1"/>
    <dgm:cxn modelId="{D431C16F-0ADD-4ED1-B2CA-511216214AD1}" srcId="{48D995F0-B9F6-4B59-806F-A8C6C26E98A6}" destId="{B5A2AD92-424F-443E-A2F5-8D6E4FD523A6}" srcOrd="3" destOrd="0" parTransId="{0EA67F19-E268-47CF-8CE8-A0BE994350BF}" sibTransId="{660C9802-E9FE-49CA-B7A9-565ABBFEFC8D}"/>
    <dgm:cxn modelId="{C3DE810A-203D-4663-937E-789CC7362204}" type="presOf" srcId="{DBAF6C1B-400F-47E3-A8AF-196899C80C4F}" destId="{42DD036B-C466-4ACF-954C-B764240ADFEB}" srcOrd="0" destOrd="0" presId="urn:microsoft.com/office/officeart/2005/8/layout/matrix1"/>
    <dgm:cxn modelId="{70FDD52A-16F9-42FB-8CB1-DF2B02079109}" type="presOf" srcId="{C266EC6C-2476-4A23-A203-EED2E812069B}" destId="{FD478753-BCD6-4261-B630-1883344561A7}" srcOrd="0" destOrd="0" presId="urn:microsoft.com/office/officeart/2005/8/layout/matrix1"/>
    <dgm:cxn modelId="{052C27E5-34F6-4951-8525-C63E504346B5}" type="presOf" srcId="{48D995F0-B9F6-4B59-806F-A8C6C26E98A6}" destId="{996B68A6-EC8A-4860-A7ED-E87998DCE0DB}" srcOrd="0" destOrd="0" presId="urn:microsoft.com/office/officeart/2005/8/layout/matrix1"/>
    <dgm:cxn modelId="{CC8BE9FF-1039-4170-B8F2-AEA55A1090F3}" type="presOf" srcId="{B5A2AD92-424F-443E-A2F5-8D6E4FD523A6}" destId="{AF9D2BED-5CE6-4795-B988-CC3DCEC952F1}" srcOrd="0" destOrd="0" presId="urn:microsoft.com/office/officeart/2005/8/layout/matrix1"/>
    <dgm:cxn modelId="{DD9BAE40-D0D1-46FE-B556-4C32C06F7074}" srcId="{48D995F0-B9F6-4B59-806F-A8C6C26E98A6}" destId="{31D1A3FA-A379-43C7-B9FA-39F7827D847D}" srcOrd="1" destOrd="0" parTransId="{48679EF1-B355-4E41-A9FA-E501257EE146}" sibTransId="{9CBF5957-4E27-4ADB-9F87-48389C99203B}"/>
    <dgm:cxn modelId="{77095369-1A67-41D1-A7B1-D616ED71CE41}" srcId="{48D995F0-B9F6-4B59-806F-A8C6C26E98A6}" destId="{D16C738B-B6A1-4942-BF76-C18FB22D43E6}" srcOrd="0" destOrd="0" parTransId="{385B02F4-B09F-4F6A-998E-F38F0B0A6030}" sibTransId="{15D77740-EBCC-449C-8A64-9A7AFD58A186}"/>
    <dgm:cxn modelId="{342E94BE-135D-4F09-9731-B9721EAC513C}" type="presOf" srcId="{31D1A3FA-A379-43C7-B9FA-39F7827D847D}" destId="{4867C715-F8B4-4C7C-A524-09C826479552}" srcOrd="1" destOrd="0" presId="urn:microsoft.com/office/officeart/2005/8/layout/matrix1"/>
    <dgm:cxn modelId="{D9A21D40-C042-427D-B2A8-F9776758EDBD}" type="presOf" srcId="{31D1A3FA-A379-43C7-B9FA-39F7827D847D}" destId="{A903CF2C-0FB2-4132-8FDB-488C229CA8DD}" srcOrd="0" destOrd="0" presId="urn:microsoft.com/office/officeart/2005/8/layout/matrix1"/>
    <dgm:cxn modelId="{D0A06D14-A4D4-4900-8581-D3331B1237F0}" type="presOf" srcId="{D16C738B-B6A1-4942-BF76-C18FB22D43E6}" destId="{D39EC49D-01FC-48CC-AECC-F065F95BC596}" srcOrd="1" destOrd="0" presId="urn:microsoft.com/office/officeart/2005/8/layout/matrix1"/>
    <dgm:cxn modelId="{C35B5D06-D255-4354-99D7-7DAD1C15A343}" srcId="{48D995F0-B9F6-4B59-806F-A8C6C26E98A6}" destId="{DBAF6C1B-400F-47E3-A8AF-196899C80C4F}" srcOrd="2" destOrd="0" parTransId="{B0F49A28-2E4F-4FF9-AA03-511F5451604F}" sibTransId="{074DF6C6-46CE-43A5-A17C-360D9ECF9AF9}"/>
    <dgm:cxn modelId="{E785F63D-7048-4C9E-A875-F4A52408CC30}" srcId="{C266EC6C-2476-4A23-A203-EED2E812069B}" destId="{48D995F0-B9F6-4B59-806F-A8C6C26E98A6}" srcOrd="0" destOrd="0" parTransId="{5A8222E7-5847-442B-9A3A-255517A34A99}" sibTransId="{AFDB5F30-1375-4BA0-8BAE-A98874D1B5F7}"/>
    <dgm:cxn modelId="{1D5E05F1-31D4-4675-877C-A53CC74A5C41}" type="presOf" srcId="{D16C738B-B6A1-4942-BF76-C18FB22D43E6}" destId="{FA613361-E63D-458A-B7FC-596A09EBDF38}" srcOrd="0" destOrd="0" presId="urn:microsoft.com/office/officeart/2005/8/layout/matrix1"/>
    <dgm:cxn modelId="{1EEDF80E-2EC0-4FD9-B9C7-5F80468B187F}" type="presParOf" srcId="{FD478753-BCD6-4261-B630-1883344561A7}" destId="{64447CD8-3173-4E20-BE35-3402DF6991E8}" srcOrd="0" destOrd="0" presId="urn:microsoft.com/office/officeart/2005/8/layout/matrix1"/>
    <dgm:cxn modelId="{EAB779A5-5A4B-4136-A165-254E93389EDE}" type="presParOf" srcId="{64447CD8-3173-4E20-BE35-3402DF6991E8}" destId="{FA613361-E63D-458A-B7FC-596A09EBDF38}" srcOrd="0" destOrd="0" presId="urn:microsoft.com/office/officeart/2005/8/layout/matrix1"/>
    <dgm:cxn modelId="{702C4113-9B07-42DA-9151-EBE04D4B44D2}" type="presParOf" srcId="{64447CD8-3173-4E20-BE35-3402DF6991E8}" destId="{D39EC49D-01FC-48CC-AECC-F065F95BC596}" srcOrd="1" destOrd="0" presId="urn:microsoft.com/office/officeart/2005/8/layout/matrix1"/>
    <dgm:cxn modelId="{A3E65D00-31E3-4E87-B08D-F36CCE1BFEF0}" type="presParOf" srcId="{64447CD8-3173-4E20-BE35-3402DF6991E8}" destId="{A903CF2C-0FB2-4132-8FDB-488C229CA8DD}" srcOrd="2" destOrd="0" presId="urn:microsoft.com/office/officeart/2005/8/layout/matrix1"/>
    <dgm:cxn modelId="{810C9A9B-C370-49B4-9D4E-73A35B5500C2}" type="presParOf" srcId="{64447CD8-3173-4E20-BE35-3402DF6991E8}" destId="{4867C715-F8B4-4C7C-A524-09C826479552}" srcOrd="3" destOrd="0" presId="urn:microsoft.com/office/officeart/2005/8/layout/matrix1"/>
    <dgm:cxn modelId="{DBA7E31D-34BA-424A-9B3C-7B24B9EB450B}" type="presParOf" srcId="{64447CD8-3173-4E20-BE35-3402DF6991E8}" destId="{42DD036B-C466-4ACF-954C-B764240ADFEB}" srcOrd="4" destOrd="0" presId="urn:microsoft.com/office/officeart/2005/8/layout/matrix1"/>
    <dgm:cxn modelId="{94DD73D6-B7F2-4E70-B854-EB00ECD91310}" type="presParOf" srcId="{64447CD8-3173-4E20-BE35-3402DF6991E8}" destId="{0798B9D3-6FCF-4893-8D0C-3712A283CE99}" srcOrd="5" destOrd="0" presId="urn:microsoft.com/office/officeart/2005/8/layout/matrix1"/>
    <dgm:cxn modelId="{E3CA05C7-EADE-457C-AFBB-78CAFA302EF0}" type="presParOf" srcId="{64447CD8-3173-4E20-BE35-3402DF6991E8}" destId="{AF9D2BED-5CE6-4795-B988-CC3DCEC952F1}" srcOrd="6" destOrd="0" presId="urn:microsoft.com/office/officeart/2005/8/layout/matrix1"/>
    <dgm:cxn modelId="{F1401E4B-2EE8-48B0-AC26-D14AF9BC50C0}" type="presParOf" srcId="{64447CD8-3173-4E20-BE35-3402DF6991E8}" destId="{37A4290A-2748-4545-A110-8D776513EAE3}" srcOrd="7" destOrd="0" presId="urn:microsoft.com/office/officeart/2005/8/layout/matrix1"/>
    <dgm:cxn modelId="{4939616F-CE8A-4407-BB8F-7663F7A3374F}" type="presParOf" srcId="{FD478753-BCD6-4261-B630-1883344561A7}" destId="{996B68A6-EC8A-4860-A7ED-E87998DCE0DB}" srcOrd="1" destOrd="0" presId="urn:microsoft.com/office/officeart/2005/8/layout/matrix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034177-C0D1-4AD5-8A6A-5B62D5F9BB42}" type="doc">
      <dgm:prSet loTypeId="urn:microsoft.com/office/officeart/2005/8/layout/matrix1" loCatId="matrix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2BE8F9A8-A91E-40A3-B0EA-40EA2AC9BD33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4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Интерактивные технологии</a:t>
          </a:r>
          <a:r>
            <a:rPr lang="ru-RU" sz="44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 </a:t>
          </a:r>
          <a:endParaRPr lang="ru-RU" sz="4400" i="1" dirty="0">
            <a:solidFill>
              <a:srgbClr val="C00000"/>
            </a:solidFill>
          </a:endParaRPr>
        </a:p>
      </dgm:t>
    </dgm:pt>
    <dgm:pt modelId="{97AA9CD6-C462-4B2D-B595-541435423DDD}" type="parTrans" cxnId="{F09EB319-9E7B-4A2E-B033-AB9796B2331D}">
      <dgm:prSet/>
      <dgm:spPr/>
      <dgm:t>
        <a:bodyPr/>
        <a:lstStyle/>
        <a:p>
          <a:endParaRPr lang="ru-RU" sz="1600" i="1">
            <a:solidFill>
              <a:schemeClr val="tx1"/>
            </a:solidFill>
          </a:endParaRPr>
        </a:p>
      </dgm:t>
    </dgm:pt>
    <dgm:pt modelId="{E0B83E65-31A2-4201-967F-468EF1714852}" type="sibTrans" cxnId="{F09EB319-9E7B-4A2E-B033-AB9796B2331D}">
      <dgm:prSet/>
      <dgm:spPr/>
      <dgm:t>
        <a:bodyPr/>
        <a:lstStyle/>
        <a:p>
          <a:endParaRPr lang="ru-RU" sz="1600" i="1">
            <a:solidFill>
              <a:schemeClr val="tx1"/>
            </a:solidFill>
          </a:endParaRPr>
        </a:p>
      </dgm:t>
    </dgm:pt>
    <dgm:pt modelId="{6B7C55B5-AFF6-41EC-93DF-06329CC18147}">
      <dgm:prSet phldrT="[Текст]" custT="1"/>
      <dgm:spPr/>
      <dgm:t>
        <a:bodyPr/>
        <a:lstStyle/>
        <a:p>
          <a:r>
            <a:rPr lang="ru-RU" sz="3200" b="1" i="1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rPr>
            <a:t>организация комфортных условий обучения</a:t>
          </a:r>
          <a:endParaRPr lang="ru-RU" sz="3200" i="1" dirty="0">
            <a:solidFill>
              <a:schemeClr val="tx1"/>
            </a:solidFill>
          </a:endParaRPr>
        </a:p>
      </dgm:t>
    </dgm:pt>
    <dgm:pt modelId="{E4746A73-D96B-43AF-A759-C16BCA2B3774}" type="parTrans" cxnId="{CF4D1D44-5849-440A-9251-9A6CBED238C9}">
      <dgm:prSet/>
      <dgm:spPr/>
      <dgm:t>
        <a:bodyPr/>
        <a:lstStyle/>
        <a:p>
          <a:endParaRPr lang="ru-RU" sz="1600" i="1">
            <a:solidFill>
              <a:schemeClr val="tx1"/>
            </a:solidFill>
          </a:endParaRPr>
        </a:p>
      </dgm:t>
    </dgm:pt>
    <dgm:pt modelId="{08046800-B14B-4C8F-9246-C8762D52A153}" type="sibTrans" cxnId="{CF4D1D44-5849-440A-9251-9A6CBED238C9}">
      <dgm:prSet/>
      <dgm:spPr/>
      <dgm:t>
        <a:bodyPr/>
        <a:lstStyle/>
        <a:p>
          <a:endParaRPr lang="ru-RU" sz="1600" i="1">
            <a:solidFill>
              <a:schemeClr val="tx1"/>
            </a:solidFill>
          </a:endParaRPr>
        </a:p>
      </dgm:t>
    </dgm:pt>
    <dgm:pt modelId="{4371F628-0E48-4102-9F98-F2FCBA86D3AE}">
      <dgm:prSet phldrT="[Текст]" custT="1"/>
      <dgm:spPr/>
      <dgm:t>
        <a:bodyPr/>
        <a:lstStyle/>
        <a:p>
          <a:r>
            <a:rPr lang="ru-RU" sz="3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взаимное общение на иностранном языке</a:t>
          </a:r>
          <a:endParaRPr lang="ru-RU" sz="3200" i="1" dirty="0">
            <a:solidFill>
              <a:schemeClr val="tx1"/>
            </a:solidFill>
          </a:endParaRPr>
        </a:p>
      </dgm:t>
    </dgm:pt>
    <dgm:pt modelId="{5BD57CBB-434D-403E-AD1A-AD726779EBD9}" type="parTrans" cxnId="{793E8AA1-1BF9-4FD0-87FC-085E8ECC41FF}">
      <dgm:prSet/>
      <dgm:spPr/>
      <dgm:t>
        <a:bodyPr/>
        <a:lstStyle/>
        <a:p>
          <a:endParaRPr lang="ru-RU" sz="1600" i="1">
            <a:solidFill>
              <a:schemeClr val="tx1"/>
            </a:solidFill>
          </a:endParaRPr>
        </a:p>
      </dgm:t>
    </dgm:pt>
    <dgm:pt modelId="{619D6769-0862-4BCF-B386-054BE04E34CA}" type="sibTrans" cxnId="{793E8AA1-1BF9-4FD0-87FC-085E8ECC41FF}">
      <dgm:prSet/>
      <dgm:spPr/>
      <dgm:t>
        <a:bodyPr/>
        <a:lstStyle/>
        <a:p>
          <a:endParaRPr lang="ru-RU" sz="1600" i="1">
            <a:solidFill>
              <a:schemeClr val="tx1"/>
            </a:solidFill>
          </a:endParaRPr>
        </a:p>
      </dgm:t>
    </dgm:pt>
    <dgm:pt modelId="{C61D70F7-72EE-44A6-8B05-2F456C99EBAD}">
      <dgm:prSet phldrT="[Текст]" custT="1"/>
      <dgm:spPr/>
      <dgm:t>
        <a:bodyPr/>
        <a:lstStyle/>
        <a:p>
          <a:r>
            <a:rPr lang="ru-RU" sz="3200" b="1" i="1" dirty="0" smtClean="0">
              <a:latin typeface="Times New Roman" pitchFamily="18" charset="0"/>
              <a:cs typeface="Times New Roman" pitchFamily="18" charset="0"/>
            </a:rPr>
            <a:t>совместная деятельность</a:t>
          </a:r>
          <a:endParaRPr lang="ru-RU" sz="320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4F523B1-8478-4E33-8179-69512BBABAC8}" type="parTrans" cxnId="{792895CC-1C30-422C-A649-C03F5882334B}">
      <dgm:prSet/>
      <dgm:spPr/>
      <dgm:t>
        <a:bodyPr/>
        <a:lstStyle/>
        <a:p>
          <a:endParaRPr lang="ru-RU" sz="1600" i="1">
            <a:solidFill>
              <a:schemeClr val="tx1"/>
            </a:solidFill>
          </a:endParaRPr>
        </a:p>
      </dgm:t>
    </dgm:pt>
    <dgm:pt modelId="{7091B838-ED1E-4776-A97F-28B75A3A6B04}" type="sibTrans" cxnId="{792895CC-1C30-422C-A649-C03F5882334B}">
      <dgm:prSet/>
      <dgm:spPr/>
      <dgm:t>
        <a:bodyPr/>
        <a:lstStyle/>
        <a:p>
          <a:endParaRPr lang="ru-RU" sz="1600" i="1">
            <a:solidFill>
              <a:schemeClr val="tx1"/>
            </a:solidFill>
          </a:endParaRPr>
        </a:p>
      </dgm:t>
    </dgm:pt>
    <dgm:pt modelId="{BB37DC4E-1C1C-407D-A678-D303C85E1A76}">
      <dgm:prSet phldrT="[Текст]" custT="1"/>
      <dgm:spPr/>
      <dgm:t>
        <a:bodyPr/>
        <a:lstStyle/>
        <a:p>
          <a:r>
            <a:rPr lang="ru-RU" sz="3200" b="1" i="1" dirty="0" smtClean="0">
              <a:latin typeface="Times New Roman" pitchFamily="18" charset="0"/>
              <a:cs typeface="Times New Roman" pitchFamily="18" charset="0"/>
            </a:rPr>
            <a:t>рефлективность обучения</a:t>
          </a:r>
          <a:endParaRPr lang="ru-RU" sz="320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7FDAD46-69F4-4F00-840C-C6DE369D26D0}" type="parTrans" cxnId="{215AECCC-C6A7-409D-908C-4D7AEB8626A6}">
      <dgm:prSet/>
      <dgm:spPr/>
      <dgm:t>
        <a:bodyPr/>
        <a:lstStyle/>
        <a:p>
          <a:endParaRPr lang="ru-RU" sz="1600" i="1">
            <a:solidFill>
              <a:schemeClr val="tx1"/>
            </a:solidFill>
          </a:endParaRPr>
        </a:p>
      </dgm:t>
    </dgm:pt>
    <dgm:pt modelId="{2954E03E-FADF-459F-993B-6AD2B5EB30A5}" type="sibTrans" cxnId="{215AECCC-C6A7-409D-908C-4D7AEB8626A6}">
      <dgm:prSet/>
      <dgm:spPr/>
      <dgm:t>
        <a:bodyPr/>
        <a:lstStyle/>
        <a:p>
          <a:endParaRPr lang="ru-RU" sz="1600" i="1">
            <a:solidFill>
              <a:schemeClr val="tx1"/>
            </a:solidFill>
          </a:endParaRPr>
        </a:p>
      </dgm:t>
    </dgm:pt>
    <dgm:pt modelId="{C01B432C-F56B-4205-AC6E-F6008565C5A0}" type="pres">
      <dgm:prSet presAssocID="{E6034177-C0D1-4AD5-8A6A-5B62D5F9BB4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73147F-B63A-4423-9800-08B66E535142}" type="pres">
      <dgm:prSet presAssocID="{E6034177-C0D1-4AD5-8A6A-5B62D5F9BB42}" presName="matrix" presStyleCnt="0"/>
      <dgm:spPr/>
    </dgm:pt>
    <dgm:pt modelId="{F5DEE8B0-60D8-4ACF-B882-31DE3170DCD4}" type="pres">
      <dgm:prSet presAssocID="{E6034177-C0D1-4AD5-8A6A-5B62D5F9BB42}" presName="tile1" presStyleLbl="node1" presStyleIdx="0" presStyleCnt="4"/>
      <dgm:spPr/>
      <dgm:t>
        <a:bodyPr/>
        <a:lstStyle/>
        <a:p>
          <a:endParaRPr lang="ru-RU"/>
        </a:p>
      </dgm:t>
    </dgm:pt>
    <dgm:pt modelId="{F027341E-D35A-4712-8694-3F223F21130F}" type="pres">
      <dgm:prSet presAssocID="{E6034177-C0D1-4AD5-8A6A-5B62D5F9BB4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E787C1-CEC6-43FC-840B-9F549BDC6055}" type="pres">
      <dgm:prSet presAssocID="{E6034177-C0D1-4AD5-8A6A-5B62D5F9BB42}" presName="tile2" presStyleLbl="node1" presStyleIdx="1" presStyleCnt="4"/>
      <dgm:spPr/>
      <dgm:t>
        <a:bodyPr/>
        <a:lstStyle/>
        <a:p>
          <a:endParaRPr lang="ru-RU"/>
        </a:p>
      </dgm:t>
    </dgm:pt>
    <dgm:pt modelId="{D266ECCC-13CA-4818-8202-7F2199731040}" type="pres">
      <dgm:prSet presAssocID="{E6034177-C0D1-4AD5-8A6A-5B62D5F9BB4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E8A965-DE99-4102-871B-C960CDD7EBC9}" type="pres">
      <dgm:prSet presAssocID="{E6034177-C0D1-4AD5-8A6A-5B62D5F9BB42}" presName="tile3" presStyleLbl="node1" presStyleIdx="2" presStyleCnt="4"/>
      <dgm:spPr/>
      <dgm:t>
        <a:bodyPr/>
        <a:lstStyle/>
        <a:p>
          <a:endParaRPr lang="ru-RU"/>
        </a:p>
      </dgm:t>
    </dgm:pt>
    <dgm:pt modelId="{0A35763E-DBCE-42F3-AAA6-6F3F8AEECB49}" type="pres">
      <dgm:prSet presAssocID="{E6034177-C0D1-4AD5-8A6A-5B62D5F9BB4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7AF891-C158-44CB-B289-938B27BA7E0B}" type="pres">
      <dgm:prSet presAssocID="{E6034177-C0D1-4AD5-8A6A-5B62D5F9BB42}" presName="tile4" presStyleLbl="node1" presStyleIdx="3" presStyleCnt="4"/>
      <dgm:spPr/>
      <dgm:t>
        <a:bodyPr/>
        <a:lstStyle/>
        <a:p>
          <a:endParaRPr lang="ru-RU"/>
        </a:p>
      </dgm:t>
    </dgm:pt>
    <dgm:pt modelId="{D7C11676-05BD-4CC1-82D7-C79B39AF2B94}" type="pres">
      <dgm:prSet presAssocID="{E6034177-C0D1-4AD5-8A6A-5B62D5F9BB4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3E7A1-678C-48C3-A875-17EFBD35E5FB}" type="pres">
      <dgm:prSet presAssocID="{E6034177-C0D1-4AD5-8A6A-5B62D5F9BB42}" presName="centerTile" presStyleLbl="fgShp" presStyleIdx="0" presStyleCnt="1" custScaleX="2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793E8AA1-1BF9-4FD0-87FC-085E8ECC41FF}" srcId="{2BE8F9A8-A91E-40A3-B0EA-40EA2AC9BD33}" destId="{4371F628-0E48-4102-9F98-F2FCBA86D3AE}" srcOrd="1" destOrd="0" parTransId="{5BD57CBB-434D-403E-AD1A-AD726779EBD9}" sibTransId="{619D6769-0862-4BCF-B386-054BE04E34CA}"/>
    <dgm:cxn modelId="{56598CD9-6329-432D-8B3E-D42613B6D3FB}" type="presOf" srcId="{BB37DC4E-1C1C-407D-A678-D303C85E1A76}" destId="{D7C11676-05BD-4CC1-82D7-C79B39AF2B94}" srcOrd="1" destOrd="0" presId="urn:microsoft.com/office/officeart/2005/8/layout/matrix1"/>
    <dgm:cxn modelId="{02BD9885-8C3C-4F82-A354-F302D1967966}" type="presOf" srcId="{4371F628-0E48-4102-9F98-F2FCBA86D3AE}" destId="{D266ECCC-13CA-4818-8202-7F2199731040}" srcOrd="1" destOrd="0" presId="urn:microsoft.com/office/officeart/2005/8/layout/matrix1"/>
    <dgm:cxn modelId="{9ED86832-179D-4875-9173-52E6E2E5FD79}" type="presOf" srcId="{4371F628-0E48-4102-9F98-F2FCBA86D3AE}" destId="{E9E787C1-CEC6-43FC-840B-9F549BDC6055}" srcOrd="0" destOrd="0" presId="urn:microsoft.com/office/officeart/2005/8/layout/matrix1"/>
    <dgm:cxn modelId="{14453955-F9AA-470E-B932-05C779622CF1}" type="presOf" srcId="{6B7C55B5-AFF6-41EC-93DF-06329CC18147}" destId="{F5DEE8B0-60D8-4ACF-B882-31DE3170DCD4}" srcOrd="0" destOrd="0" presId="urn:microsoft.com/office/officeart/2005/8/layout/matrix1"/>
    <dgm:cxn modelId="{792895CC-1C30-422C-A649-C03F5882334B}" srcId="{2BE8F9A8-A91E-40A3-B0EA-40EA2AC9BD33}" destId="{C61D70F7-72EE-44A6-8B05-2F456C99EBAD}" srcOrd="2" destOrd="0" parTransId="{B4F523B1-8478-4E33-8179-69512BBABAC8}" sibTransId="{7091B838-ED1E-4776-A97F-28B75A3A6B04}"/>
    <dgm:cxn modelId="{F09EB319-9E7B-4A2E-B033-AB9796B2331D}" srcId="{E6034177-C0D1-4AD5-8A6A-5B62D5F9BB42}" destId="{2BE8F9A8-A91E-40A3-B0EA-40EA2AC9BD33}" srcOrd="0" destOrd="0" parTransId="{97AA9CD6-C462-4B2D-B595-541435423DDD}" sibTransId="{E0B83E65-31A2-4201-967F-468EF1714852}"/>
    <dgm:cxn modelId="{CF4D1D44-5849-440A-9251-9A6CBED238C9}" srcId="{2BE8F9A8-A91E-40A3-B0EA-40EA2AC9BD33}" destId="{6B7C55B5-AFF6-41EC-93DF-06329CC18147}" srcOrd="0" destOrd="0" parTransId="{E4746A73-D96B-43AF-A759-C16BCA2B3774}" sibTransId="{08046800-B14B-4C8F-9246-C8762D52A153}"/>
    <dgm:cxn modelId="{1CA300C9-DB16-480C-B419-56C9E9DE86AD}" type="presOf" srcId="{2BE8F9A8-A91E-40A3-B0EA-40EA2AC9BD33}" destId="{8DD3E7A1-678C-48C3-A875-17EFBD35E5FB}" srcOrd="0" destOrd="0" presId="urn:microsoft.com/office/officeart/2005/8/layout/matrix1"/>
    <dgm:cxn modelId="{14C91C96-D165-4F6F-AB9A-1068D9562244}" type="presOf" srcId="{C61D70F7-72EE-44A6-8B05-2F456C99EBAD}" destId="{9EE8A965-DE99-4102-871B-C960CDD7EBC9}" srcOrd="0" destOrd="0" presId="urn:microsoft.com/office/officeart/2005/8/layout/matrix1"/>
    <dgm:cxn modelId="{056173F8-211C-47D5-9AEE-7EF9ED78BA6E}" type="presOf" srcId="{BB37DC4E-1C1C-407D-A678-D303C85E1A76}" destId="{F97AF891-C158-44CB-B289-938B27BA7E0B}" srcOrd="0" destOrd="0" presId="urn:microsoft.com/office/officeart/2005/8/layout/matrix1"/>
    <dgm:cxn modelId="{CACD5CBD-30C9-4CA9-A32F-90549B45A718}" type="presOf" srcId="{6B7C55B5-AFF6-41EC-93DF-06329CC18147}" destId="{F027341E-D35A-4712-8694-3F223F21130F}" srcOrd="1" destOrd="0" presId="urn:microsoft.com/office/officeart/2005/8/layout/matrix1"/>
    <dgm:cxn modelId="{FC18EC8E-0395-4F2B-B3A9-7CAA8201BB19}" type="presOf" srcId="{C61D70F7-72EE-44A6-8B05-2F456C99EBAD}" destId="{0A35763E-DBCE-42F3-AAA6-6F3F8AEECB49}" srcOrd="1" destOrd="0" presId="urn:microsoft.com/office/officeart/2005/8/layout/matrix1"/>
    <dgm:cxn modelId="{215AECCC-C6A7-409D-908C-4D7AEB8626A6}" srcId="{2BE8F9A8-A91E-40A3-B0EA-40EA2AC9BD33}" destId="{BB37DC4E-1C1C-407D-A678-D303C85E1A76}" srcOrd="3" destOrd="0" parTransId="{37FDAD46-69F4-4F00-840C-C6DE369D26D0}" sibTransId="{2954E03E-FADF-459F-993B-6AD2B5EB30A5}"/>
    <dgm:cxn modelId="{A60D8DA8-5909-4759-98F4-C9542A7391C9}" type="presOf" srcId="{E6034177-C0D1-4AD5-8A6A-5B62D5F9BB42}" destId="{C01B432C-F56B-4205-AC6E-F6008565C5A0}" srcOrd="0" destOrd="0" presId="urn:microsoft.com/office/officeart/2005/8/layout/matrix1"/>
    <dgm:cxn modelId="{8A4209E9-88F8-4117-9FB6-4EBC74F29F01}" type="presParOf" srcId="{C01B432C-F56B-4205-AC6E-F6008565C5A0}" destId="{2473147F-B63A-4423-9800-08B66E535142}" srcOrd="0" destOrd="0" presId="urn:microsoft.com/office/officeart/2005/8/layout/matrix1"/>
    <dgm:cxn modelId="{56DDB0F8-2F22-4727-908B-130957957ADA}" type="presParOf" srcId="{2473147F-B63A-4423-9800-08B66E535142}" destId="{F5DEE8B0-60D8-4ACF-B882-31DE3170DCD4}" srcOrd="0" destOrd="0" presId="urn:microsoft.com/office/officeart/2005/8/layout/matrix1"/>
    <dgm:cxn modelId="{2ACB7F08-488E-4167-B970-035D30AFD5C3}" type="presParOf" srcId="{2473147F-B63A-4423-9800-08B66E535142}" destId="{F027341E-D35A-4712-8694-3F223F21130F}" srcOrd="1" destOrd="0" presId="urn:microsoft.com/office/officeart/2005/8/layout/matrix1"/>
    <dgm:cxn modelId="{009E73EF-8E0B-42FC-BAEF-4CAC2362C862}" type="presParOf" srcId="{2473147F-B63A-4423-9800-08B66E535142}" destId="{E9E787C1-CEC6-43FC-840B-9F549BDC6055}" srcOrd="2" destOrd="0" presId="urn:microsoft.com/office/officeart/2005/8/layout/matrix1"/>
    <dgm:cxn modelId="{AF45BE70-07DD-4552-829C-999656CED40E}" type="presParOf" srcId="{2473147F-B63A-4423-9800-08B66E535142}" destId="{D266ECCC-13CA-4818-8202-7F2199731040}" srcOrd="3" destOrd="0" presId="urn:microsoft.com/office/officeart/2005/8/layout/matrix1"/>
    <dgm:cxn modelId="{3A7BA9CE-48BC-4895-9F38-EACAE8405522}" type="presParOf" srcId="{2473147F-B63A-4423-9800-08B66E535142}" destId="{9EE8A965-DE99-4102-871B-C960CDD7EBC9}" srcOrd="4" destOrd="0" presId="urn:microsoft.com/office/officeart/2005/8/layout/matrix1"/>
    <dgm:cxn modelId="{7FC55EE3-7191-4D24-A572-987DF1D01D19}" type="presParOf" srcId="{2473147F-B63A-4423-9800-08B66E535142}" destId="{0A35763E-DBCE-42F3-AAA6-6F3F8AEECB49}" srcOrd="5" destOrd="0" presId="urn:microsoft.com/office/officeart/2005/8/layout/matrix1"/>
    <dgm:cxn modelId="{768D88F8-152D-451A-89BF-5B2A40A19D2A}" type="presParOf" srcId="{2473147F-B63A-4423-9800-08B66E535142}" destId="{F97AF891-C158-44CB-B289-938B27BA7E0B}" srcOrd="6" destOrd="0" presId="urn:microsoft.com/office/officeart/2005/8/layout/matrix1"/>
    <dgm:cxn modelId="{0AA960EE-73D1-4013-9FA3-071EEF9DE2D3}" type="presParOf" srcId="{2473147F-B63A-4423-9800-08B66E535142}" destId="{D7C11676-05BD-4CC1-82D7-C79B39AF2B94}" srcOrd="7" destOrd="0" presId="urn:microsoft.com/office/officeart/2005/8/layout/matrix1"/>
    <dgm:cxn modelId="{30659924-65F7-480E-A668-DB6C79D1C2E9}" type="presParOf" srcId="{C01B432C-F56B-4205-AC6E-F6008565C5A0}" destId="{8DD3E7A1-678C-48C3-A875-17EFBD35E5FB}" srcOrd="1" destOrd="0" presId="urn:microsoft.com/office/officeart/2005/8/layout/matrix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FBB7E2-FC9A-4DAD-A277-235DF2EEE50C}" type="doc">
      <dgm:prSet loTypeId="urn:microsoft.com/office/officeart/2005/8/layout/radial4" loCatId="relationship" qsTypeId="urn:microsoft.com/office/officeart/2005/8/quickstyle/simple4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AF146D00-843D-4741-995C-7C4330BD6A67}" type="pres">
      <dgm:prSet presAssocID="{20FBB7E2-FC9A-4DAD-A277-235DF2EEE50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2F5E4CB-CA89-4526-A18B-E5877C9A232A}" type="presOf" srcId="{20FBB7E2-FC9A-4DAD-A277-235DF2EEE50C}" destId="{AF146D00-843D-4741-995C-7C4330BD6A67}" srcOrd="0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3902F-81D7-47C7-B819-DF5824C2F6E8}" type="datetimeFigureOut">
              <a:rPr lang="ru-RU" smtClean="0"/>
              <a:pPr/>
              <a:t>20.08.2015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5DF5A-061E-48A7-A829-56B29F7C821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 descr="shutterstock_140052109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2714644" cy="2035982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7016195" cy="4581150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4A5C5-BC36-40A9-A95A-D980855A2C34}" type="datetime1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Культуроведческие подходы к обучению ИЯ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F286F-F880-48D7-99A6-68A8659A80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 descr="shutterstock_140052109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57158" y="214290"/>
            <a:ext cx="1905014" cy="142876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Рисунок 9" descr="shutterstock_140052109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57158" y="214290"/>
            <a:ext cx="1905014" cy="142876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" name="Рисунок 5" descr="shutterstock_140052109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57158" y="214289"/>
            <a:ext cx="2000264" cy="1500197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5" name="Рисунок 4" descr="shutterstock_140052109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72330" y="5429240"/>
            <a:ext cx="1905014" cy="142876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20.08.2015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vocaroo.com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vocaroo.com/" TargetMode="External"/><Relationship Id="rId7" Type="http://schemas.openxmlformats.org/officeDocument/2006/relationships/diagramColors" Target="../diagrams/colors6.xml"/><Relationship Id="rId2" Type="http://schemas.openxmlformats.org/officeDocument/2006/relationships/hyperlink" Target="https://www.google.ru/" TargetMode="Externa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643998" cy="165576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Активизация устной речи на уроках иностранного языка в аспекте требований государственной итоговой аттестации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3857628"/>
            <a:ext cx="6700862" cy="175260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Мушкадинова Елена Юрьевна, учитель английского языка МБОУ «Хиславичская СШ»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3306" y="621508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2015г.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214422"/>
            <a:ext cx="78581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4) трансформационные: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видоизменение учащимися данных им предложений путем замены основной грамматической или лексической структуры по образцу;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5) конструктивные: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самостоятельное построение учениками высказываний с опорой на данный им языковой материал;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6) переводные: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перевод на завершающем этапе активизации языкового материала используется в основном как контролирующие упражнения.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 txBox="1">
            <a:spLocks/>
          </p:cNvSpPr>
          <p:nvPr/>
        </p:nvSpPr>
        <p:spPr>
          <a:xfrm>
            <a:off x="6572264" y="357166"/>
            <a:ext cx="2325676" cy="7143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тип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6572264" y="0"/>
            <a:ext cx="2325676" cy="7143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тип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571480"/>
            <a:ext cx="835824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респонсивные: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включающие вопросно-ответные и реактивные упражнения,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новная единица обучения – предложение, суть операции – в реакции учеников на высказывание или вопрос;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2) ситуативные: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включающие учебно-речевые проблемные ситуации, основная единица обучения – фрагментарное высказывание, суть операции – в реакции учеников на описание ситуации, содержащее стимул к речи;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репродуктивные: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включающие пересказ, сообщение,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информацию; единица обучения – монологическое единство, суть операции – в изложении некоторого речевого материала учениками, побуждаемыми содержащимся в нем стимулом или предписанием;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6572264" y="0"/>
            <a:ext cx="2325676" cy="7143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тип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571480"/>
            <a:ext cx="835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4) дескриптивные: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включающие описание визуальных материалов (картинок, видео и кинофильмов), основная единица обучения – монологическое единство, суть операции – в переложении на звук зрительного ряда, имеющего содержание;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5) дискутивные: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включающие учебную дискуссию и комментирование, единица обучения – связное высказывание различной протяженности, суть операции – в реакции на некоторую экспозицию, стимулирующую обучаемых к выражению своего отношения к ней;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6) композиционные: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включающие устные сочинения учеников с опорой на данный им материал (тему, пословицу), свободный рассказ; единица обучения – развернутый монолог;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7) инициативные: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включающие ролевые игры, «интервью», «пресс-конференции», различные виды импровизаций; единица обучения – предложение, фрагментарное высказывание; суть операции – в вербализации внутреннего стимула к организации общения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642910" y="0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Приёмы активизации устной речи учащихся</a:t>
            </a:r>
            <a:endParaRPr lang="ru-RU" sz="3600" dirty="0"/>
          </a:p>
        </p:txBody>
      </p:sp>
      <p:graphicFrame>
        <p:nvGraphicFramePr>
          <p:cNvPr id="12" name="Схема 11"/>
          <p:cNvGraphicFramePr/>
          <p:nvPr/>
        </p:nvGraphicFramePr>
        <p:xfrm>
          <a:off x="500034" y="1214422"/>
          <a:ext cx="821537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000108"/>
          <a:ext cx="8501090" cy="5474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3633"/>
                <a:gridCol w="5387457"/>
              </a:tblGrid>
              <a:tr h="2172606">
                <a:tc>
                  <a:txBody>
                    <a:bodyPr/>
                    <a:lstStyle/>
                    <a:p>
                      <a:pPr algn="l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Работа в малых группах, парах</a:t>
                      </a:r>
                      <a:endParaRPr lang="ru-RU" sz="24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Усвоение, закрепление, проверка знаний и т.д. Способствует развитию навыков общения, умения высказываться, критического мышления, умение убеждать и вести дискуссию.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477372">
                <a:tc>
                  <a:txBody>
                    <a:bodyPr/>
                    <a:lstStyle/>
                    <a:p>
                      <a:pPr algn="l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Ротационные (сменные) тройки</a:t>
                      </a:r>
                      <a:endParaRPr lang="ru-RU" sz="24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Способствует активному обстоятельному анализу и обсуждению нового материала с целью его осмысления, закрепления и усвоения.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824989">
                <a:tc>
                  <a:txBody>
                    <a:bodyPr/>
                    <a:lstStyle/>
                    <a:p>
                      <a:pPr algn="l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Мозговой штурм.</a:t>
                      </a:r>
                      <a:endParaRPr lang="ru-RU" sz="24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Технология «Мозговой штурм» - доказать, объяснить. Мозговой штурм - прекрасный метод для использования опыта учащихся с целью решения проблем и разработки идей. 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285728"/>
            <a:ext cx="8715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Приёмы активизации устной речи учащихся</a:t>
            </a:r>
            <a:endParaRPr lang="ru-RU" sz="32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1000108"/>
          <a:ext cx="8358246" cy="5429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1315"/>
                <a:gridCol w="5296931"/>
              </a:tblGrid>
              <a:tr h="1754587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Незаконченное  предложение</a:t>
                      </a:r>
                      <a:endParaRPr lang="ru-RU" sz="24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Прочитать незаконченное предложение и быстро продолжить его любыми словами, первой пришедшей в голову мыслью. Они касаются различных жизненных сфер и могут охватывать любые темы.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674701">
                <a:tc>
                  <a:txBody>
                    <a:bodyPr/>
                    <a:lstStyle/>
                    <a:p>
                      <a:r>
                        <a:rPr lang="ru-RU" sz="24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Групповой рассказ </a:t>
                      </a:r>
                      <a:endParaRPr lang="ru-RU" sz="32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Каждый учащийся добавляет одно предложение к уже начатому рассказу. По определенному сигналу (через минуту) лист с незаконченным рассказом передается дальше по кругу.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Второй способ хорошо подходит для отработки темы «Вопросительные слова». Учитель задает вопросы в определенном порядке, каждый участник процесса пишет ответ, складывает лист бумаги так, чтобы никто его не видел и передает соседу. Движение происходит по кругу. Таким образом, в конце получаются сразу несколько неожиданных рассказов.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14282" y="285728"/>
            <a:ext cx="8715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Приёмы активизации устной речи учащихся</a:t>
            </a:r>
            <a:endParaRPr lang="ru-RU" sz="32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1142984"/>
          <a:ext cx="8215370" cy="45005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8985"/>
                <a:gridCol w="5206385"/>
              </a:tblGrid>
              <a:tr h="2056306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Ролевая игра.</a:t>
                      </a:r>
                      <a:endParaRPr lang="ru-RU" sz="24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Строится на межличностных отношениях, она вызывает потребность в общении, стимулирует интерес к участию в нем на иностранном языке, т.е. выполняет мотивационно – побудительную функцию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444288">
                <a:tc>
                  <a:txBody>
                    <a:bodyPr/>
                    <a:lstStyle/>
                    <a:p>
                      <a:r>
                        <a:rPr lang="ru-RU" sz="24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«Guided Discovery»</a:t>
                      </a:r>
                      <a:endParaRPr lang="ru-RU" sz="32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Данная технология представляет из себя модифицированный индуктивный подход анализа грамматического явления в следующей последовательности: от текста и контекста к правилу и затем – к практике применения.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14282" y="285728"/>
            <a:ext cx="8715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Приёмы активизации устной речи учащихся</a:t>
            </a:r>
            <a:endParaRPr lang="ru-RU" sz="32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428604"/>
            <a:ext cx="74295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мультимедийных программ при обучении говорению</a:t>
            </a:r>
            <a:endParaRPr lang="ru-RU" sz="3200" i="1" dirty="0">
              <a:solidFill>
                <a:srgbClr val="C00000"/>
              </a:solidFill>
            </a:endParaRPr>
          </a:p>
        </p:txBody>
      </p:sp>
      <p:pic>
        <p:nvPicPr>
          <p:cNvPr id="19458" name="Picture 2" descr="http://www.clarityenglish.com/screenshot/original/skyp_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714620"/>
            <a:ext cx="1840036" cy="1619233"/>
          </a:xfrm>
          <a:prstGeom prst="rect">
            <a:avLst/>
          </a:prstGeom>
          <a:noFill/>
        </p:spPr>
      </p:pic>
      <p:pic>
        <p:nvPicPr>
          <p:cNvPr id="4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1428736"/>
            <a:ext cx="1357322" cy="1737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1714488"/>
            <a:ext cx="42862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Professor Higgins</a:t>
            </a: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Sky Pronunciation</a:t>
            </a:r>
          </a:p>
          <a:p>
            <a:pPr>
              <a:spcBef>
                <a:spcPct val="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Pronunciation Coach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Picture 4" descr="http://www.qweas.com/downloads/education/languages/scr-pronunciation-coac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4643446"/>
            <a:ext cx="2283039" cy="178595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357166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Использование примерных вариантов  ЕГЭ по английскому языку (устная часть)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Ознакомление с заданиями, комментарии к ним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714488"/>
            <a:ext cx="2000264" cy="261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0" name="Picture 2" descr="http://www.mdk-arbat.ru/main-book-image.php?id=242546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785925"/>
            <a:ext cx="1785950" cy="2536049"/>
          </a:xfrm>
          <a:prstGeom prst="rect">
            <a:avLst/>
          </a:prstGeom>
          <a:noFill/>
        </p:spPr>
      </p:pic>
      <p:pic>
        <p:nvPicPr>
          <p:cNvPr id="32772" name="Picture 4" descr="http://i47.fastpic.ru/big/2015/0414/aa/49fbe0290067422d119af539ef56a1aa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1357298"/>
            <a:ext cx="1851269" cy="269079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4500570"/>
            <a:ext cx="25717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А.В. Мишин</a:t>
            </a:r>
          </a:p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язык. Единый государственный экзамен. Устная часть. – М.: Просвещение, 2015. – 36 с. : ил.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14678" y="4500570"/>
            <a:ext cx="25717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Бодоньи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М.А.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Английский язык. Подготовка к ЕГЭ. Устная часть. Задания по новой демоверсии на 2015 год -  Ростов-на Дону: Легион, 2015 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00760" y="4143380"/>
            <a:ext cx="25717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С. Юнева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Английский язык. Устная часть. Готовимся к ЕГЭ  -  М.: Интеллект-Центр, 2015 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 descr="https://pp.vk.me/c306204/v306204339/8e1b/bpUNiMcPOy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6" name="AutoShape 4" descr="https://pp.vk.me/c306204/v306204339/8e1b/bpUNiMcPOy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8" name="AutoShape 6" descr="https://pp.vk.me/c306204/v306204339/8e1b/bpUNiMcPOy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3800" name="Picture 8" descr="http://api.ning.com/files/Ekn0X4J12LT6iSOLuyNePwCQp4JDu4Js6QbLd34-SgqJkZkj4kb0ATzY4SP8bc6TpnmrOjR7qd8GHsNtdBrvwzZ30Em*dKy2/01Vocaro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857364"/>
            <a:ext cx="5700946" cy="37147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571480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http://vocaroo.com/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гнутая влево стрелка 4"/>
          <p:cNvSpPr/>
          <p:nvPr/>
        </p:nvSpPr>
        <p:spPr>
          <a:xfrm>
            <a:off x="1142976" y="857232"/>
            <a:ext cx="1143008" cy="2214578"/>
          </a:xfrm>
          <a:prstGeom prst="curv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1000100" y="3000372"/>
            <a:ext cx="1357322" cy="2571768"/>
          </a:xfrm>
          <a:prstGeom prst="curv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 Box 46"/>
          <p:cNvSpPr txBox="1">
            <a:spLocks noChangeArrowheads="1"/>
          </p:cNvSpPr>
          <p:nvPr/>
        </p:nvSpPr>
        <p:spPr bwMode="auto">
          <a:xfrm>
            <a:off x="2051050" y="276163"/>
            <a:ext cx="4610100" cy="9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b="1" dirty="0">
              <a:solidFill>
                <a:srgbClr val="800000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400" b="1" dirty="0">
              <a:solidFill>
                <a:srgbClr val="800000"/>
              </a:solidFill>
              <a:latin typeface="Century Gothic" pitchFamily="34" charset="0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2214546" y="214290"/>
          <a:ext cx="5000660" cy="171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Овал 7"/>
          <p:cNvSpPr/>
          <p:nvPr/>
        </p:nvSpPr>
        <p:spPr>
          <a:xfrm>
            <a:off x="2214546" y="2071678"/>
            <a:ext cx="5000660" cy="2000264"/>
          </a:xfrm>
          <a:prstGeom prst="ellipse">
            <a:avLst/>
          </a:prstGeom>
          <a:solidFill>
            <a:schemeClr val="bg2"/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иноязычной коммуникативной компетенции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428860" y="4214818"/>
            <a:ext cx="4714908" cy="2071702"/>
          </a:xfrm>
          <a:prstGeom prst="ellipse">
            <a:avLst/>
          </a:prstGeom>
          <a:solidFill>
            <a:schemeClr val="bg2"/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Успешная подготовка к устной части ЕГЭ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Картинки по запросу устная часть егэ по английскому 201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2286016" cy="1341962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Graphic spid="9" grpId="0">
        <p:bldAsOne/>
      </p:bldGraphic>
      <p:bldP spid="8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142984"/>
            <a:ext cx="58287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i="1" dirty="0">
              <a:solidFill>
                <a:srgbClr val="C00000"/>
              </a:solidFill>
            </a:endParaRPr>
          </a:p>
        </p:txBody>
      </p:sp>
      <p:pic>
        <p:nvPicPr>
          <p:cNvPr id="36868" name="Picture 4" descr="http://comps.canstockphoto.com/can-stock-photo_csp7515387.jpg"/>
          <p:cNvPicPr>
            <a:picLocks noChangeAspect="1" noChangeArrowheads="1"/>
          </p:cNvPicPr>
          <p:nvPr/>
        </p:nvPicPr>
        <p:blipFill>
          <a:blip r:embed="rId2"/>
          <a:srcRect b="8536"/>
          <a:stretch>
            <a:fillRect/>
          </a:stretch>
        </p:blipFill>
        <p:spPr bwMode="auto">
          <a:xfrm>
            <a:off x="2357422" y="2000240"/>
            <a:ext cx="4786316" cy="3988625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>
          <a:xfrm>
            <a:off x="296863" y="285728"/>
            <a:ext cx="8847137" cy="7635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en-US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6863" y="985838"/>
            <a:ext cx="8561417" cy="5649912"/>
          </a:xfrm>
        </p:spPr>
        <p:txBody>
          <a:bodyPr rtlCol="0">
            <a:normAutofit/>
          </a:bodyPr>
          <a:lstStyle/>
          <a:p>
            <a:pPr marL="899160" indent="0" algn="ctr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 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Вайсбурд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М. Л., Ариян М. А. Ситуативная роль как методическое понятие / М. Л. Вайсбурд, М. А. Ариян // Иностранные языки в школе.  – 2014. - № 5. – С. 42-48.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Елухина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Н. В. Устное общение на уроке, средства и приемы его организации / Н. В. Елухина // Иностранные языки в школе. – 2010. - № 4. – С. 20-22.</a:t>
            </a:r>
          </a:p>
          <a:p>
            <a:pPr algn="just">
              <a:lnSpc>
                <a:spcPct val="107000"/>
              </a:lnSpc>
              <a:buFont typeface="+mj-lt"/>
              <a:buAutoNum type="arabicPeriod"/>
              <a:defRPr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Мильруд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Р. П.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ПРИЕМЫ И ТЕХНОЛОГИИ ОБУЧЕНИЯ УСТНОЙ РЕЧИ /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Р. П. Мильруд //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Язык и культура.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– 2015.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- №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 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Пассов Е. И. Основные вопросы обучения иноязычной речи / Е. И. Пассов. – Воронеж : Издательство ВГУ, 2010. – 234 с.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Рогова Г. В. Роль учебной ситуации при обучении иностранному языку / Г. В. Рогова // Иностранные языки в школе. – 2011. - № 7. – С. 18-22.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Mitchell 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R. The Communicative Approach to Language Teaching / R. Mitchell. – Oxford : Oxford University Press, 2008.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2"/>
              </a:rPr>
              <a:t>https://www.google.ru/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buFont typeface="+mj-lt"/>
              <a:buAutoNum type="arabicPeriod"/>
              <a:defRPr/>
            </a:pPr>
            <a:r>
              <a:rPr lang="ru-RU" sz="1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http://vocaroo.com/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ru-RU" sz="1800" dirty="0">
              <a:solidFill>
                <a:schemeClr val="tx1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ru-RU" sz="1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60450" y="2690813"/>
            <a:ext cx="76342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Diagram 12"/>
          <p:cNvGraphicFramePr/>
          <p:nvPr/>
        </p:nvGraphicFramePr>
        <p:xfrm>
          <a:off x="-6117350" y="1991916"/>
          <a:ext cx="5344675" cy="244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500430" y="4786322"/>
            <a:ext cx="642942" cy="100013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214414" y="214290"/>
            <a:ext cx="792958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Реальные результаты  учащихся  в  устной  части  ЕГЭ зависят не только от овладения техникой выполнения экзаменационных заданий, но и от общего уровня развития учащихся, уровня  сформированности  коммуникативной  компетенции.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571472" y="1500174"/>
          <a:ext cx="6096000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357166"/>
            <a:ext cx="7858180" cy="5121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83464" algn="ctr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32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Целью обучения</a:t>
            </a:r>
          </a:p>
          <a:p>
            <a:pPr marL="365760" lvl="0" indent="-283464" algn="r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32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иностранным языкам в средней школе является достижение учащимися иноязычной коммуникативной компетенции, </a:t>
            </a:r>
          </a:p>
          <a:p>
            <a:pPr marL="365760" lvl="0" indent="-283464" algn="r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т. е. способности и реальной готовности школьников осуществлять иноязычное общение и добиваться взаимопонимания с носителями иностранного языка. </a:t>
            </a:r>
          </a:p>
        </p:txBody>
      </p:sp>
      <p:pic>
        <p:nvPicPr>
          <p:cNvPr id="1026" name="Picture 2" descr="http://placevisor.com/uploads/images/business/000013535/nordic-school-sankt-peterburg13580710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5572140"/>
            <a:ext cx="1696813" cy="1000108"/>
          </a:xfrm>
          <a:prstGeom prst="rect">
            <a:avLst/>
          </a:prstGeom>
          <a:noFill/>
          <a:effectLst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643050"/>
            <a:ext cx="800105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Говорение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– продуктивный  вид речевой деятельности         устное вербальное общение</a:t>
            </a:r>
          </a:p>
          <a:p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обучения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говорению в школе есть развитие у учащихся способности в соответствии с их реальными потребностями и интересами осуществлять устное речевое общение в разнообразных ситуациях.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3428992" y="285749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85720" y="214290"/>
          <a:ext cx="8572560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00034" y="1214422"/>
          <a:ext cx="800105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74638"/>
            <a:ext cx="5972188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Типология упражнений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тип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языковые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тренировочные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подготовительные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предречевые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первичные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элементарные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некоммуникативные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«Дриллы»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тип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речевые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коммуникативные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ситуативные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актуализированные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творческие упражнения в речи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6572264" y="357166"/>
            <a:ext cx="2325676" cy="7143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тип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14422"/>
            <a:ext cx="82153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имитационные: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повторение вслед за звуковым источником речевого материала;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2) подстановочные: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воспроизведение речевых образцов, видоизмененных на основе заданных элементов замены;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3) комбинационные: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построение на основе данных элементарных предложений более крупных синтаксических образований с помощью незначительных изменений;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904</Words>
  <PresentationFormat>Экран (4:3)</PresentationFormat>
  <Paragraphs>120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Активизация устной речи на уроках иностранного языка в аспекте требований государственной итоговой аттестации</vt:lpstr>
      <vt:lpstr>Слайд 2</vt:lpstr>
      <vt:lpstr>Слайд 3</vt:lpstr>
      <vt:lpstr>Слайд 4</vt:lpstr>
      <vt:lpstr>Слайд 5</vt:lpstr>
      <vt:lpstr>Слайд 6</vt:lpstr>
      <vt:lpstr>Слайд 7</vt:lpstr>
      <vt:lpstr>Типология упражнений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72</cp:revision>
  <dcterms:modified xsi:type="dcterms:W3CDTF">2015-08-20T17:58:45Z</dcterms:modified>
</cp:coreProperties>
</file>