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6" r:id="rId6"/>
    <p:sldId id="267" r:id="rId7"/>
    <p:sldId id="270" r:id="rId8"/>
    <p:sldId id="271" r:id="rId9"/>
    <p:sldId id="272" r:id="rId10"/>
    <p:sldId id="273" r:id="rId11"/>
    <p:sldId id="274" r:id="rId12"/>
    <p:sldId id="27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5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6BAF-4450-4371-A379-2D5E8B014381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1071546"/>
            <a:ext cx="3679129" cy="4286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Кружки для школьников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00034" y="1571612"/>
            <a:ext cx="5080078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Авиамоделирование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Судомоделирование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Робототехника и </a:t>
            </a:r>
            <a:r>
              <a:rPr lang="ru-RU" dirty="0" err="1" smtClean="0"/>
              <a:t>мехатроника</a:t>
            </a:r>
            <a:endParaRPr lang="ru-RU" dirty="0"/>
          </a:p>
        </p:txBody>
      </p:sp>
      <p:pic>
        <p:nvPicPr>
          <p:cNvPr id="8" name="Picture 2" descr="D:\2015\IMG_7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52" y="1196753"/>
            <a:ext cx="3337792" cy="22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ЦМИТ фото\_DSC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8" y="4230779"/>
            <a:ext cx="2831279" cy="18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ЦМИТ фото\_DSC0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1" y="3817317"/>
            <a:ext cx="3955087" cy="26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MK_19_02_2014\Desktop\10606479_666963386770752_36036128992938005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40" y="2641289"/>
            <a:ext cx="3160095" cy="21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ЦМИТ фото\Новая папка\IMG_18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5" y="2641289"/>
            <a:ext cx="2071462" cy="13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352928" cy="73433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Ознакомительные экскурсии и мастер-классы для школьников и студентов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441334" y="1643050"/>
            <a:ext cx="859516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</a:t>
            </a:r>
            <a:r>
              <a:rPr lang="ru-RU" sz="1600" dirty="0" smtClean="0"/>
              <a:t>Взаимодействие со средними, </a:t>
            </a:r>
            <a:r>
              <a:rPr lang="ru-RU" sz="1600" dirty="0" err="1" smtClean="0"/>
              <a:t>среднеспециальными</a:t>
            </a:r>
            <a:r>
              <a:rPr lang="ru-RU" sz="1600" dirty="0" smtClean="0"/>
              <a:t> и высшими учебными заведениями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Участие в ведущих тематических площадках для творческой молодежи региона</a:t>
            </a:r>
          </a:p>
        </p:txBody>
      </p:sp>
      <p:pic>
        <p:nvPicPr>
          <p:cNvPr id="8" name="Picture 2" descr="D:\ЦМИТ фото\Новая папка\IMG_1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76" y="2361764"/>
            <a:ext cx="2398203" cy="15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ЦМИТ фото\IMG_1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18" y="2328227"/>
            <a:ext cx="2448518" cy="16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2015 ГОД\IMG_7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357694"/>
            <a:ext cx="2448518" cy="16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2015 ГОД\IMG_7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286256"/>
            <a:ext cx="2542340" cy="16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858180" cy="3571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Реализация индивидуальных проектов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00034" y="1357298"/>
            <a:ext cx="821537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Помощь в подготовке и реализации студенческих проектов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Проведение краткосрочных обучающих курсов (современное макетирование, 3</a:t>
            </a:r>
            <a:r>
              <a:rPr lang="en-US" sz="1400" dirty="0" smtClean="0"/>
              <a:t>D-</a:t>
            </a:r>
            <a:r>
              <a:rPr lang="ru-RU" sz="1400" dirty="0" smtClean="0"/>
              <a:t>моделирование, графический дизайн, материаловедение)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Сопровождение участия в программах «Умник» и «Старт», коммерциализация проектов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Проведение собственных конкурсов среди студентов</a:t>
            </a:r>
          </a:p>
        </p:txBody>
      </p:sp>
      <p:pic>
        <p:nvPicPr>
          <p:cNvPr id="9" name="Picture 4" descr="D:\ЦМИТ фото\IMG_0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786190"/>
            <a:ext cx="1713113" cy="11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ЦМИТ фото\IMG_9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2034408" cy="13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ЦМИТ фото\IMG_9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738434"/>
            <a:ext cx="1806910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ЦМИТ фото\Новая папка\IMG_18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2084541" cy="13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:\ЦМИТ фото\Новая папка\IMG_21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14620"/>
            <a:ext cx="1958554" cy="13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\\Time\РАБОТА\ЯВИР\ЦМИТ\ИЗДЕЛИЯ\IMG_14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714884"/>
            <a:ext cx="1928826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ЦМИТ фото\IMG_09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714883"/>
            <a:ext cx="1928826" cy="14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MK_19_02_2014\Desktop\dsc_2149_300_200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77" y="4786322"/>
            <a:ext cx="2035983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2571768" cy="4286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Контакты: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785918" y="2000240"/>
            <a:ext cx="4786346" cy="22145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/>
              <a:t>Смоленск, ул. Кирова 44</a:t>
            </a:r>
          </a:p>
          <a:p>
            <a:endParaRPr lang="ru-RU" sz="2400" dirty="0" smtClean="0"/>
          </a:p>
          <a:p>
            <a:r>
              <a:rPr lang="ru-RU" sz="2400" dirty="0" smtClean="0"/>
              <a:t>Тел. 8-910-722-88-63</a:t>
            </a:r>
          </a:p>
          <a:p>
            <a:r>
              <a:rPr lang="ru-RU" sz="2400" dirty="0" smtClean="0"/>
              <a:t>        8-904-362-47-34</a:t>
            </a:r>
          </a:p>
          <a:p>
            <a:endParaRPr lang="ru-RU" sz="2400" dirty="0" smtClean="0"/>
          </a:p>
          <a:p>
            <a:r>
              <a:rPr lang="ru-RU" sz="2400" dirty="0" smtClean="0"/>
              <a:t>Сайт: </a:t>
            </a:r>
            <a:r>
              <a:rPr lang="en-US" sz="2400" dirty="0" smtClean="0">
                <a:solidFill>
                  <a:srgbClr val="0070C0"/>
                </a:solidFill>
              </a:rPr>
              <a:t>cmit-smolensk.ru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Страница ВК: </a:t>
            </a:r>
            <a:r>
              <a:rPr lang="en-US" sz="2400" dirty="0" smtClean="0">
                <a:solidFill>
                  <a:srgbClr val="0070C0"/>
                </a:solidFill>
              </a:rPr>
              <a:t>vk.com/</a:t>
            </a:r>
            <a:r>
              <a:rPr lang="en-US" sz="2400" dirty="0" err="1" smtClean="0">
                <a:solidFill>
                  <a:srgbClr val="0070C0"/>
                </a:solidFill>
              </a:rPr>
              <a:t>smolcmit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4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20840"/>
            <a:ext cx="678661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Центр молодежного инновационного творчества как стратегический ресурс формирования инженерно-технического мышления детей и молодежи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Борисов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Евгений Павлович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руководитель Центра молодежного инновационного творчества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Явир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0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9"/>
            <a:ext cx="7272262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ЦМИТ?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704856" cy="390811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Центр молодежного инновационного творчества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ЯВИР —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это открытая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творческая мастерская,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которая не имеет узкой или научной специализации и коммерческой направленности. Центр представляет собой зону свободного доступа, где молодежь может реализовывать свои технические идеи, обучаться и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обмениваться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опытом. </a:t>
            </a:r>
          </a:p>
          <a:p>
            <a:pPr algn="just"/>
            <a:endParaRPr lang="ru-RU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ЦМИТ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оснащен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современным и относительно  </a:t>
            </a:r>
            <a:r>
              <a:rPr lang="ru-RU" sz="3400" dirty="0">
                <a:solidFill>
                  <a:schemeClr val="accent2">
                    <a:lumMod val="50000"/>
                  </a:schemeClr>
                </a:solidFill>
              </a:rPr>
              <a:t>простым в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использовании оборудованием, что позволяет достаточно быстро приобретать навыки работы на нём.</a:t>
            </a:r>
            <a:endParaRPr lang="ru-RU" sz="3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16278" cy="122413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Какие задачи решаем?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344840" cy="390811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Прототипирование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макетирование, создание опытных образцов (3D печать, фрезеровка, лазерная обработка)</a:t>
            </a:r>
          </a:p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Компьютерное моделирование </a:t>
            </a:r>
          </a:p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 Промышленный дизайн и архитектура.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Техническое творчество школьников (авиа-, судомоделизм, робототехника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ехатроника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5. Коммерциализация идей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3570760" cy="42862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Наше оборудование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187624" y="1357298"/>
            <a:ext cx="3456384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-принтер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позволяет в короткие сроки получить изделие любой сложности из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пластика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r="9859"/>
          <a:stretch>
            <a:fillRect/>
          </a:stretch>
        </p:blipFill>
        <p:spPr>
          <a:xfrm>
            <a:off x="2267744" y="2587435"/>
            <a:ext cx="1656184" cy="1374946"/>
          </a:xfrm>
          <a:prstGeom prst="rect">
            <a:avLst/>
          </a:prstGeom>
        </p:spPr>
      </p:pic>
      <p:pic>
        <p:nvPicPr>
          <p:cNvPr id="16" name="Picture 6" descr="D:\ЦМИТ фото\Новая папка\IMG_2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3892"/>
            <a:ext cx="3659401" cy="28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ЦМИТ фото\Новая папка\IMG_2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09539"/>
            <a:ext cx="2991554" cy="19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ЦМИТ фото\Новая папка\IMG_2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1409"/>
            <a:ext cx="3230838" cy="2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2571768" cy="428627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Наше оборудование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115616" y="1571612"/>
            <a:ext cx="288032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-сканер</a:t>
            </a:r>
          </a:p>
          <a:p>
            <a:pPr marL="45720" indent="0">
              <a:buNone/>
            </a:pPr>
            <a:r>
              <a:rPr lang="ru-RU" dirty="0" smtClean="0"/>
              <a:t>- незаменимый помощник в создании 3</a:t>
            </a:r>
            <a:r>
              <a:rPr lang="en-US" dirty="0" smtClean="0"/>
              <a:t>D-</a:t>
            </a:r>
            <a:r>
              <a:rPr lang="ru-RU" dirty="0" smtClean="0"/>
              <a:t>моделей уже существующих объектов</a:t>
            </a:r>
            <a:endParaRPr lang="ru-RU" dirty="0"/>
          </a:p>
        </p:txBody>
      </p:sp>
      <p:pic>
        <p:nvPicPr>
          <p:cNvPr id="10" name="Picture 3" descr="D:\ЦМИТ фото\Новая папка\IMG_2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4" y="3286125"/>
            <a:ext cx="4179123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ЦМИТ фото\Новая папка\IMG_2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824586" cy="32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2571768" cy="428627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Наше оборудование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00034" y="1571612"/>
            <a:ext cx="392909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Фрезерный станок 3-х координатный </a:t>
            </a:r>
          </a:p>
          <a:p>
            <a:pPr marL="45720" indent="0">
              <a:buNone/>
            </a:pPr>
            <a:r>
              <a:rPr lang="ru-RU" dirty="0" smtClean="0"/>
              <a:t>- изготовление сложных изделий из дерева, МДФ, </a:t>
            </a:r>
            <a:r>
              <a:rPr lang="ru-RU" dirty="0" err="1" smtClean="0"/>
              <a:t>легкосплавных</a:t>
            </a:r>
            <a:r>
              <a:rPr lang="ru-RU" dirty="0" smtClean="0"/>
              <a:t> металлов, пластика, оргстекла, композитных панелей</a:t>
            </a:r>
            <a:endParaRPr lang="ru-RU" dirty="0"/>
          </a:p>
        </p:txBody>
      </p:sp>
      <p:pic>
        <p:nvPicPr>
          <p:cNvPr id="9" name="Picture 2" descr="D:\ЦМИТ фото\Новая папка\IMG_2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24" y="4071942"/>
            <a:ext cx="3138712" cy="20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ЦМИТ фото\P1090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6" y="1108478"/>
            <a:ext cx="3567240" cy="26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ЦМИТ фото\Новая папка\IMG_2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7" y="3140968"/>
            <a:ext cx="4350073" cy="29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2571768" cy="428627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Наше оборудование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357431"/>
            <a:ext cx="3214710" cy="142876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00034" y="1571612"/>
            <a:ext cx="392909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Лазерный гравер</a:t>
            </a:r>
          </a:p>
          <a:p>
            <a:pPr marL="45720" indent="0">
              <a:buNone/>
            </a:pPr>
            <a:r>
              <a:rPr lang="ru-RU" dirty="0" smtClean="0"/>
              <a:t>- высокоточный инструмент для резки и гравировки фанеры, оргстекла, стеклотекстолита, </a:t>
            </a:r>
            <a:r>
              <a:rPr lang="ru-RU" dirty="0" err="1" smtClean="0"/>
              <a:t>пенополистирола</a:t>
            </a:r>
            <a:endParaRPr lang="ru-RU" dirty="0"/>
          </a:p>
        </p:txBody>
      </p:sp>
      <p:pic>
        <p:nvPicPr>
          <p:cNvPr id="12" name="Picture 2" descr="D:\ЦМИТ фото\Новая папка\IMG_2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07" y="1196752"/>
            <a:ext cx="4696887" cy="31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>
          <a:xfrm>
            <a:off x="1403648" y="3140968"/>
            <a:ext cx="3402679" cy="28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326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Что такое ЦМИТ?</vt:lpstr>
      <vt:lpstr>Какие задачи решаем?</vt:lpstr>
      <vt:lpstr>Наше оборудование</vt:lpstr>
      <vt:lpstr>Наше оборудование</vt:lpstr>
      <vt:lpstr>Наше оборудование</vt:lpstr>
      <vt:lpstr>Наше оборудование</vt:lpstr>
      <vt:lpstr>Кружки для школьников</vt:lpstr>
      <vt:lpstr>Ознакомительные экскурсии и мастер-классы для школьников и студентов</vt:lpstr>
      <vt:lpstr>Реализация индивидуальных проектов</vt:lpstr>
      <vt:lpstr>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БЛ-1</cp:lastModifiedBy>
  <cp:revision>15</cp:revision>
  <dcterms:created xsi:type="dcterms:W3CDTF">2016-08-16T11:46:48Z</dcterms:created>
  <dcterms:modified xsi:type="dcterms:W3CDTF">2016-08-23T06:06:42Z</dcterms:modified>
</cp:coreProperties>
</file>