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4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2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4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30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78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8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02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05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7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5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6BAF-4450-4371-A379-2D5E8B014381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1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molcrtdu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molcrtdu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02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6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сетевого взаимодействия как эффективный механизм развития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техносферы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системе дополнительного образования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728792" cy="158417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М.В. Малахова,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методист СОГБУДО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«Центр развития творчества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и юношества»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7920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эффективности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сетевого взаимодействия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204864"/>
            <a:ext cx="5904656" cy="3816424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организационные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условия;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финансовые условия;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 условия;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кадровые условия;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условия;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условия;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мотивационные условия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научно-методические условия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 СЕТЕВОГО ВЗАИМОДЕЙСТВИЯ</a:t>
            </a:r>
            <a:r>
              <a:rPr lang="ru-RU" sz="31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06881" flipV="1">
            <a:off x="962597" y="5749974"/>
            <a:ext cx="8129271" cy="20853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827584" y="1844824"/>
            <a:ext cx="2592288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Концентрированная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4048" y="1844824"/>
            <a:ext cx="2160240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Распределенная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452320" y="1844824"/>
            <a:ext cx="1296144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цепи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 flipH="1">
            <a:off x="1017313" y="2852936"/>
            <a:ext cx="242318" cy="576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>
            <a:off x="2915816" y="2852936"/>
            <a:ext cx="216024" cy="576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 flipH="1">
            <a:off x="5148064" y="2852936"/>
            <a:ext cx="216024" cy="576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6732240" y="2780928"/>
            <a:ext cx="360040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95536" y="3429000"/>
            <a:ext cx="1512168" cy="1440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123728" y="3429000"/>
            <a:ext cx="2088232" cy="1440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ционная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427984" y="3429000"/>
            <a:ext cx="1728192" cy="1440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Инструмен-тальная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300192" y="3429000"/>
            <a:ext cx="1800200" cy="1440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Идентичная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79208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СЕТЕВОГО ВЗАИМОДЕЙСТВИЯ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СОГБУДО «ЦЕНТР РАЗВИТИЯ ТВОРЧЕСТВА 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И ЮНОШЕСТВА»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ТЕХНИЧЕСКОМ НАПРАВЛЕНИИ ТВОРЧЕСТВА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006" y="1916832"/>
            <a:ext cx="8065466" cy="460851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800" dirty="0" smtClean="0"/>
              <a:t> 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endParaRPr lang="ru-RU" sz="500" dirty="0" smtClean="0"/>
          </a:p>
          <a:p>
            <a:endParaRPr lang="ru-RU" sz="500" dirty="0" smtClean="0"/>
          </a:p>
          <a:p>
            <a:r>
              <a:rPr lang="ru-RU" sz="500" dirty="0" smtClean="0"/>
              <a:t> </a:t>
            </a:r>
          </a:p>
          <a:p>
            <a:r>
              <a:rPr lang="ru-RU" sz="500" dirty="0" smtClean="0"/>
              <a:t> </a:t>
            </a:r>
          </a:p>
          <a:p>
            <a:r>
              <a:rPr lang="ru-RU" sz="500" dirty="0" smtClean="0"/>
              <a:t> </a:t>
            </a:r>
          </a:p>
          <a:p>
            <a:r>
              <a:rPr lang="ru-RU" sz="500" dirty="0" smtClean="0"/>
              <a:t> </a:t>
            </a:r>
          </a:p>
          <a:p>
            <a:r>
              <a:rPr lang="ru-RU" sz="500" dirty="0" smtClean="0"/>
              <a:t> </a:t>
            </a:r>
          </a:p>
          <a:p>
            <a:r>
              <a:rPr lang="ru-RU" sz="500" dirty="0" smtClean="0"/>
              <a:t> </a:t>
            </a:r>
          </a:p>
          <a:p>
            <a:r>
              <a:rPr lang="ru-RU" sz="500" dirty="0" smtClean="0"/>
              <a:t> </a:t>
            </a:r>
          </a:p>
          <a:p>
            <a:r>
              <a:rPr lang="ru-RU" sz="500" dirty="0" smtClean="0"/>
              <a:t>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5580113" y="3717033"/>
            <a:ext cx="1872208" cy="108011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СОГБУДО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«Центр развития творчества детей и юношества»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6372200" y="3198679"/>
            <a:ext cx="288032" cy="460642"/>
          </a:xfrm>
          <a:prstGeom prst="upArrow">
            <a:avLst>
              <a:gd name="adj1" fmla="val 50000"/>
              <a:gd name="adj2" fmla="val 466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444208" y="4869160"/>
            <a:ext cx="288032" cy="432048"/>
          </a:xfrm>
          <a:prstGeom prst="downArrow">
            <a:avLst>
              <a:gd name="adj1" fmla="val 50000"/>
              <a:gd name="adj2" fmla="val 466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868144" y="2564904"/>
            <a:ext cx="1368152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Муниципальные образовательные учреждения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012160" y="5373216"/>
            <a:ext cx="1152127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Муниципаль-ные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Arial" pitchFamily="34" charset="0"/>
              </a:rPr>
              <a:t> учреждения </a:t>
            </a:r>
            <a:r>
              <a:rPr lang="ru-RU" sz="1100" b="1" dirty="0" smtClean="0">
                <a:solidFill>
                  <a:srgbClr val="6600FF"/>
                </a:solidFill>
                <a:latin typeface="Times New Roman" pitchFamily="18" charset="0"/>
                <a:cs typeface="Arial" pitchFamily="34" charset="0"/>
              </a:rPr>
              <a:t>ДО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308304" y="2801169"/>
            <a:ext cx="878632" cy="6278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cs typeface="Arial" pitchFamily="34" charset="0"/>
              </a:rPr>
              <a:t>Атомный Центр при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cs typeface="Arial" pitchFamily="34" charset="0"/>
              </a:rPr>
              <a:t>СмолГУ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464" name="AutoShape 8"/>
          <p:cNvCxnSpPr>
            <a:cxnSpLocks noChangeShapeType="1"/>
          </p:cNvCxnSpPr>
          <p:nvPr/>
        </p:nvCxnSpPr>
        <p:spPr bwMode="auto">
          <a:xfrm flipV="1">
            <a:off x="7020272" y="3429000"/>
            <a:ext cx="360040" cy="3801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740352" y="3429000"/>
            <a:ext cx="1224855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cs typeface="Arial" pitchFamily="34" charset="0"/>
              </a:rPr>
              <a:t>ФЦТТУ МГТУ «СТАНКИН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466" name="AutoShape 10"/>
          <p:cNvCxnSpPr>
            <a:cxnSpLocks noChangeShapeType="1"/>
          </p:cNvCxnSpPr>
          <p:nvPr/>
        </p:nvCxnSpPr>
        <p:spPr bwMode="auto">
          <a:xfrm flipV="1">
            <a:off x="7380312" y="3933056"/>
            <a:ext cx="360040" cy="1121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7956376" y="4293096"/>
            <a:ext cx="885825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cs typeface="Arial" pitchFamily="34" charset="0"/>
              </a:rPr>
              <a:t>СМИ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cs typeface="Arial" pitchFamily="34" charset="0"/>
              </a:rPr>
              <a:t>(газеты, радио,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cs typeface="Arial" pitchFamily="34" charset="0"/>
              </a:rPr>
              <a:t>телевиде-ние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cs typeface="Arial" pitchFamily="34" charset="0"/>
              </a:rPr>
              <a:t>), Интернет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468" name="AutoShape 12"/>
          <p:cNvCxnSpPr>
            <a:cxnSpLocks noChangeShapeType="1"/>
          </p:cNvCxnSpPr>
          <p:nvPr/>
        </p:nvCxnSpPr>
        <p:spPr bwMode="auto">
          <a:xfrm>
            <a:off x="7380312" y="4509120"/>
            <a:ext cx="558552" cy="2206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380312" y="5589240"/>
            <a:ext cx="1352550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C0504D"/>
                </a:solidFill>
                <a:effectLst/>
                <a:latin typeface="Times New Roman" pitchFamily="18" charset="0"/>
                <a:cs typeface="Arial" pitchFamily="34" charset="0"/>
              </a:rPr>
              <a:t>Родительская общественность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470" name="AutoShape 14"/>
          <p:cNvCxnSpPr>
            <a:cxnSpLocks noChangeShapeType="1"/>
          </p:cNvCxnSpPr>
          <p:nvPr/>
        </p:nvCxnSpPr>
        <p:spPr bwMode="auto">
          <a:xfrm>
            <a:off x="7020272" y="4725144"/>
            <a:ext cx="792088" cy="8640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2267744" y="3124200"/>
            <a:ext cx="21336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Times New Roman" pitchFamily="18" charset="0"/>
                <a:cs typeface="Arial" pitchFamily="34" charset="0"/>
              </a:rPr>
              <a:t>Органы исполнительной власти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2224088" y="3933056"/>
            <a:ext cx="2419350" cy="712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cs typeface="Arial" pitchFamily="34" charset="0"/>
              </a:rPr>
              <a:t>Региональные отделения общественных и др. организаций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899592" y="2276872"/>
            <a:ext cx="194957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Times New Roman" pitchFamily="18" charset="0"/>
                <a:cs typeface="Arial" pitchFamily="34" charset="0"/>
              </a:rPr>
              <a:t>Департамент Смоленской области по образованию, науке и делам молодежи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3923928" y="2276872"/>
            <a:ext cx="1656184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Times New Roman" pitchFamily="18" charset="0"/>
                <a:cs typeface="Arial" pitchFamily="34" charset="0"/>
              </a:rPr>
              <a:t>Главное Управление спорта Смоленской области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 rot="10800000" flipV="1">
            <a:off x="1004820" y="3817485"/>
            <a:ext cx="974892" cy="1021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Arial" pitchFamily="34" charset="0"/>
              </a:rPr>
              <a:t>РО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Arial" pitchFamily="34" charset="0"/>
              </a:rPr>
              <a:t>ДОСААФ России Смоленской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971600" y="5085184"/>
            <a:ext cx="1074440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СРО Общероссийское движение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поддержки флота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627784" y="4941168"/>
            <a:ext cx="982663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СРОО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«Морское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собрание»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923928" y="4906963"/>
            <a:ext cx="1080120" cy="754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СРО МОФ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«Российский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фонд мира»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480" name="AutoShape 24"/>
          <p:cNvCxnSpPr>
            <a:cxnSpLocks noChangeShapeType="1"/>
          </p:cNvCxnSpPr>
          <p:nvPr/>
        </p:nvCxnSpPr>
        <p:spPr bwMode="auto">
          <a:xfrm flipV="1">
            <a:off x="3995936" y="2924944"/>
            <a:ext cx="216024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481" name="AutoShape 25"/>
          <p:cNvCxnSpPr>
            <a:cxnSpLocks noChangeShapeType="1"/>
          </p:cNvCxnSpPr>
          <p:nvPr/>
        </p:nvCxnSpPr>
        <p:spPr bwMode="auto">
          <a:xfrm flipH="1" flipV="1">
            <a:off x="2555777" y="2924944"/>
            <a:ext cx="144015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482" name="AutoShape 26"/>
          <p:cNvCxnSpPr>
            <a:cxnSpLocks noChangeShapeType="1"/>
            <a:endCxn id="19471" idx="3"/>
          </p:cNvCxnSpPr>
          <p:nvPr/>
        </p:nvCxnSpPr>
        <p:spPr bwMode="auto">
          <a:xfrm flipH="1" flipV="1">
            <a:off x="4401344" y="3429000"/>
            <a:ext cx="1287736" cy="5229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483" name="AutoShape 27"/>
          <p:cNvCxnSpPr>
            <a:cxnSpLocks noChangeShapeType="1"/>
            <a:endCxn id="19473" idx="3"/>
          </p:cNvCxnSpPr>
          <p:nvPr/>
        </p:nvCxnSpPr>
        <p:spPr bwMode="auto">
          <a:xfrm flipH="1">
            <a:off x="4643438" y="4240014"/>
            <a:ext cx="901626" cy="494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484" name="AutoShape 28"/>
          <p:cNvCxnSpPr>
            <a:cxnSpLocks noChangeShapeType="1"/>
            <a:endCxn id="19478" idx="0"/>
          </p:cNvCxnSpPr>
          <p:nvPr/>
        </p:nvCxnSpPr>
        <p:spPr bwMode="auto">
          <a:xfrm flipH="1">
            <a:off x="3119116" y="4653136"/>
            <a:ext cx="12724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3" name="AutoShape 29"/>
          <p:cNvCxnSpPr>
            <a:cxnSpLocks noChangeShapeType="1"/>
            <a:endCxn id="19479" idx="0"/>
          </p:cNvCxnSpPr>
          <p:nvPr/>
        </p:nvCxnSpPr>
        <p:spPr bwMode="auto">
          <a:xfrm>
            <a:off x="4283968" y="4653136"/>
            <a:ext cx="180020" cy="2538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" name="AutoShape 29"/>
          <p:cNvCxnSpPr>
            <a:cxnSpLocks noChangeShapeType="1"/>
            <a:stCxn id="19473" idx="1"/>
          </p:cNvCxnSpPr>
          <p:nvPr/>
        </p:nvCxnSpPr>
        <p:spPr bwMode="auto">
          <a:xfrm flipH="1">
            <a:off x="1979712" y="4289450"/>
            <a:ext cx="244376" cy="36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6" name="AutoShape 29"/>
          <p:cNvCxnSpPr>
            <a:cxnSpLocks noChangeShapeType="1"/>
          </p:cNvCxnSpPr>
          <p:nvPr/>
        </p:nvCxnSpPr>
        <p:spPr bwMode="auto">
          <a:xfrm flipH="1">
            <a:off x="2051720" y="4653136"/>
            <a:ext cx="576064" cy="72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792087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76864" cy="38884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СОГБУДО </a:t>
            </a:r>
            <a:endParaRPr lang="en-US" sz="3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развития творчества детей и юношества»</a:t>
            </a:r>
            <a:endParaRPr lang="en-US" sz="3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214000, г. Смоленск, </a:t>
            </a:r>
            <a:endParaRPr lang="en-US" sz="3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Октябрьской революции, д. 20</a:t>
            </a:r>
          </a:p>
          <a:p>
            <a:pPr lvl="0"/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33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8(4812</a:t>
            </a: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62-82-00, 30-50-60, 62-81-83</a:t>
            </a:r>
          </a:p>
          <a:p>
            <a:pPr lvl="0"/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smolcrtdu@mail.ru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smolcrtdu@yandex.ru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185</Words>
  <Application>Microsoft Office PowerPoint</Application>
  <PresentationFormat>Экран (4:3)</PresentationFormat>
  <Paragraphs>79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Организация сетевого взаимодействия как эффективный механизм развития техносферы  в системе дополнительного образования  Смоленской области</vt:lpstr>
      <vt:lpstr>Условия эффективности  сетевого взаимодействия</vt:lpstr>
      <vt:lpstr> МОДЕЛИ СЕТЕВОГО ВЗАИМОДЕЙСТВИЯ </vt:lpstr>
      <vt:lpstr>СХЕМА СЕТЕВОГО ВЗАИМОДЕЙСТВИЯ  СОГБУДО «ЦЕНТР РАЗВИТИЯ ТВОРЧЕСТВА  ДЕТЕЙ И ЮНОШЕСТВА» В ТЕХНИЧЕСКОМ НАПРАВЛЕНИИ ТВОРЧЕСТВА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Катя</cp:lastModifiedBy>
  <cp:revision>34</cp:revision>
  <dcterms:created xsi:type="dcterms:W3CDTF">2016-08-16T11:46:48Z</dcterms:created>
  <dcterms:modified xsi:type="dcterms:W3CDTF">2016-08-19T13:00:29Z</dcterms:modified>
</cp:coreProperties>
</file>