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6" r:id="rId6"/>
    <p:sldId id="269" r:id="rId7"/>
    <p:sldId id="267" r:id="rId8"/>
    <p:sldId id="268" r:id="rId9"/>
    <p:sldId id="278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4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25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4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30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78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8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02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05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7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5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6BAF-4450-4371-A379-2D5E8B01438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A61F-75E0-4394-8D29-147EDDB1C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1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orrrc67@mail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02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16832"/>
            <a:ext cx="7560840" cy="482453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 flipH="1">
            <a:off x="1547664" y="980728"/>
            <a:ext cx="7596332" cy="864096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Микро гоночные автомобили разных классов и полуприцеп для перевозки мототехники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820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 flipH="1">
            <a:off x="539552" y="1052736"/>
            <a:ext cx="8424936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ПОЛУПРИЦЕП ДЛЯ ПЕРЕВОЗКИ КАРТОВ</a:t>
            </a:r>
          </a:p>
          <a:p>
            <a:pPr marL="0" indent="0">
              <a:buNone/>
            </a:pP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Длина – 5 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метров, </a:t>
            </a:r>
          </a:p>
          <a:p>
            <a:pPr marL="0" indent="0">
              <a:buNone/>
            </a:pP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Ширина – 1,83 метра</a:t>
            </a:r>
          </a:p>
          <a:p>
            <a:pPr marL="0" indent="0">
              <a:buNone/>
            </a:pP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Высота – 1,35 метра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38" b="11986"/>
          <a:stretch/>
        </p:blipFill>
        <p:spPr>
          <a:xfrm>
            <a:off x="3995936" y="1916832"/>
            <a:ext cx="5004048" cy="437298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881"/>
          <a:stretch/>
        </p:blipFill>
        <p:spPr>
          <a:xfrm>
            <a:off x="395536" y="2996952"/>
            <a:ext cx="352839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3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1482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09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0192" y="1988840"/>
            <a:ext cx="2304256" cy="388843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51520" y="5877272"/>
            <a:ext cx="8856984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Всероссийская конференция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«Юных техников и изобретателей»  2014 год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124744"/>
            <a:ext cx="6449517" cy="4719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56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12160" y="3573016"/>
            <a:ext cx="3024336" cy="230425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187624" y="5877272"/>
            <a:ext cx="712879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Музей техники В. Задорожного (г. Москва)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L:\Музей техники Вадима Задорожного 29.10ю14г\DSC_03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18665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90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10" name="Рисунок 3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788024" y="1792623"/>
            <a:ext cx="4182616" cy="3952517"/>
          </a:xfrm>
          <a:prstGeom prst="rect">
            <a:avLst/>
          </a:prstGeom>
          <a:ln w="285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3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30890" y="1772816"/>
            <a:ext cx="4505020" cy="3969008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899592" y="1052513"/>
            <a:ext cx="7344816" cy="4318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Выпускники </a:t>
            </a:r>
            <a:r>
              <a:rPr lang="ru-RU" sz="5100" b="1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творческого объединения «Картинг»</a:t>
            </a:r>
            <a:endParaRPr lang="ru-RU" sz="51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923928" y="1052512"/>
            <a:ext cx="5040560" cy="15123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«Приглашаем всех любителей картинга зимой на ежегодные областные соревнования!»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2736"/>
            <a:ext cx="3294894" cy="5433467"/>
          </a:xfrm>
          <a:prstGeom prst="rect">
            <a:avLst/>
          </a:prstGeom>
        </p:spPr>
      </p:pic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492896"/>
            <a:ext cx="511256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1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5229200"/>
            <a:ext cx="723508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268760"/>
            <a:ext cx="4032448" cy="27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МБУДО Дорогобужский ДДТ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215720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Смоленская обл.,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г. Дорогобуж,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ул.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Путенкова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 д. 1,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8(48144) 3-23-49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dorrrc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67@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mail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http://vblage.ru/sites/default/files/14023194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340768"/>
            <a:ext cx="4536504" cy="359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82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6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1"/>
            <a:ext cx="6190456" cy="259228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600" b="1" dirty="0" smtClean="0">
                <a:solidFill>
                  <a:srgbClr val="C00000"/>
                </a:solidFill>
              </a:rPr>
              <a:t>Специфика </a:t>
            </a:r>
            <a:r>
              <a:rPr lang="ru-RU" sz="3600" b="1" dirty="0">
                <a:solidFill>
                  <a:srgbClr val="C00000"/>
                </a:solidFill>
              </a:rPr>
              <a:t>проектирования дополнительных общеобразовательных программ технической направленности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i="1" dirty="0"/>
              <a:t> </a:t>
            </a:r>
            <a:r>
              <a:rPr lang="ru-RU" sz="4900" dirty="0"/>
              <a:t/>
            </a:r>
            <a:br>
              <a:rPr lang="ru-RU" sz="49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933056"/>
            <a:ext cx="5544616" cy="2160240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chemeClr val="bg2">
                    <a:lumMod val="25000"/>
                  </a:schemeClr>
                </a:solidFill>
              </a:rPr>
              <a:t>Павлов Сергей Алексеевич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педагог дополнительного образования МБУДО Дорогобужский ДДТ,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руководитель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областной стажерской площадки «Картинг»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2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052737"/>
            <a:ext cx="6982544" cy="72007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Основные задачи  </a:t>
            </a:r>
            <a:r>
              <a:rPr lang="ru-RU" sz="2800" b="1" dirty="0">
                <a:solidFill>
                  <a:srgbClr val="C00000"/>
                </a:solidFill>
              </a:rPr>
              <a:t>Концепции развития дополнительного </a:t>
            </a:r>
            <a:r>
              <a:rPr lang="ru-RU" sz="2800" b="1" dirty="0" smtClean="0">
                <a:solidFill>
                  <a:srgbClr val="C00000"/>
                </a:solidFill>
              </a:rPr>
              <a:t>образования: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7" y="2060848"/>
            <a:ext cx="7416824" cy="410445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обеспечение необходимых условий для личностного развития, укрепление здоровья, профессиональное самоопределение и техническое творчество детей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расширение, в рамках реализации программ дополнительного образования технического профиля, диапазона знаний, полученных 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занятиях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общеобразовательных учреждениях;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формирование технической и технологической культуры воспитанников, адаптация их к жизни в технологическом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3091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272808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Творческое объединение «КАРТИНГ»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87624" y="1916832"/>
            <a:ext cx="3672408" cy="4680521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Дата создания – 1990 год</a:t>
            </a:r>
          </a:p>
          <a:p>
            <a:pPr>
              <a:spcBef>
                <a:spcPts val="24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Место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проведения занятий – трасса «Смоленское кольцо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>
              <a:spcBef>
                <a:spcPts val="24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Руководитель творческого объединения, областной стажерской площадки «Картинг» – Павлов Сергей Алексеевич</a:t>
            </a:r>
          </a:p>
          <a:p>
            <a:pPr>
              <a:spcBef>
                <a:spcPts val="2400"/>
              </a:spcBef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Объект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16832"/>
            <a:ext cx="4392488" cy="399210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26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003232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Конфигурации и устройства трассы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для зимних гонок по картингу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4696907"/>
            <a:ext cx="180020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2013 год</a:t>
            </a: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2015 год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067944" y="3104964"/>
            <a:ext cx="1440160" cy="6120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6660232" y="4293095"/>
            <a:ext cx="2026568" cy="72008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2014 год</a:t>
            </a:r>
            <a:endParaRPr lang="ru-RU" b="1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906587"/>
            <a:ext cx="3456384" cy="2448272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1" t="9370" r="1078" b="5744"/>
          <a:stretch/>
        </p:blipFill>
        <p:spPr bwMode="auto">
          <a:xfrm>
            <a:off x="467544" y="1988840"/>
            <a:ext cx="3600400" cy="2376264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12160" y="1340768"/>
            <a:ext cx="2376264" cy="3528392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56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980728"/>
            <a:ext cx="3312368" cy="1728192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5085185"/>
            <a:ext cx="4392488" cy="1512168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4752528" cy="4248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645024"/>
            <a:ext cx="3312368" cy="2808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64088" y="1340768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Наши первые зимние областные гонки начинались на старом Дорогобужском стадионе (2009 год)</a:t>
            </a:r>
            <a:endParaRPr lang="ru-RU" sz="2400" dirty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H="1">
            <a:off x="4572000" y="1268760"/>
            <a:ext cx="2808312" cy="244827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Первая зимняя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областная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гонка на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профессиональной трассе «Смоленское кольцо» (2011 год)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</a:b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4279830" cy="255107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41" t="9623" r="9604" b="7155"/>
          <a:stretch/>
        </p:blipFill>
        <p:spPr>
          <a:xfrm>
            <a:off x="7380312" y="1196752"/>
            <a:ext cx="1656184" cy="352839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933056"/>
            <a:ext cx="4320480" cy="25517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2"/>
          <a:stretch/>
        </p:blipFill>
        <p:spPr bwMode="auto">
          <a:xfrm>
            <a:off x="4716016" y="3933056"/>
            <a:ext cx="3312368" cy="256149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4139952" y="4149080"/>
            <a:ext cx="2088232" cy="1080120"/>
          </a:xfrm>
        </p:spPr>
        <p:txBody>
          <a:bodyPr>
            <a:noAutofit/>
          </a:bodyPr>
          <a:lstStyle/>
          <a:p>
            <a:pPr algn="ctr"/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H="1">
            <a:off x="4355975" y="1124745"/>
            <a:ext cx="3888431" cy="1296143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72200" y="1484784"/>
            <a:ext cx="2664296" cy="34563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Чемпионат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Первенство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Центрального Федерального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округа- 2016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2484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33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254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  Специфика проектирования дополнительных общеобразовательных программ технической направленности   </vt:lpstr>
      <vt:lpstr>Основные задачи  Концепции развития дополнительного образования:</vt:lpstr>
      <vt:lpstr>Творческое объединение «КАРТИНГ» </vt:lpstr>
      <vt:lpstr>Конфигурации и устройства трассы  для зимних гонок по картингу</vt:lpstr>
      <vt:lpstr>Слайд 7</vt:lpstr>
      <vt:lpstr>Слайд 8</vt:lpstr>
      <vt:lpstr>Слайд 9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27</cp:revision>
  <dcterms:created xsi:type="dcterms:W3CDTF">2016-08-16T11:46:48Z</dcterms:created>
  <dcterms:modified xsi:type="dcterms:W3CDTF">2016-08-21T22:00:45Z</dcterms:modified>
</cp:coreProperties>
</file>