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4" r:id="rId4"/>
    <p:sldId id="271" r:id="rId5"/>
    <p:sldId id="266" r:id="rId6"/>
    <p:sldId id="272" r:id="rId7"/>
    <p:sldId id="270" r:id="rId8"/>
    <p:sldId id="267" r:id="rId9"/>
    <p:sldId id="273" r:id="rId10"/>
    <p:sldId id="269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5CC1A-971C-4927-BB73-D0C157D321F4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7B824-9117-4111-A102-4600C06DD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26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B824-9117-4111-A102-4600C06DD517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45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25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46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30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78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83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02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05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78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7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A6BAF-4450-4371-A379-2D5E8B01438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19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molcrtdu@mail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molcrtdu@yandex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23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800" dirty="0" smtClean="0"/>
              <a:t>  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500" dirty="0" smtClean="0"/>
          </a:p>
          <a:p>
            <a:endParaRPr lang="ru-RU" sz="500" dirty="0" smtClean="0"/>
          </a:p>
          <a:p>
            <a:pPr>
              <a:buNone/>
            </a:pPr>
            <a:endParaRPr lang="ru-RU" sz="500" dirty="0" smtClean="0"/>
          </a:p>
          <a:p>
            <a:pPr>
              <a:buNone/>
            </a:pPr>
            <a:endParaRPr lang="ru-RU" sz="500" dirty="0" smtClean="0"/>
          </a:p>
          <a:p>
            <a:pPr>
              <a:buNone/>
            </a:pPr>
            <a:endParaRPr lang="ru-RU" sz="500" dirty="0" smtClean="0"/>
          </a:p>
          <a:p>
            <a:pPr>
              <a:buNone/>
            </a:pPr>
            <a:r>
              <a:rPr lang="ru-RU" sz="500" dirty="0" smtClean="0"/>
              <a:t> </a:t>
            </a:r>
          </a:p>
          <a:p>
            <a:pPr>
              <a:buNone/>
            </a:pPr>
            <a:r>
              <a:rPr lang="ru-RU" sz="500" dirty="0" smtClean="0"/>
              <a:t>  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G:\автомодельные\DSCF29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256" y="1074286"/>
            <a:ext cx="4735288" cy="3551466"/>
          </a:xfrm>
          <a:prstGeom prst="rect">
            <a:avLst/>
          </a:prstGeom>
          <a:noFill/>
        </p:spPr>
      </p:pic>
      <p:pic>
        <p:nvPicPr>
          <p:cNvPr id="4" name="Picture 3" descr="G:\автомодельные\DSCF31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4173" y="3717032"/>
            <a:ext cx="3333505" cy="2500130"/>
          </a:xfrm>
          <a:prstGeom prst="rect">
            <a:avLst/>
          </a:prstGeom>
          <a:noFill/>
        </p:spPr>
      </p:pic>
      <p:pic>
        <p:nvPicPr>
          <p:cNvPr id="5" name="Picture 4" descr="G:\автомодельные\DSCF29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14173" y="1074286"/>
            <a:ext cx="3316583" cy="248743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87625" y="4967097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АВТОМОДЕЛИСТЫ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7776864" cy="388843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3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СОГБУДО </a:t>
            </a:r>
            <a:endParaRPr lang="en-US" sz="33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«Центр развития творчества детей и юношества»</a:t>
            </a:r>
            <a:endParaRPr lang="en-US" sz="33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1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214000, г. Смоленск, </a:t>
            </a:r>
            <a:endParaRPr lang="en-US" sz="33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Октябрьской революции, д. 20</a:t>
            </a:r>
          </a:p>
          <a:p>
            <a:pPr lvl="0"/>
            <a:r>
              <a:rPr lang="ru-RU" sz="3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sz="33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8(4812</a:t>
            </a:r>
            <a:r>
              <a:rPr lang="ru-RU" sz="3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62-82-00, 30-50-60, 62-81-83</a:t>
            </a:r>
          </a:p>
          <a:p>
            <a:pPr lvl="0"/>
            <a:r>
              <a:rPr lang="ru-RU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smolcrtdu@mail.ru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smolcrtdu@yandex.ru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5861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Перспективные формы реализации дополнительных общеобразовательных программ по судомоделизму, 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автомоделизму и картингу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Е.В.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Похожаева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методист СОГБУДО </a:t>
            </a:r>
          </a:p>
          <a:p>
            <a:pPr algn="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«Центр развития творчества </a:t>
            </a:r>
          </a:p>
          <a:p>
            <a:pPr algn="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 и юношества»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02624" cy="468052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В Смоленской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области реализуется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108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дополнительных общеразвивающих программ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технической направленности, из них: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- 96 модифицированных;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- 11 авторских программ;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- 1 типовая программа;</a:t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по уровню сложности:</a:t>
            </a:r>
            <a:b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«Стартовый уровень» - 19 программ (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18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%);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«Базовый уровень» - 80 программ (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74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%);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«Продвинутый уровень» – 9 программ (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%)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60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 </a:t>
            </a:r>
          </a:p>
          <a:p>
            <a:pPr algn="l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196752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Эффективные методы реализации программ: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конструирование изделий;</a:t>
            </a:r>
          </a:p>
          <a:p>
            <a:pPr marL="285750" indent="-285750">
              <a:buFontTx/>
              <a:buChar char="-"/>
            </a:pP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манипулятивное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конструирование;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применение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технической документации с сокращенными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данными;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решение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творческих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задач;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выполнение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творческих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заданий;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повторное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выполнение работ с изменением ранее изготовленных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конструкций;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мысленный эксперимент;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поиск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и устранение неисправностей с использованием технических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средств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 </a:t>
            </a:r>
          </a:p>
          <a:p>
            <a:pPr algn="l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196752"/>
            <a:ext cx="748883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Перспективные формы реализации программ технической направленности: 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совместное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чтение научных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статей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экскурсия</a:t>
            </a:r>
          </a:p>
          <a:p>
            <a:pPr marL="342900" indent="-342900">
              <a:buFontTx/>
              <a:buChar char="-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встречи с интересными людьми (моряки, гонщики, конструкторы судов и автомобилей, токари и т.д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.)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соревнования разного уровня (муниципального, регионального, всероссийского, европейского, международного)</a:t>
            </a:r>
          </a:p>
          <a:p>
            <a:endParaRPr lang="ru-RU" sz="2400" dirty="0"/>
          </a:p>
          <a:p>
            <a:pPr marL="285750" indent="-285750">
              <a:buFontTx/>
              <a:buChar char="-"/>
            </a:pP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G:\Валутов\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5161" y="1052736"/>
            <a:ext cx="4082429" cy="2310809"/>
          </a:xfrm>
          <a:prstGeom prst="rect">
            <a:avLst/>
          </a:prstGeom>
          <a:noFill/>
        </p:spPr>
      </p:pic>
      <p:pic>
        <p:nvPicPr>
          <p:cNvPr id="2051" name="Picture 3" descr="G:\Валутов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384" y="1052736"/>
            <a:ext cx="3691497" cy="4311085"/>
          </a:xfrm>
          <a:prstGeom prst="rect">
            <a:avLst/>
          </a:prstGeom>
          <a:noFill/>
        </p:spPr>
      </p:pic>
      <p:pic>
        <p:nvPicPr>
          <p:cNvPr id="2052" name="Picture 4" descr="G:\Валутов\G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573016"/>
            <a:ext cx="4063376" cy="286675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561867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КАРТИНГИСТЫ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800" dirty="0" smtClean="0"/>
              <a:t>  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500" dirty="0" smtClean="0"/>
          </a:p>
          <a:p>
            <a:endParaRPr lang="ru-RU" sz="500" dirty="0" smtClean="0"/>
          </a:p>
          <a:p>
            <a:pPr>
              <a:buNone/>
            </a:pPr>
            <a:endParaRPr lang="ru-RU" sz="500" dirty="0" smtClean="0"/>
          </a:p>
          <a:p>
            <a:pPr>
              <a:buNone/>
            </a:pPr>
            <a:endParaRPr lang="ru-RU" sz="500" dirty="0" smtClean="0"/>
          </a:p>
          <a:p>
            <a:pPr>
              <a:buNone/>
            </a:pPr>
            <a:endParaRPr lang="ru-RU" sz="500" dirty="0" smtClean="0"/>
          </a:p>
          <a:p>
            <a:pPr>
              <a:buNone/>
            </a:pPr>
            <a:r>
              <a:rPr lang="ru-RU" sz="500" dirty="0" smtClean="0"/>
              <a:t> </a:t>
            </a:r>
          </a:p>
          <a:p>
            <a:pPr>
              <a:buNone/>
            </a:pPr>
            <a:r>
              <a:rPr lang="ru-RU" sz="500" dirty="0" smtClean="0"/>
              <a:t>  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атя\Desktop\Мои документы\ОТДЕЛЫ\МЕТОДИЧ И ОРГМАССОВЫЙ ОТДЕЛ\судо\Лет судо 2016\28-29 мая 2016 летние судо\DSCN1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5808" y="3861048"/>
            <a:ext cx="3340048" cy="2505319"/>
          </a:xfrm>
          <a:prstGeom prst="rect">
            <a:avLst/>
          </a:prstGeom>
          <a:noFill/>
        </p:spPr>
      </p:pic>
      <p:pic>
        <p:nvPicPr>
          <p:cNvPr id="1027" name="Picture 3" descr="D:\фото\Судо фото\Зимние судомодельные соревнования, посвященные 270-летию Ф.Ф. Ушакова\21 февраля 2015 г. Зимние судомодельные соревнования, посвященные 270-летию Ушакова\SAM_97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275" y="1112368"/>
            <a:ext cx="5288319" cy="3525936"/>
          </a:xfrm>
          <a:prstGeom prst="rect">
            <a:avLst/>
          </a:prstGeom>
          <a:noFill/>
        </p:spPr>
      </p:pic>
      <p:pic>
        <p:nvPicPr>
          <p:cNvPr id="1028" name="Picture 4" descr="D:\фото\2008_06 судомодельн соревн\IMG_48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1" y="1112368"/>
            <a:ext cx="3384377" cy="26742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495975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СУДОМЕДЕЛИСТЫ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800" dirty="0" smtClean="0"/>
              <a:t>  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500" dirty="0" smtClean="0"/>
          </a:p>
          <a:p>
            <a:endParaRPr lang="ru-RU" sz="500" dirty="0" smtClean="0"/>
          </a:p>
          <a:p>
            <a:pPr>
              <a:buNone/>
            </a:pPr>
            <a:endParaRPr lang="ru-RU" sz="500" dirty="0" smtClean="0"/>
          </a:p>
          <a:p>
            <a:pPr>
              <a:buNone/>
            </a:pPr>
            <a:endParaRPr lang="ru-RU" sz="500" dirty="0" smtClean="0"/>
          </a:p>
          <a:p>
            <a:pPr>
              <a:buNone/>
            </a:pPr>
            <a:endParaRPr lang="ru-RU" sz="500" dirty="0" smtClean="0"/>
          </a:p>
          <a:p>
            <a:pPr>
              <a:buNone/>
            </a:pPr>
            <a:r>
              <a:rPr lang="ru-RU" sz="500" dirty="0" smtClean="0"/>
              <a:t> </a:t>
            </a:r>
          </a:p>
          <a:p>
            <a:pPr>
              <a:buNone/>
            </a:pPr>
            <a:r>
              <a:rPr lang="ru-RU" sz="500" dirty="0" smtClean="0"/>
              <a:t>  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Users\Катя\Desktop\Мои документы\ОТДЕЛЫ\МЕТОДИЧ И ОРГМАССОВЫЙ ОТДЕЛ\судо\Лет судо 2016\28-29 мая 2016 летние судо\DSCN12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052736"/>
            <a:ext cx="6540553" cy="4905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254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160</Words>
  <Application>Microsoft Office PowerPoint</Application>
  <PresentationFormat>Экран (4:3)</PresentationFormat>
  <Paragraphs>71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Перспективные формы реализации дополнительных общеобразовательных программ по судомоделизму,  автомоделизму и картингу</vt:lpstr>
      <vt:lpstr>  В Смоленской области реализуется 108 дополнительных общеразвивающих программ технической направленности, из них: - 96 модифицированных; - 11 авторских программ; - 1 типовая программа;  по уровню сложности: «Стартовый уровень» - 19 программ (18%); «Базовый уровень» - 80 программ (74%); «Продвинутый уровень» – 9 программ (8%)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БЛ-1</cp:lastModifiedBy>
  <cp:revision>49</cp:revision>
  <dcterms:created xsi:type="dcterms:W3CDTF">2016-08-16T11:46:48Z</dcterms:created>
  <dcterms:modified xsi:type="dcterms:W3CDTF">2016-08-22T14:52:44Z</dcterms:modified>
</cp:coreProperties>
</file>