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63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97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627A-6FAB-405C-B7B9-147A46048F96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D321-83DB-46AC-A1A5-44D3E75B9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30D70-BD5E-4691-BB46-A4A2C52BC4A9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C2A6-C361-4F03-A4AD-BBFE14F30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50E2-5FAC-4A3F-9B83-55750A7FB567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B3F3-C8E3-42F4-858C-ABF535BB5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70CAF-8677-4365-92F0-60722932D2EC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27851-0828-4437-921F-54A4B3C28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4F33-1409-4252-ADAF-44549FB6081B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09A07-ABD1-4246-AE4B-2AD231306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3762-EAC2-4E5F-AC19-672EEFEB2926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4F5F9-7D68-4D61-9B4F-F80AEB36B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676C-6D44-422A-BB60-C364FF32AFA4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493C-6ABD-42BE-840D-BD3DC06EF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E903-9FC3-4A75-A1A2-E0C736693CD5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65B9-8F21-472F-A874-42ACA290A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044D0-BEA3-41B7-9E5F-7089B9784C1D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34295-E67E-47B0-BF39-53DDC0885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EF56-4640-441F-854B-1419B4A170AF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737C3-B123-408B-B336-B2A414413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53E3-EC72-4624-891B-9F53259F9BA7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EE9B-F91D-4963-9F04-657EE9604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90715-96C7-4753-8D28-318F3FC39CD1}" type="datetimeFigureOut">
              <a:rPr lang="ru-RU"/>
              <a:pPr>
                <a:defRPr/>
              </a:pPr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CF5ED3-398E-465E-855A-A9C94EAA4B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dt.baby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708920"/>
            <a:ext cx="4067944" cy="36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99592" y="1052513"/>
            <a:ext cx="813690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solidFill>
                  <a:schemeClr val="accent2"/>
                </a:solidFill>
              </a:rPr>
              <a:t>Та маленькая крупинка знаний и навыков, данных педагогами дополнительного образования в научно-технической сфере, вернется государству огромным объемом научных свершений и </a:t>
            </a:r>
            <a:r>
              <a:rPr lang="ru-RU" sz="2200" dirty="0" smtClean="0">
                <a:solidFill>
                  <a:schemeClr val="accent2"/>
                </a:solidFill>
              </a:rPr>
              <a:t>достижений.</a:t>
            </a:r>
            <a:endParaRPr lang="ru-RU" sz="2200" dirty="0">
              <a:solidFill>
                <a:schemeClr val="accent2"/>
              </a:solidFill>
            </a:endParaRPr>
          </a:p>
        </p:txBody>
      </p:sp>
      <p:pic>
        <p:nvPicPr>
          <p:cNvPr id="6" name="Рисунок 5" descr="http://www.evrika-park.ru/sites/default/files/dsc_8725-1previe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4356249" cy="358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139952" y="2276872"/>
            <a:ext cx="489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МБУДО ЦДТ г. Ярцево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215834, Смоленская обл., 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г. Ярцево,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пер. Школьный, д. 8,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cdt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.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baby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@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mail</a:t>
            </a:r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.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ru</a:t>
            </a:r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400" b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u="sng" dirty="0" smtClean="0">
                <a:solidFill>
                  <a:schemeClr val="accent2">
                    <a:lumMod val="75000"/>
                  </a:schemeClr>
                </a:solidFill>
              </a:rPr>
              <a:t>Благодарю за внимание!</a:t>
            </a:r>
          </a:p>
        </p:txBody>
      </p:sp>
      <p:pic>
        <p:nvPicPr>
          <p:cNvPr id="17413" name="Picture 5" descr="%D0%B0%D1%83%D1%82%D0%B8%D0%B7%D0%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48880"/>
            <a:ext cx="3124210" cy="223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331641" y="1773238"/>
            <a:ext cx="74885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«Робототехника – приоритетное направление детского технического творчества</a:t>
            </a:r>
            <a:r>
              <a:rPr lang="ru-RU" sz="2400" b="1" dirty="0">
                <a:solidFill>
                  <a:schemeClr val="accent2"/>
                </a:solidFill>
              </a:rPr>
              <a:t>»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11413" y="4221163"/>
            <a:ext cx="62118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Шишов Дмитрий Александрович,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педагог дополнительного образования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МБУ ДО «ЦДТ» г. Ярцево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76375" y="1052513"/>
            <a:ext cx="72723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sz="2400" i="1" dirty="0">
                <a:solidFill>
                  <a:schemeClr val="accent2"/>
                </a:solidFill>
              </a:rPr>
              <a:t>«Уже в школе дети должны получить </a:t>
            </a:r>
            <a:r>
              <a:rPr lang="ru-RU" sz="2400" i="1" dirty="0" smtClean="0">
                <a:solidFill>
                  <a:schemeClr val="accent2"/>
                </a:solidFill>
              </a:rPr>
              <a:t>возможность раскрыть </a:t>
            </a:r>
            <a:r>
              <a:rPr lang="ru-RU" sz="2400" i="1" dirty="0">
                <a:solidFill>
                  <a:schemeClr val="accent2"/>
                </a:solidFill>
              </a:rPr>
              <a:t>свои способности, подготовиться к жизни в 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r"/>
            <a:r>
              <a:rPr lang="ru-RU" sz="2400" i="1" dirty="0">
                <a:solidFill>
                  <a:schemeClr val="accent2"/>
                </a:solidFill>
              </a:rPr>
              <a:t>высокотехнологичном конкурентном мире» 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r"/>
            <a:r>
              <a:rPr lang="ru-RU" sz="2400" i="1" dirty="0">
                <a:solidFill>
                  <a:schemeClr val="accent2"/>
                </a:solidFill>
              </a:rPr>
              <a:t>Д. А. Медведев.</a:t>
            </a:r>
            <a:endParaRPr lang="ru-RU" sz="2400" dirty="0">
              <a:solidFill>
                <a:schemeClr val="accent2"/>
              </a:solidFill>
            </a:endParaRPr>
          </a:p>
        </p:txBody>
      </p:sp>
      <p:pic>
        <p:nvPicPr>
          <p:cNvPr id="16388" name="Picture 4" descr="putin_1998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357563"/>
            <a:ext cx="4248150" cy="283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3608" y="1988840"/>
            <a:ext cx="3600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 ХХ</a:t>
            </a:r>
            <a:r>
              <a:rPr lang="de-DE" sz="2400" dirty="0" smtClean="0">
                <a:solidFill>
                  <a:schemeClr val="accent2"/>
                </a:solidFill>
              </a:rPr>
              <a:t>I</a:t>
            </a:r>
            <a:r>
              <a:rPr lang="ru-RU" sz="2400" dirty="0" smtClean="0">
                <a:solidFill>
                  <a:schemeClr val="accent2"/>
                </a:solidFill>
              </a:rPr>
              <a:t> </a:t>
            </a:r>
            <a:r>
              <a:rPr lang="ru-RU" sz="2400" dirty="0">
                <a:solidFill>
                  <a:schemeClr val="accent2"/>
                </a:solidFill>
              </a:rPr>
              <a:t>век разительно отличается от века предыдущего: 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в </a:t>
            </a:r>
            <a:r>
              <a:rPr lang="ru-RU" sz="2400" dirty="0">
                <a:solidFill>
                  <a:schemeClr val="accent2"/>
                </a:solidFill>
              </a:rPr>
              <a:t>нем правит техника </a:t>
            </a:r>
            <a:endParaRPr lang="de-DE" sz="2400" dirty="0" smtClean="0">
              <a:solidFill>
                <a:schemeClr val="accent2"/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и </a:t>
            </a:r>
            <a:r>
              <a:rPr lang="ru-RU" sz="2400" dirty="0">
                <a:solidFill>
                  <a:schemeClr val="accent2"/>
                </a:solidFill>
              </a:rPr>
              <a:t>наука, а самым востребованным товаром выступает информация. </a:t>
            </a:r>
          </a:p>
        </p:txBody>
      </p:sp>
      <p:pic>
        <p:nvPicPr>
          <p:cNvPr id="19460" name="Picture 4" descr="img_fghPN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879283" cy="398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99592" y="1124744"/>
            <a:ext cx="813690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2"/>
                </a:solidFill>
              </a:rPr>
              <a:t>Робототехника - </a:t>
            </a:r>
            <a:r>
              <a:rPr lang="ru-RU" sz="2200" dirty="0">
                <a:solidFill>
                  <a:schemeClr val="accent2"/>
                </a:solidFill>
              </a:rPr>
              <a:t>прикладная наука, занимающаяся разработкой автоматизированных технических систем </a:t>
            </a:r>
            <a:r>
              <a:rPr lang="ru-RU" sz="2200" dirty="0" smtClean="0">
                <a:solidFill>
                  <a:schemeClr val="accent2"/>
                </a:solidFill>
              </a:rPr>
              <a:t>и являющаяся </a:t>
            </a:r>
            <a:r>
              <a:rPr lang="ru-RU" sz="2200" dirty="0">
                <a:solidFill>
                  <a:schemeClr val="accent2"/>
                </a:solidFill>
              </a:rPr>
              <a:t>важнейшей технической основой </a:t>
            </a:r>
            <a:r>
              <a:rPr lang="ru-RU" sz="2200" dirty="0" smtClean="0">
                <a:solidFill>
                  <a:schemeClr val="accent2"/>
                </a:solidFill>
              </a:rPr>
              <a:t>производства </a:t>
            </a:r>
            <a:endParaRPr lang="ru-RU" sz="2200" dirty="0">
              <a:solidFill>
                <a:schemeClr val="accent2"/>
              </a:solidFill>
            </a:endParaRPr>
          </a:p>
        </p:txBody>
      </p:sp>
      <p:pic>
        <p:nvPicPr>
          <p:cNvPr id="18436" name="Picture 4" descr="69200_320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4155546" cy="3335263"/>
          </a:xfrm>
          <a:prstGeom prst="rect">
            <a:avLst/>
          </a:prstGeom>
          <a:noFill/>
        </p:spPr>
      </p:pic>
      <p:pic>
        <p:nvPicPr>
          <p:cNvPr id="18438" name="Picture 6" descr="76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348880"/>
            <a:ext cx="4177085" cy="3369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932040" y="1196752"/>
            <a:ext cx="381642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Для </a:t>
            </a:r>
            <a:r>
              <a:rPr lang="ru-RU" sz="2400" dirty="0">
                <a:solidFill>
                  <a:schemeClr val="accent2"/>
                </a:solidFill>
              </a:rPr>
              <a:t>обучения детей </a:t>
            </a:r>
            <a:r>
              <a:rPr lang="ru-RU" sz="2400" dirty="0" smtClean="0">
                <a:solidFill>
                  <a:schemeClr val="accent2"/>
                </a:solidFill>
              </a:rPr>
              <a:t>используются не </a:t>
            </a:r>
            <a:r>
              <a:rPr lang="ru-RU" sz="2400" dirty="0">
                <a:solidFill>
                  <a:schemeClr val="accent2"/>
                </a:solidFill>
              </a:rPr>
              <a:t>только компьютеры, но и роботизированные структуры, которые позволяют </a:t>
            </a:r>
            <a:r>
              <a:rPr lang="ru-RU" sz="2400" dirty="0" smtClean="0">
                <a:solidFill>
                  <a:schemeClr val="accent2"/>
                </a:solidFill>
              </a:rPr>
              <a:t>научить детей конструировать</a:t>
            </a:r>
            <a:r>
              <a:rPr lang="ru-RU" sz="2400" dirty="0">
                <a:solidFill>
                  <a:schemeClr val="accent2"/>
                </a:solidFill>
              </a:rPr>
              <a:t>, программировать не виртуальных программных человечков, а реально работающие и действующие механические структуры.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4132945" cy="435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052736"/>
            <a:ext cx="3472197" cy="529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11560" y="1124744"/>
            <a:ext cx="496855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Робот «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Валли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»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2016 г.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Автор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: 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Шишов Степан, 12 лет</a:t>
            </a:r>
          </a:p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История модели: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Модель создана по образу мультипликационного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героя </a:t>
            </a:r>
            <a:endParaRPr lang="ru-RU" sz="22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Основные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достижения: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Выставка-конкурс в рамках регионального чемпионата «Молодые профессионалы» (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WorldSkills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Russia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 Смоленской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области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Региональный конкурс научно-технического творчества молодежи «НТТМ 2016 – Смоленск»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052736"/>
            <a:ext cx="6839446" cy="331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99592" y="4365104"/>
            <a:ext cx="813690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Робот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«Крокодил» 2016 г.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Авторы: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Ковалев Кирилл, </a:t>
            </a:r>
            <a:r>
              <a:rPr lang="ru-RU" sz="2200" b="1" dirty="0" err="1" smtClean="0">
                <a:solidFill>
                  <a:schemeClr val="accent2">
                    <a:lumMod val="75000"/>
                  </a:schemeClr>
                </a:solidFill>
              </a:rPr>
              <a:t>Костерев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Константин (11 лет)</a:t>
            </a:r>
          </a:p>
          <a:p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Основные достижения: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конкурс научно-технического творчества молодежи «НТТМ 2016 – Смоленск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                Почетная грамота «За оригинальность»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11560" y="1052736"/>
            <a:ext cx="8063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270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Алёнка</cp:lastModifiedBy>
  <cp:revision>12</cp:revision>
  <dcterms:created xsi:type="dcterms:W3CDTF">2016-08-16T11:46:48Z</dcterms:created>
  <dcterms:modified xsi:type="dcterms:W3CDTF">2016-08-23T13:48:06Z</dcterms:modified>
</cp:coreProperties>
</file>