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84" r:id="rId3"/>
    <p:sldId id="283" r:id="rId4"/>
    <p:sldId id="266" r:id="rId5"/>
    <p:sldId id="260" r:id="rId6"/>
    <p:sldId id="285" r:id="rId7"/>
    <p:sldId id="257" r:id="rId8"/>
    <p:sldId id="268" r:id="rId9"/>
    <p:sldId id="259" r:id="rId10"/>
    <p:sldId id="281" r:id="rId11"/>
    <p:sldId id="269" r:id="rId12"/>
    <p:sldId id="263" r:id="rId13"/>
    <p:sldId id="264" r:id="rId14"/>
    <p:sldId id="265" r:id="rId15"/>
    <p:sldId id="282" r:id="rId16"/>
    <p:sldId id="28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164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8" y="-2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C283C5-E004-4AA1-A2DF-C6DD40AD61B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FA3E5133-C026-4256-B535-88097E25722E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ФГОС ДО</a:t>
          </a:r>
          <a:endParaRPr lang="ru-RU" dirty="0">
            <a:solidFill>
              <a:srgbClr val="FF0000"/>
            </a:solidFill>
          </a:endParaRPr>
        </a:p>
      </dgm:t>
    </dgm:pt>
    <dgm:pt modelId="{CE8C9D12-33E2-46AA-9DBE-3832F3276B93}" type="parTrans" cxnId="{D6AE3F7B-BD30-45D4-B7E3-E65E42A44ADB}">
      <dgm:prSet/>
      <dgm:spPr/>
      <dgm:t>
        <a:bodyPr/>
        <a:lstStyle/>
        <a:p>
          <a:endParaRPr lang="ru-RU"/>
        </a:p>
      </dgm:t>
    </dgm:pt>
    <dgm:pt modelId="{658150F5-4A4F-4A25-82C4-5A7B3528F4C0}" type="sibTrans" cxnId="{D6AE3F7B-BD30-45D4-B7E3-E65E42A44ADB}">
      <dgm:prSet/>
      <dgm:spPr/>
      <dgm:t>
        <a:bodyPr/>
        <a:lstStyle/>
        <a:p>
          <a:endParaRPr lang="ru-RU"/>
        </a:p>
      </dgm:t>
    </dgm:pt>
    <dgm:pt modelId="{F534E8D6-1913-460C-81FB-FF36F541F325}">
      <dgm:prSet phldrT="[Текст]"/>
      <dgm:spPr/>
      <dgm:t>
        <a:bodyPr/>
        <a:lstStyle/>
        <a:p>
          <a:r>
            <a:rPr lang="ru-RU" b="0" dirty="0" smtClean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Основная образовательная программа дошкольного образования МБДОУ «Детский сад № 8 «Салют»</a:t>
          </a:r>
          <a:endParaRPr lang="ru-RU" b="0" dirty="0">
            <a:solidFill>
              <a:schemeClr val="bg2">
                <a:lumMod val="25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D0D1880F-36B7-4CAD-908A-54330458ECD7}" type="parTrans" cxnId="{50993B1C-2DD5-40E6-AC4D-8E05E0CE43F1}">
      <dgm:prSet/>
      <dgm:spPr/>
      <dgm:t>
        <a:bodyPr/>
        <a:lstStyle/>
        <a:p>
          <a:endParaRPr lang="ru-RU"/>
        </a:p>
      </dgm:t>
    </dgm:pt>
    <dgm:pt modelId="{89631FB7-846E-4981-9104-35A416F07E64}" type="sibTrans" cxnId="{50993B1C-2DD5-40E6-AC4D-8E05E0CE43F1}">
      <dgm:prSet/>
      <dgm:spPr/>
      <dgm:t>
        <a:bodyPr/>
        <a:lstStyle/>
        <a:p>
          <a:endParaRPr lang="ru-RU"/>
        </a:p>
      </dgm:t>
    </dgm:pt>
    <dgm:pt modelId="{AF4339AB-DA0E-4449-B0DA-5764F994E6B8}">
      <dgm:prSet phldrT="[Текст]"/>
      <dgm:spPr/>
      <dgm:t>
        <a:bodyPr/>
        <a:lstStyle/>
        <a:p>
          <a:r>
            <a:rPr lang="ru-RU" b="0" dirty="0" smtClean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Адаптированная образовательная программа </a:t>
          </a:r>
          <a:endParaRPr lang="ru-RU" b="0" dirty="0">
            <a:solidFill>
              <a:schemeClr val="bg2">
                <a:lumMod val="25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F9632A90-FA7D-4F52-8703-2DE9F57BDC21}" type="sibTrans" cxnId="{574C5808-B545-4FB4-BA99-E8017C38D4AF}">
      <dgm:prSet/>
      <dgm:spPr/>
      <dgm:t>
        <a:bodyPr/>
        <a:lstStyle/>
        <a:p>
          <a:endParaRPr lang="ru-RU"/>
        </a:p>
      </dgm:t>
    </dgm:pt>
    <dgm:pt modelId="{D9851A0F-6444-4796-9AB7-661B37CC740A}" type="parTrans" cxnId="{574C5808-B545-4FB4-BA99-E8017C38D4AF}">
      <dgm:prSet/>
      <dgm:spPr/>
      <dgm:t>
        <a:bodyPr/>
        <a:lstStyle/>
        <a:p>
          <a:endParaRPr lang="ru-RU"/>
        </a:p>
      </dgm:t>
    </dgm:pt>
    <dgm:pt modelId="{7F86B5C9-5124-48E0-8015-DEE78F2D085F}" type="pres">
      <dgm:prSet presAssocID="{23C283C5-E004-4AA1-A2DF-C6DD40AD61B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456A20-A04A-4E9F-B283-E8C10C5CC1C6}" type="pres">
      <dgm:prSet presAssocID="{FA3E5133-C026-4256-B535-88097E25722E}" presName="root1" presStyleCnt="0"/>
      <dgm:spPr/>
    </dgm:pt>
    <dgm:pt modelId="{99419225-73F3-4653-8502-2A83FB57C19D}" type="pres">
      <dgm:prSet presAssocID="{FA3E5133-C026-4256-B535-88097E25722E}" presName="LevelOneTextNode" presStyleLbl="node0" presStyleIdx="0" presStyleCnt="1" custLinFactNeighborX="0" custLinFactNeighborY="-9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A0D4DC-B1EE-47EC-B178-1DF80A51468C}" type="pres">
      <dgm:prSet presAssocID="{FA3E5133-C026-4256-B535-88097E25722E}" presName="level2hierChild" presStyleCnt="0"/>
      <dgm:spPr/>
    </dgm:pt>
    <dgm:pt modelId="{AD02C031-E854-49C2-BB62-467DFDE569C8}" type="pres">
      <dgm:prSet presAssocID="{D0D1880F-36B7-4CAD-908A-54330458ECD7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AFA49C74-853A-4156-8F3F-DE152E422A71}" type="pres">
      <dgm:prSet presAssocID="{D0D1880F-36B7-4CAD-908A-54330458ECD7}" presName="connTx" presStyleLbl="parChTrans1D2" presStyleIdx="0" presStyleCnt="2"/>
      <dgm:spPr/>
      <dgm:t>
        <a:bodyPr/>
        <a:lstStyle/>
        <a:p>
          <a:endParaRPr lang="ru-RU"/>
        </a:p>
      </dgm:t>
    </dgm:pt>
    <dgm:pt modelId="{3202E7EB-C398-4CD0-860D-285C77CA32DB}" type="pres">
      <dgm:prSet presAssocID="{F534E8D6-1913-460C-81FB-FF36F541F325}" presName="root2" presStyleCnt="0"/>
      <dgm:spPr/>
    </dgm:pt>
    <dgm:pt modelId="{6F9C4E81-57E3-494F-A954-62037FAB12A3}" type="pres">
      <dgm:prSet presAssocID="{F534E8D6-1913-460C-81FB-FF36F541F325}" presName="LevelTwoTextNode" presStyleLbl="node2" presStyleIdx="0" presStyleCnt="2" custScaleX="174172" custScaleY="2439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860905-DE14-4F10-AF42-BCF7D9B0D550}" type="pres">
      <dgm:prSet presAssocID="{F534E8D6-1913-460C-81FB-FF36F541F325}" presName="level3hierChild" presStyleCnt="0"/>
      <dgm:spPr/>
    </dgm:pt>
    <dgm:pt modelId="{6C9E4681-A084-4499-A42D-632D5B945E12}" type="pres">
      <dgm:prSet presAssocID="{D9851A0F-6444-4796-9AB7-661B37CC740A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D9288803-32E9-4486-B987-C2056B3946D6}" type="pres">
      <dgm:prSet presAssocID="{D9851A0F-6444-4796-9AB7-661B37CC740A}" presName="connTx" presStyleLbl="parChTrans1D2" presStyleIdx="1" presStyleCnt="2"/>
      <dgm:spPr/>
      <dgm:t>
        <a:bodyPr/>
        <a:lstStyle/>
        <a:p>
          <a:endParaRPr lang="ru-RU"/>
        </a:p>
      </dgm:t>
    </dgm:pt>
    <dgm:pt modelId="{89757881-CC29-4207-8DA8-BB95678CEE67}" type="pres">
      <dgm:prSet presAssocID="{AF4339AB-DA0E-4449-B0DA-5764F994E6B8}" presName="root2" presStyleCnt="0"/>
      <dgm:spPr/>
    </dgm:pt>
    <dgm:pt modelId="{2BD19145-F028-4DA2-A27C-C00D5BBD5253}" type="pres">
      <dgm:prSet presAssocID="{AF4339AB-DA0E-4449-B0DA-5764F994E6B8}" presName="LevelTwoTextNode" presStyleLbl="node2" presStyleIdx="1" presStyleCnt="2" custScaleX="179278" custScaleY="2162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845FB6-CAAF-4EA2-9EDB-3F6B787FE6D7}" type="pres">
      <dgm:prSet presAssocID="{AF4339AB-DA0E-4449-B0DA-5764F994E6B8}" presName="level3hierChild" presStyleCnt="0"/>
      <dgm:spPr/>
    </dgm:pt>
  </dgm:ptLst>
  <dgm:cxnLst>
    <dgm:cxn modelId="{315DA8AD-B480-4FCE-8B92-D8709A2FFD28}" type="presOf" srcId="{AF4339AB-DA0E-4449-B0DA-5764F994E6B8}" destId="{2BD19145-F028-4DA2-A27C-C00D5BBD5253}" srcOrd="0" destOrd="0" presId="urn:microsoft.com/office/officeart/2008/layout/HorizontalMultiLevelHierarchy"/>
    <dgm:cxn modelId="{93988EDE-686C-45C3-8F83-6EE913A2F94C}" type="presOf" srcId="{FA3E5133-C026-4256-B535-88097E25722E}" destId="{99419225-73F3-4653-8502-2A83FB57C19D}" srcOrd="0" destOrd="0" presId="urn:microsoft.com/office/officeart/2008/layout/HorizontalMultiLevelHierarchy"/>
    <dgm:cxn modelId="{6023611B-96A9-47D5-A066-B318561A43B9}" type="presOf" srcId="{D9851A0F-6444-4796-9AB7-661B37CC740A}" destId="{D9288803-32E9-4486-B987-C2056B3946D6}" srcOrd="1" destOrd="0" presId="urn:microsoft.com/office/officeart/2008/layout/HorizontalMultiLevelHierarchy"/>
    <dgm:cxn modelId="{D6AE3F7B-BD30-45D4-B7E3-E65E42A44ADB}" srcId="{23C283C5-E004-4AA1-A2DF-C6DD40AD61BE}" destId="{FA3E5133-C026-4256-B535-88097E25722E}" srcOrd="0" destOrd="0" parTransId="{CE8C9D12-33E2-46AA-9DBE-3832F3276B93}" sibTransId="{658150F5-4A4F-4A25-82C4-5A7B3528F4C0}"/>
    <dgm:cxn modelId="{9C4B936E-67A9-4F01-BBBF-CE804A9EA955}" type="presOf" srcId="{D9851A0F-6444-4796-9AB7-661B37CC740A}" destId="{6C9E4681-A084-4499-A42D-632D5B945E12}" srcOrd="0" destOrd="0" presId="urn:microsoft.com/office/officeart/2008/layout/HorizontalMultiLevelHierarchy"/>
    <dgm:cxn modelId="{50993B1C-2DD5-40E6-AC4D-8E05E0CE43F1}" srcId="{FA3E5133-C026-4256-B535-88097E25722E}" destId="{F534E8D6-1913-460C-81FB-FF36F541F325}" srcOrd="0" destOrd="0" parTransId="{D0D1880F-36B7-4CAD-908A-54330458ECD7}" sibTransId="{89631FB7-846E-4981-9104-35A416F07E64}"/>
    <dgm:cxn modelId="{9C62F0D1-098F-49AE-B377-2FE4DF28EBD2}" type="presOf" srcId="{F534E8D6-1913-460C-81FB-FF36F541F325}" destId="{6F9C4E81-57E3-494F-A954-62037FAB12A3}" srcOrd="0" destOrd="0" presId="urn:microsoft.com/office/officeart/2008/layout/HorizontalMultiLevelHierarchy"/>
    <dgm:cxn modelId="{E9F83055-8ABC-4179-9E73-79E2A937CD7B}" type="presOf" srcId="{D0D1880F-36B7-4CAD-908A-54330458ECD7}" destId="{AD02C031-E854-49C2-BB62-467DFDE569C8}" srcOrd="0" destOrd="0" presId="urn:microsoft.com/office/officeart/2008/layout/HorizontalMultiLevelHierarchy"/>
    <dgm:cxn modelId="{CFC4D66B-573E-4628-9245-E613DE8B03E7}" type="presOf" srcId="{23C283C5-E004-4AA1-A2DF-C6DD40AD61BE}" destId="{7F86B5C9-5124-48E0-8015-DEE78F2D085F}" srcOrd="0" destOrd="0" presId="urn:microsoft.com/office/officeart/2008/layout/HorizontalMultiLevelHierarchy"/>
    <dgm:cxn modelId="{39F4E664-D0B9-4990-8B12-62973800BCA1}" type="presOf" srcId="{D0D1880F-36B7-4CAD-908A-54330458ECD7}" destId="{AFA49C74-853A-4156-8F3F-DE152E422A71}" srcOrd="1" destOrd="0" presId="urn:microsoft.com/office/officeart/2008/layout/HorizontalMultiLevelHierarchy"/>
    <dgm:cxn modelId="{574C5808-B545-4FB4-BA99-E8017C38D4AF}" srcId="{FA3E5133-C026-4256-B535-88097E25722E}" destId="{AF4339AB-DA0E-4449-B0DA-5764F994E6B8}" srcOrd="1" destOrd="0" parTransId="{D9851A0F-6444-4796-9AB7-661B37CC740A}" sibTransId="{F9632A90-FA7D-4F52-8703-2DE9F57BDC21}"/>
    <dgm:cxn modelId="{EE0F4D48-2AE9-4C4F-8B7E-3F8B6D4026B8}" type="presParOf" srcId="{7F86B5C9-5124-48E0-8015-DEE78F2D085F}" destId="{91456A20-A04A-4E9F-B283-E8C10C5CC1C6}" srcOrd="0" destOrd="0" presId="urn:microsoft.com/office/officeart/2008/layout/HorizontalMultiLevelHierarchy"/>
    <dgm:cxn modelId="{F63699D1-B5CD-465B-A875-9A5E44ED4A19}" type="presParOf" srcId="{91456A20-A04A-4E9F-B283-E8C10C5CC1C6}" destId="{99419225-73F3-4653-8502-2A83FB57C19D}" srcOrd="0" destOrd="0" presId="urn:microsoft.com/office/officeart/2008/layout/HorizontalMultiLevelHierarchy"/>
    <dgm:cxn modelId="{1C53DEBC-14F5-4506-B327-8AAFD4AED9A7}" type="presParOf" srcId="{91456A20-A04A-4E9F-B283-E8C10C5CC1C6}" destId="{CCA0D4DC-B1EE-47EC-B178-1DF80A51468C}" srcOrd="1" destOrd="0" presId="urn:microsoft.com/office/officeart/2008/layout/HorizontalMultiLevelHierarchy"/>
    <dgm:cxn modelId="{4C6580D6-F8BD-4B00-992C-A2C492D8DF72}" type="presParOf" srcId="{CCA0D4DC-B1EE-47EC-B178-1DF80A51468C}" destId="{AD02C031-E854-49C2-BB62-467DFDE569C8}" srcOrd="0" destOrd="0" presId="urn:microsoft.com/office/officeart/2008/layout/HorizontalMultiLevelHierarchy"/>
    <dgm:cxn modelId="{C408A6FD-9981-4291-8A6B-668D424CC2DD}" type="presParOf" srcId="{AD02C031-E854-49C2-BB62-467DFDE569C8}" destId="{AFA49C74-853A-4156-8F3F-DE152E422A71}" srcOrd="0" destOrd="0" presId="urn:microsoft.com/office/officeart/2008/layout/HorizontalMultiLevelHierarchy"/>
    <dgm:cxn modelId="{B8E3C1A7-BBD5-41F9-A24F-B0E594BDF4B5}" type="presParOf" srcId="{CCA0D4DC-B1EE-47EC-B178-1DF80A51468C}" destId="{3202E7EB-C398-4CD0-860D-285C77CA32DB}" srcOrd="1" destOrd="0" presId="urn:microsoft.com/office/officeart/2008/layout/HorizontalMultiLevelHierarchy"/>
    <dgm:cxn modelId="{DDC89CC9-D4A4-4556-8556-176A8409592E}" type="presParOf" srcId="{3202E7EB-C398-4CD0-860D-285C77CA32DB}" destId="{6F9C4E81-57E3-494F-A954-62037FAB12A3}" srcOrd="0" destOrd="0" presId="urn:microsoft.com/office/officeart/2008/layout/HorizontalMultiLevelHierarchy"/>
    <dgm:cxn modelId="{D485AF37-2159-4B63-A598-1EFC78352057}" type="presParOf" srcId="{3202E7EB-C398-4CD0-860D-285C77CA32DB}" destId="{BE860905-DE14-4F10-AF42-BCF7D9B0D550}" srcOrd="1" destOrd="0" presId="urn:microsoft.com/office/officeart/2008/layout/HorizontalMultiLevelHierarchy"/>
    <dgm:cxn modelId="{1B5C6AF2-E387-4247-91BA-34574D20B0B0}" type="presParOf" srcId="{CCA0D4DC-B1EE-47EC-B178-1DF80A51468C}" destId="{6C9E4681-A084-4499-A42D-632D5B945E12}" srcOrd="2" destOrd="0" presId="urn:microsoft.com/office/officeart/2008/layout/HorizontalMultiLevelHierarchy"/>
    <dgm:cxn modelId="{0D17B43F-0FC5-45D3-B555-C4779E35BD66}" type="presParOf" srcId="{6C9E4681-A084-4499-A42D-632D5B945E12}" destId="{D9288803-32E9-4486-B987-C2056B3946D6}" srcOrd="0" destOrd="0" presId="urn:microsoft.com/office/officeart/2008/layout/HorizontalMultiLevelHierarchy"/>
    <dgm:cxn modelId="{5A11F127-71BA-4706-B774-AB5DE880E691}" type="presParOf" srcId="{CCA0D4DC-B1EE-47EC-B178-1DF80A51468C}" destId="{89757881-CC29-4207-8DA8-BB95678CEE67}" srcOrd="3" destOrd="0" presId="urn:microsoft.com/office/officeart/2008/layout/HorizontalMultiLevelHierarchy"/>
    <dgm:cxn modelId="{B25F4AC9-3AF2-4B04-A520-8E1F25A0141C}" type="presParOf" srcId="{89757881-CC29-4207-8DA8-BB95678CEE67}" destId="{2BD19145-F028-4DA2-A27C-C00D5BBD5253}" srcOrd="0" destOrd="0" presId="urn:microsoft.com/office/officeart/2008/layout/HorizontalMultiLevelHierarchy"/>
    <dgm:cxn modelId="{3AE18D50-25B3-40C5-B225-0B9D0E77CA5D}" type="presParOf" srcId="{89757881-CC29-4207-8DA8-BB95678CEE67}" destId="{B4845FB6-CAAF-4EA2-9EDB-3F6B787FE6D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5CF1CF-F50A-4FF9-B686-D57CF2EAB09A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3F8C22B6-7E0D-480B-8447-D3D93FF08374}">
      <dgm:prSet phldrT="[Текст]"/>
      <dgm:spPr/>
      <dgm:t>
        <a:bodyPr/>
        <a:lstStyle/>
        <a:p>
          <a:r>
            <a:rPr lang="ru-RU" smtClean="0">
              <a:solidFill>
                <a:srgbClr val="C00000"/>
              </a:solidFill>
            </a:rPr>
            <a:t>ФГОС ДО</a:t>
          </a:r>
          <a:endParaRPr lang="ru-RU" dirty="0">
            <a:solidFill>
              <a:srgbClr val="C00000"/>
            </a:solidFill>
          </a:endParaRPr>
        </a:p>
      </dgm:t>
    </dgm:pt>
    <dgm:pt modelId="{72018927-29FD-480F-880A-056B78BE3B8C}" type="parTrans" cxnId="{10F86FBE-3831-4A95-9AFA-7F1327CDB75C}">
      <dgm:prSet/>
      <dgm:spPr/>
      <dgm:t>
        <a:bodyPr/>
        <a:lstStyle/>
        <a:p>
          <a:endParaRPr lang="ru-RU"/>
        </a:p>
      </dgm:t>
    </dgm:pt>
    <dgm:pt modelId="{40221641-00BF-4A1E-B573-5C6CBE07CE29}" type="sibTrans" cxnId="{10F86FBE-3831-4A95-9AFA-7F1327CDB75C}">
      <dgm:prSet/>
      <dgm:spPr/>
      <dgm:t>
        <a:bodyPr/>
        <a:lstStyle/>
        <a:p>
          <a:endParaRPr lang="ru-RU"/>
        </a:p>
      </dgm:t>
    </dgm:pt>
    <dgm:pt modelId="{6B020867-E14B-4B82-A48C-24795A8DB7BD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Адаптированная образовательная программа </a:t>
          </a:r>
          <a:endParaRPr lang="ru-RU" sz="2400" b="1" dirty="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6D7A37-CEE0-470A-8A63-6C68B4DBE72A}" type="parTrans" cxnId="{C61204DE-FB87-441D-B4E7-28A664A3B13C}">
      <dgm:prSet/>
      <dgm:spPr/>
      <dgm:t>
        <a:bodyPr/>
        <a:lstStyle/>
        <a:p>
          <a:endParaRPr lang="ru-RU"/>
        </a:p>
      </dgm:t>
    </dgm:pt>
    <dgm:pt modelId="{968698DB-6BF7-4A8B-8A97-066D8D84C816}" type="sibTrans" cxnId="{C61204DE-FB87-441D-B4E7-28A664A3B13C}">
      <dgm:prSet/>
      <dgm:spPr/>
      <dgm:t>
        <a:bodyPr/>
        <a:lstStyle/>
        <a:p>
          <a:endParaRPr lang="ru-RU"/>
        </a:p>
      </dgm:t>
    </dgm:pt>
    <dgm:pt modelId="{DDA4DF02-E5B1-4B5E-9160-822FDDEE1F9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Основная образовательная программа Дошкольного образования МБДОУ «Детский сад № 8 «Салют»</a:t>
          </a:r>
          <a:endParaRPr lang="ru-RU" sz="2400" b="1" dirty="0">
            <a:solidFill>
              <a:schemeClr val="tx2">
                <a:lumMod val="75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AB5B4190-80EF-4DB0-93B6-611C21176C51}" type="sibTrans" cxnId="{F8988B5D-34ED-4F83-93C1-2D3301A61B7D}">
      <dgm:prSet/>
      <dgm:spPr/>
      <dgm:t>
        <a:bodyPr/>
        <a:lstStyle/>
        <a:p>
          <a:endParaRPr lang="ru-RU"/>
        </a:p>
      </dgm:t>
    </dgm:pt>
    <dgm:pt modelId="{10040300-241F-491C-A073-51A13EC13A68}" type="parTrans" cxnId="{F8988B5D-34ED-4F83-93C1-2D3301A61B7D}">
      <dgm:prSet/>
      <dgm:spPr/>
      <dgm:t>
        <a:bodyPr/>
        <a:lstStyle/>
        <a:p>
          <a:endParaRPr lang="ru-RU"/>
        </a:p>
      </dgm:t>
    </dgm:pt>
    <dgm:pt modelId="{9CC05BFB-75DB-4F7B-9250-AFEE03450CFA}">
      <dgm:prSet custT="1"/>
      <dgm:spPr/>
      <dgm:t>
        <a:bodyPr/>
        <a:lstStyle/>
        <a:p>
          <a:r>
            <a:rPr lang="ru-RU" sz="2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Индивидуальные программы реабилитации к условиям МБДОУ</a:t>
          </a:r>
          <a:endParaRPr lang="ru-RU" sz="2400" b="1" dirty="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35410B-4C81-4BAB-B947-AA2022197241}" type="parTrans" cxnId="{C595DD1B-69FE-4959-AD15-E00DC2E55EFB}">
      <dgm:prSet/>
      <dgm:spPr/>
      <dgm:t>
        <a:bodyPr/>
        <a:lstStyle/>
        <a:p>
          <a:endParaRPr lang="ru-RU"/>
        </a:p>
      </dgm:t>
    </dgm:pt>
    <dgm:pt modelId="{CEED689F-8DA4-4258-AFAE-C99ACB809C5B}" type="sibTrans" cxnId="{C595DD1B-69FE-4959-AD15-E00DC2E55EFB}">
      <dgm:prSet/>
      <dgm:spPr/>
      <dgm:t>
        <a:bodyPr/>
        <a:lstStyle/>
        <a:p>
          <a:endParaRPr lang="ru-RU"/>
        </a:p>
      </dgm:t>
    </dgm:pt>
    <dgm:pt modelId="{88DA4526-13B4-4572-AE5C-2BCD26C072B3}" type="pres">
      <dgm:prSet presAssocID="{1C5CF1CF-F50A-4FF9-B686-D57CF2EAB09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DF753E-CE41-49BF-B21B-13622A09817E}" type="pres">
      <dgm:prSet presAssocID="{3F8C22B6-7E0D-480B-8447-D3D93FF08374}" presName="root1" presStyleCnt="0"/>
      <dgm:spPr/>
    </dgm:pt>
    <dgm:pt modelId="{72F1C9BE-2F7A-45E1-8492-802BEB2721F9}" type="pres">
      <dgm:prSet presAssocID="{3F8C22B6-7E0D-480B-8447-D3D93FF08374}" presName="LevelOneTextNode" presStyleLbl="node0" presStyleIdx="0" presStyleCnt="1" custScaleX="1769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61FE089-FA0A-4E8D-AF76-76F1A9648430}" type="pres">
      <dgm:prSet presAssocID="{3F8C22B6-7E0D-480B-8447-D3D93FF08374}" presName="level2hierChild" presStyleCnt="0"/>
      <dgm:spPr/>
    </dgm:pt>
    <dgm:pt modelId="{2D68D251-B739-466E-8CC4-C3C97BC66177}" type="pres">
      <dgm:prSet presAssocID="{10040300-241F-491C-A073-51A13EC13A68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250F3EA9-A885-4FA3-9DC6-B2C026A37FBB}" type="pres">
      <dgm:prSet presAssocID="{10040300-241F-491C-A073-51A13EC13A68}" presName="connTx" presStyleLbl="parChTrans1D2" presStyleIdx="0" presStyleCnt="3"/>
      <dgm:spPr/>
      <dgm:t>
        <a:bodyPr/>
        <a:lstStyle/>
        <a:p>
          <a:endParaRPr lang="ru-RU"/>
        </a:p>
      </dgm:t>
    </dgm:pt>
    <dgm:pt modelId="{969E4109-E715-48BA-AA73-D3EA6007F587}" type="pres">
      <dgm:prSet presAssocID="{DDA4DF02-E5B1-4B5E-9160-822FDDEE1F9F}" presName="root2" presStyleCnt="0"/>
      <dgm:spPr/>
    </dgm:pt>
    <dgm:pt modelId="{C42E57C0-5D5B-4CBF-963A-C1C05382D804}" type="pres">
      <dgm:prSet presAssocID="{DDA4DF02-E5B1-4B5E-9160-822FDDEE1F9F}" presName="LevelTwoTextNode" presStyleLbl="node2" presStyleIdx="0" presStyleCnt="3" custScaleX="235188" custScaleY="2099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A17CA7-6B4D-40B5-9B59-07256FB1D5B4}" type="pres">
      <dgm:prSet presAssocID="{DDA4DF02-E5B1-4B5E-9160-822FDDEE1F9F}" presName="level3hierChild" presStyleCnt="0"/>
      <dgm:spPr/>
    </dgm:pt>
    <dgm:pt modelId="{BD634219-B955-4F02-90F1-C56F24700C60}" type="pres">
      <dgm:prSet presAssocID="{EA6D7A37-CEE0-470A-8A63-6C68B4DBE72A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A0DCC923-197C-47CF-8ACB-429273131C5E}" type="pres">
      <dgm:prSet presAssocID="{EA6D7A37-CEE0-470A-8A63-6C68B4DBE72A}" presName="connTx" presStyleLbl="parChTrans1D2" presStyleIdx="1" presStyleCnt="3"/>
      <dgm:spPr/>
      <dgm:t>
        <a:bodyPr/>
        <a:lstStyle/>
        <a:p>
          <a:endParaRPr lang="ru-RU"/>
        </a:p>
      </dgm:t>
    </dgm:pt>
    <dgm:pt modelId="{E3CC2ADF-6D3C-4843-99A1-3F7938A4D485}" type="pres">
      <dgm:prSet presAssocID="{6B020867-E14B-4B82-A48C-24795A8DB7BD}" presName="root2" presStyleCnt="0"/>
      <dgm:spPr/>
    </dgm:pt>
    <dgm:pt modelId="{48ABFF67-863B-4955-A845-307DDDAC7E5E}" type="pres">
      <dgm:prSet presAssocID="{6B020867-E14B-4B82-A48C-24795A8DB7BD}" presName="LevelTwoTextNode" presStyleLbl="node2" presStyleIdx="1" presStyleCnt="3" custScaleX="229109" custScaleY="179945" custLinFactNeighborX="3348" custLinFactNeighborY="66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F144CC-A314-4BE8-A774-55A896869788}" type="pres">
      <dgm:prSet presAssocID="{6B020867-E14B-4B82-A48C-24795A8DB7BD}" presName="level3hierChild" presStyleCnt="0"/>
      <dgm:spPr/>
    </dgm:pt>
    <dgm:pt modelId="{4630967F-BD06-44F4-B52B-8DAECB1D3599}" type="pres">
      <dgm:prSet presAssocID="{F335410B-4C81-4BAB-B947-AA2022197241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B1A7B592-BC43-4B90-9B0D-DF4E7CF3EA59}" type="pres">
      <dgm:prSet presAssocID="{F335410B-4C81-4BAB-B947-AA2022197241}" presName="connTx" presStyleLbl="parChTrans1D2" presStyleIdx="2" presStyleCnt="3"/>
      <dgm:spPr/>
      <dgm:t>
        <a:bodyPr/>
        <a:lstStyle/>
        <a:p>
          <a:endParaRPr lang="ru-RU"/>
        </a:p>
      </dgm:t>
    </dgm:pt>
    <dgm:pt modelId="{E97A7274-670D-4502-B99A-E811B0043375}" type="pres">
      <dgm:prSet presAssocID="{9CC05BFB-75DB-4F7B-9250-AFEE03450CFA}" presName="root2" presStyleCnt="0"/>
      <dgm:spPr/>
    </dgm:pt>
    <dgm:pt modelId="{DC3A8DFE-095D-4F31-A7B3-52EFD20B1699}" type="pres">
      <dgm:prSet presAssocID="{9CC05BFB-75DB-4F7B-9250-AFEE03450CFA}" presName="LevelTwoTextNode" presStyleLbl="node2" presStyleIdx="2" presStyleCnt="3" custScaleX="235188" custScaleY="1857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5C334AF-26A5-406E-ADDD-B407666615D0}" type="pres">
      <dgm:prSet presAssocID="{9CC05BFB-75DB-4F7B-9250-AFEE03450CFA}" presName="level3hierChild" presStyleCnt="0"/>
      <dgm:spPr/>
    </dgm:pt>
  </dgm:ptLst>
  <dgm:cxnLst>
    <dgm:cxn modelId="{F5885E9D-1EF5-443A-A25D-55948A2ECF1E}" type="presOf" srcId="{10040300-241F-491C-A073-51A13EC13A68}" destId="{2D68D251-B739-466E-8CC4-C3C97BC66177}" srcOrd="0" destOrd="0" presId="urn:microsoft.com/office/officeart/2008/layout/HorizontalMultiLevelHierarchy"/>
    <dgm:cxn modelId="{A385A2A1-0C6E-41C4-A2DC-BC435761C9F8}" type="presOf" srcId="{EA6D7A37-CEE0-470A-8A63-6C68B4DBE72A}" destId="{A0DCC923-197C-47CF-8ACB-429273131C5E}" srcOrd="1" destOrd="0" presId="urn:microsoft.com/office/officeart/2008/layout/HorizontalMultiLevelHierarchy"/>
    <dgm:cxn modelId="{A4F9CB1A-CE61-49BE-A11C-D0E3B85C2CF7}" type="presOf" srcId="{F335410B-4C81-4BAB-B947-AA2022197241}" destId="{B1A7B592-BC43-4B90-9B0D-DF4E7CF3EA59}" srcOrd="1" destOrd="0" presId="urn:microsoft.com/office/officeart/2008/layout/HorizontalMultiLevelHierarchy"/>
    <dgm:cxn modelId="{49039254-1954-46D5-AC37-5A6413CEC63B}" type="presOf" srcId="{EA6D7A37-CEE0-470A-8A63-6C68B4DBE72A}" destId="{BD634219-B955-4F02-90F1-C56F24700C60}" srcOrd="0" destOrd="0" presId="urn:microsoft.com/office/officeart/2008/layout/HorizontalMultiLevelHierarchy"/>
    <dgm:cxn modelId="{BA6D7A87-CCED-4A9C-9E05-FBBC164DE946}" type="presOf" srcId="{F335410B-4C81-4BAB-B947-AA2022197241}" destId="{4630967F-BD06-44F4-B52B-8DAECB1D3599}" srcOrd="0" destOrd="0" presId="urn:microsoft.com/office/officeart/2008/layout/HorizontalMultiLevelHierarchy"/>
    <dgm:cxn modelId="{3AB105A2-DA81-4410-A994-55244D496F3C}" type="presOf" srcId="{9CC05BFB-75DB-4F7B-9250-AFEE03450CFA}" destId="{DC3A8DFE-095D-4F31-A7B3-52EFD20B1699}" srcOrd="0" destOrd="0" presId="urn:microsoft.com/office/officeart/2008/layout/HorizontalMultiLevelHierarchy"/>
    <dgm:cxn modelId="{C61204DE-FB87-441D-B4E7-28A664A3B13C}" srcId="{3F8C22B6-7E0D-480B-8447-D3D93FF08374}" destId="{6B020867-E14B-4B82-A48C-24795A8DB7BD}" srcOrd="1" destOrd="0" parTransId="{EA6D7A37-CEE0-470A-8A63-6C68B4DBE72A}" sibTransId="{968698DB-6BF7-4A8B-8A97-066D8D84C816}"/>
    <dgm:cxn modelId="{F8988B5D-34ED-4F83-93C1-2D3301A61B7D}" srcId="{3F8C22B6-7E0D-480B-8447-D3D93FF08374}" destId="{DDA4DF02-E5B1-4B5E-9160-822FDDEE1F9F}" srcOrd="0" destOrd="0" parTransId="{10040300-241F-491C-A073-51A13EC13A68}" sibTransId="{AB5B4190-80EF-4DB0-93B6-611C21176C51}"/>
    <dgm:cxn modelId="{848351F3-B4F1-46E9-8E71-22AA20DA9576}" type="presOf" srcId="{6B020867-E14B-4B82-A48C-24795A8DB7BD}" destId="{48ABFF67-863B-4955-A845-307DDDAC7E5E}" srcOrd="0" destOrd="0" presId="urn:microsoft.com/office/officeart/2008/layout/HorizontalMultiLevelHierarchy"/>
    <dgm:cxn modelId="{B72B6294-F9D6-4CF0-A73C-81699FF845C2}" type="presOf" srcId="{1C5CF1CF-F50A-4FF9-B686-D57CF2EAB09A}" destId="{88DA4526-13B4-4572-AE5C-2BCD26C072B3}" srcOrd="0" destOrd="0" presId="urn:microsoft.com/office/officeart/2008/layout/HorizontalMultiLevelHierarchy"/>
    <dgm:cxn modelId="{D6E8E2DA-80C7-411D-B3FE-5157C5C344D3}" type="presOf" srcId="{10040300-241F-491C-A073-51A13EC13A68}" destId="{250F3EA9-A885-4FA3-9DC6-B2C026A37FBB}" srcOrd="1" destOrd="0" presId="urn:microsoft.com/office/officeart/2008/layout/HorizontalMultiLevelHierarchy"/>
    <dgm:cxn modelId="{10F86FBE-3831-4A95-9AFA-7F1327CDB75C}" srcId="{1C5CF1CF-F50A-4FF9-B686-D57CF2EAB09A}" destId="{3F8C22B6-7E0D-480B-8447-D3D93FF08374}" srcOrd="0" destOrd="0" parTransId="{72018927-29FD-480F-880A-056B78BE3B8C}" sibTransId="{40221641-00BF-4A1E-B573-5C6CBE07CE29}"/>
    <dgm:cxn modelId="{C595DD1B-69FE-4959-AD15-E00DC2E55EFB}" srcId="{3F8C22B6-7E0D-480B-8447-D3D93FF08374}" destId="{9CC05BFB-75DB-4F7B-9250-AFEE03450CFA}" srcOrd="2" destOrd="0" parTransId="{F335410B-4C81-4BAB-B947-AA2022197241}" sibTransId="{CEED689F-8DA4-4258-AFAE-C99ACB809C5B}"/>
    <dgm:cxn modelId="{D3A5FA82-6B7F-4C0F-8F24-18F46D4DF5AB}" type="presOf" srcId="{DDA4DF02-E5B1-4B5E-9160-822FDDEE1F9F}" destId="{C42E57C0-5D5B-4CBF-963A-C1C05382D804}" srcOrd="0" destOrd="0" presId="urn:microsoft.com/office/officeart/2008/layout/HorizontalMultiLevelHierarchy"/>
    <dgm:cxn modelId="{A506C8AB-1762-4E8A-99CA-D0853B8A1486}" type="presOf" srcId="{3F8C22B6-7E0D-480B-8447-D3D93FF08374}" destId="{72F1C9BE-2F7A-45E1-8492-802BEB2721F9}" srcOrd="0" destOrd="0" presId="urn:microsoft.com/office/officeart/2008/layout/HorizontalMultiLevelHierarchy"/>
    <dgm:cxn modelId="{EAB64A6D-B6A9-4275-B0D7-DC6F0579B032}" type="presParOf" srcId="{88DA4526-13B4-4572-AE5C-2BCD26C072B3}" destId="{2FDF753E-CE41-49BF-B21B-13622A09817E}" srcOrd="0" destOrd="0" presId="urn:microsoft.com/office/officeart/2008/layout/HorizontalMultiLevelHierarchy"/>
    <dgm:cxn modelId="{B2A79FDC-E411-4477-8B51-A2A96874071C}" type="presParOf" srcId="{2FDF753E-CE41-49BF-B21B-13622A09817E}" destId="{72F1C9BE-2F7A-45E1-8492-802BEB2721F9}" srcOrd="0" destOrd="0" presId="urn:microsoft.com/office/officeart/2008/layout/HorizontalMultiLevelHierarchy"/>
    <dgm:cxn modelId="{3013E3BC-4342-46EA-AFB9-8F8C6EFF911D}" type="presParOf" srcId="{2FDF753E-CE41-49BF-B21B-13622A09817E}" destId="{161FE089-FA0A-4E8D-AF76-76F1A9648430}" srcOrd="1" destOrd="0" presId="urn:microsoft.com/office/officeart/2008/layout/HorizontalMultiLevelHierarchy"/>
    <dgm:cxn modelId="{AB7FBA88-52C1-4B93-97CD-B1301D4F212B}" type="presParOf" srcId="{161FE089-FA0A-4E8D-AF76-76F1A9648430}" destId="{2D68D251-B739-466E-8CC4-C3C97BC66177}" srcOrd="0" destOrd="0" presId="urn:microsoft.com/office/officeart/2008/layout/HorizontalMultiLevelHierarchy"/>
    <dgm:cxn modelId="{AFAA93E0-7F1B-4EB6-9C88-4C907D583406}" type="presParOf" srcId="{2D68D251-B739-466E-8CC4-C3C97BC66177}" destId="{250F3EA9-A885-4FA3-9DC6-B2C026A37FBB}" srcOrd="0" destOrd="0" presId="urn:microsoft.com/office/officeart/2008/layout/HorizontalMultiLevelHierarchy"/>
    <dgm:cxn modelId="{7FD3B552-FD72-4FDC-9BEA-A90F27DDA64A}" type="presParOf" srcId="{161FE089-FA0A-4E8D-AF76-76F1A9648430}" destId="{969E4109-E715-48BA-AA73-D3EA6007F587}" srcOrd="1" destOrd="0" presId="urn:microsoft.com/office/officeart/2008/layout/HorizontalMultiLevelHierarchy"/>
    <dgm:cxn modelId="{98FD93AE-2B96-4721-B51B-855BED250A2B}" type="presParOf" srcId="{969E4109-E715-48BA-AA73-D3EA6007F587}" destId="{C42E57C0-5D5B-4CBF-963A-C1C05382D804}" srcOrd="0" destOrd="0" presId="urn:microsoft.com/office/officeart/2008/layout/HorizontalMultiLevelHierarchy"/>
    <dgm:cxn modelId="{2AA6D3C4-7F16-441C-A479-6E102B5D1B35}" type="presParOf" srcId="{969E4109-E715-48BA-AA73-D3EA6007F587}" destId="{88A17CA7-6B4D-40B5-9B59-07256FB1D5B4}" srcOrd="1" destOrd="0" presId="urn:microsoft.com/office/officeart/2008/layout/HorizontalMultiLevelHierarchy"/>
    <dgm:cxn modelId="{870C6138-B196-4A6E-83DE-79BCF4A961FB}" type="presParOf" srcId="{161FE089-FA0A-4E8D-AF76-76F1A9648430}" destId="{BD634219-B955-4F02-90F1-C56F24700C60}" srcOrd="2" destOrd="0" presId="urn:microsoft.com/office/officeart/2008/layout/HorizontalMultiLevelHierarchy"/>
    <dgm:cxn modelId="{FFAA2A10-B598-43B3-9563-34E5797AB027}" type="presParOf" srcId="{BD634219-B955-4F02-90F1-C56F24700C60}" destId="{A0DCC923-197C-47CF-8ACB-429273131C5E}" srcOrd="0" destOrd="0" presId="urn:microsoft.com/office/officeart/2008/layout/HorizontalMultiLevelHierarchy"/>
    <dgm:cxn modelId="{33F10496-B723-4A47-AB59-8A4374837640}" type="presParOf" srcId="{161FE089-FA0A-4E8D-AF76-76F1A9648430}" destId="{E3CC2ADF-6D3C-4843-99A1-3F7938A4D485}" srcOrd="3" destOrd="0" presId="urn:microsoft.com/office/officeart/2008/layout/HorizontalMultiLevelHierarchy"/>
    <dgm:cxn modelId="{8CB9C0FB-9237-498F-B1BB-8CF734EB6D8A}" type="presParOf" srcId="{E3CC2ADF-6D3C-4843-99A1-3F7938A4D485}" destId="{48ABFF67-863B-4955-A845-307DDDAC7E5E}" srcOrd="0" destOrd="0" presId="urn:microsoft.com/office/officeart/2008/layout/HorizontalMultiLevelHierarchy"/>
    <dgm:cxn modelId="{8002EC0B-9D6E-4935-886E-FE13C58921FD}" type="presParOf" srcId="{E3CC2ADF-6D3C-4843-99A1-3F7938A4D485}" destId="{46F144CC-A314-4BE8-A774-55A896869788}" srcOrd="1" destOrd="0" presId="urn:microsoft.com/office/officeart/2008/layout/HorizontalMultiLevelHierarchy"/>
    <dgm:cxn modelId="{3B6B08C5-B0F6-40E2-86FD-FF8A8448AC86}" type="presParOf" srcId="{161FE089-FA0A-4E8D-AF76-76F1A9648430}" destId="{4630967F-BD06-44F4-B52B-8DAECB1D3599}" srcOrd="4" destOrd="0" presId="urn:microsoft.com/office/officeart/2008/layout/HorizontalMultiLevelHierarchy"/>
    <dgm:cxn modelId="{D64D2293-0E8A-4396-8EA9-1452F6A4E470}" type="presParOf" srcId="{4630967F-BD06-44F4-B52B-8DAECB1D3599}" destId="{B1A7B592-BC43-4B90-9B0D-DF4E7CF3EA59}" srcOrd="0" destOrd="0" presId="urn:microsoft.com/office/officeart/2008/layout/HorizontalMultiLevelHierarchy"/>
    <dgm:cxn modelId="{E0DA9A12-2F88-42EA-8232-31F817CEADD0}" type="presParOf" srcId="{161FE089-FA0A-4E8D-AF76-76F1A9648430}" destId="{E97A7274-670D-4502-B99A-E811B0043375}" srcOrd="5" destOrd="0" presId="urn:microsoft.com/office/officeart/2008/layout/HorizontalMultiLevelHierarchy"/>
    <dgm:cxn modelId="{14D9E17A-3563-4F73-9574-D3FD41915473}" type="presParOf" srcId="{E97A7274-670D-4502-B99A-E811B0043375}" destId="{DC3A8DFE-095D-4F31-A7B3-52EFD20B1699}" srcOrd="0" destOrd="0" presId="urn:microsoft.com/office/officeart/2008/layout/HorizontalMultiLevelHierarchy"/>
    <dgm:cxn modelId="{507F5C13-468C-4C57-BC93-338AEA4D8F7E}" type="presParOf" srcId="{E97A7274-670D-4502-B99A-E811B0043375}" destId="{F5C334AF-26A5-406E-ADDD-B407666615D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9E4681-A084-4499-A42D-632D5B945E12}">
      <dsp:nvSpPr>
        <dsp:cNvPr id="0" name=""/>
        <dsp:cNvSpPr/>
      </dsp:nvSpPr>
      <dsp:spPr>
        <a:xfrm>
          <a:off x="1734368" y="2262981"/>
          <a:ext cx="564116" cy="1156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2058" y="0"/>
              </a:lnTo>
              <a:lnTo>
                <a:pt x="282058" y="1156343"/>
              </a:lnTo>
              <a:lnTo>
                <a:pt x="564116" y="1156343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84261" y="2808987"/>
        <a:ext cx="64330" cy="64330"/>
      </dsp:txXfrm>
    </dsp:sp>
    <dsp:sp modelId="{AD02C031-E854-49C2-BB62-467DFDE569C8}">
      <dsp:nvSpPr>
        <dsp:cNvPr id="0" name=""/>
        <dsp:cNvSpPr/>
      </dsp:nvSpPr>
      <dsp:spPr>
        <a:xfrm>
          <a:off x="1734368" y="1225734"/>
          <a:ext cx="564116" cy="1037246"/>
        </a:xfrm>
        <a:custGeom>
          <a:avLst/>
          <a:gdLst/>
          <a:ahLst/>
          <a:cxnLst/>
          <a:rect l="0" t="0" r="0" b="0"/>
          <a:pathLst>
            <a:path>
              <a:moveTo>
                <a:pt x="0" y="1037246"/>
              </a:moveTo>
              <a:lnTo>
                <a:pt x="282058" y="1037246"/>
              </a:lnTo>
              <a:lnTo>
                <a:pt x="282058" y="0"/>
              </a:lnTo>
              <a:lnTo>
                <a:pt x="564116" y="0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86908" y="1714839"/>
        <a:ext cx="59036" cy="59036"/>
      </dsp:txXfrm>
    </dsp:sp>
    <dsp:sp modelId="{99419225-73F3-4653-8502-2A83FB57C19D}">
      <dsp:nvSpPr>
        <dsp:cNvPr id="0" name=""/>
        <dsp:cNvSpPr/>
      </dsp:nvSpPr>
      <dsp:spPr>
        <a:xfrm rot="16200000">
          <a:off x="-958579" y="1833015"/>
          <a:ext cx="4525963" cy="8599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100" kern="1200" dirty="0" smtClean="0">
              <a:solidFill>
                <a:srgbClr val="FF0000"/>
              </a:solidFill>
            </a:rPr>
            <a:t>ФГОС ДО</a:t>
          </a:r>
          <a:endParaRPr lang="ru-RU" sz="5100" kern="1200" dirty="0">
            <a:solidFill>
              <a:srgbClr val="FF0000"/>
            </a:solidFill>
          </a:endParaRPr>
        </a:p>
      </dsp:txBody>
      <dsp:txXfrm rot="16200000">
        <a:off x="-958579" y="1833015"/>
        <a:ext cx="4525963" cy="859932"/>
      </dsp:txXfrm>
    </dsp:sp>
    <dsp:sp modelId="{6F9C4E81-57E3-494F-A954-62037FAB12A3}">
      <dsp:nvSpPr>
        <dsp:cNvPr id="0" name=""/>
        <dsp:cNvSpPr/>
      </dsp:nvSpPr>
      <dsp:spPr>
        <a:xfrm>
          <a:off x="2298484" y="176883"/>
          <a:ext cx="4912660" cy="20977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smtClean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Основная образовательная программа дошкольного образования МБДОУ «Детский сад № 8 «Салют»</a:t>
          </a:r>
          <a:endParaRPr lang="ru-RU" sz="2400" b="0" kern="1200" dirty="0">
            <a:solidFill>
              <a:schemeClr val="bg2">
                <a:lumMod val="25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2298484" y="176883"/>
        <a:ext cx="4912660" cy="2097703"/>
      </dsp:txXfrm>
    </dsp:sp>
    <dsp:sp modelId="{2BD19145-F028-4DA2-A27C-C00D5BBD5253}">
      <dsp:nvSpPr>
        <dsp:cNvPr id="0" name=""/>
        <dsp:cNvSpPr/>
      </dsp:nvSpPr>
      <dsp:spPr>
        <a:xfrm>
          <a:off x="2298484" y="2489569"/>
          <a:ext cx="5056679" cy="1859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0" kern="1200" dirty="0" smtClean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Адаптированная образовательная программа </a:t>
          </a:r>
          <a:endParaRPr lang="ru-RU" sz="2300" b="0" kern="1200" dirty="0">
            <a:solidFill>
              <a:schemeClr val="bg2">
                <a:lumMod val="25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2298484" y="2489569"/>
        <a:ext cx="5056679" cy="185951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30967F-BD06-44F4-B52B-8DAECB1D3599}">
      <dsp:nvSpPr>
        <dsp:cNvPr id="0" name=""/>
        <dsp:cNvSpPr/>
      </dsp:nvSpPr>
      <dsp:spPr>
        <a:xfrm>
          <a:off x="1730733" y="2262981"/>
          <a:ext cx="473857" cy="1588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6928" y="0"/>
              </a:lnTo>
              <a:lnTo>
                <a:pt x="236928" y="1588890"/>
              </a:lnTo>
              <a:lnTo>
                <a:pt x="473857" y="1588890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26210" y="3015975"/>
        <a:ext cx="82902" cy="82902"/>
      </dsp:txXfrm>
    </dsp:sp>
    <dsp:sp modelId="{BD634219-B955-4F02-90F1-C56F24700C60}">
      <dsp:nvSpPr>
        <dsp:cNvPr id="0" name=""/>
        <dsp:cNvSpPr/>
      </dsp:nvSpPr>
      <dsp:spPr>
        <a:xfrm>
          <a:off x="1730733" y="2262981"/>
          <a:ext cx="553180" cy="1351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6590" y="0"/>
              </a:lnTo>
              <a:lnTo>
                <a:pt x="276590" y="135186"/>
              </a:lnTo>
              <a:lnTo>
                <a:pt x="553180" y="135186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93087" y="2316338"/>
        <a:ext cx="28472" cy="28472"/>
      </dsp:txXfrm>
    </dsp:sp>
    <dsp:sp modelId="{2D68D251-B739-466E-8CC4-C3C97BC66177}">
      <dsp:nvSpPr>
        <dsp:cNvPr id="0" name=""/>
        <dsp:cNvSpPr/>
      </dsp:nvSpPr>
      <dsp:spPr>
        <a:xfrm>
          <a:off x="1730733" y="761479"/>
          <a:ext cx="473857" cy="1501501"/>
        </a:xfrm>
        <a:custGeom>
          <a:avLst/>
          <a:gdLst/>
          <a:ahLst/>
          <a:cxnLst/>
          <a:rect l="0" t="0" r="0" b="0"/>
          <a:pathLst>
            <a:path>
              <a:moveTo>
                <a:pt x="0" y="1501501"/>
              </a:moveTo>
              <a:lnTo>
                <a:pt x="236928" y="1501501"/>
              </a:lnTo>
              <a:lnTo>
                <a:pt x="236928" y="0"/>
              </a:lnTo>
              <a:lnTo>
                <a:pt x="473857" y="0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28299" y="1472868"/>
        <a:ext cx="78724" cy="78724"/>
      </dsp:txXfrm>
    </dsp:sp>
    <dsp:sp modelId="{72F1C9BE-2F7A-45E1-8492-802BEB2721F9}">
      <dsp:nvSpPr>
        <dsp:cNvPr id="0" name=""/>
        <dsp:cNvSpPr/>
      </dsp:nvSpPr>
      <dsp:spPr>
        <a:xfrm rot="16200000">
          <a:off x="-809168" y="1623982"/>
          <a:ext cx="3801805" cy="1277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300" kern="1200" smtClean="0">
              <a:solidFill>
                <a:srgbClr val="C00000"/>
              </a:solidFill>
            </a:rPr>
            <a:t>ФГОС ДО</a:t>
          </a:r>
          <a:endParaRPr lang="ru-RU" sz="6300" kern="1200" dirty="0">
            <a:solidFill>
              <a:srgbClr val="C00000"/>
            </a:solidFill>
          </a:endParaRPr>
        </a:p>
      </dsp:txBody>
      <dsp:txXfrm rot="16200000">
        <a:off x="-809168" y="1623982"/>
        <a:ext cx="3801805" cy="1277998"/>
      </dsp:txXfrm>
    </dsp:sp>
    <dsp:sp modelId="{C42E57C0-5D5B-4CBF-963A-C1C05382D804}">
      <dsp:nvSpPr>
        <dsp:cNvPr id="0" name=""/>
        <dsp:cNvSpPr/>
      </dsp:nvSpPr>
      <dsp:spPr>
        <a:xfrm>
          <a:off x="2204590" y="3084"/>
          <a:ext cx="5572274" cy="15167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Основная образовательная программа Дошкольного образования МБДОУ «Детский сад № 8 «Салют»</a:t>
          </a:r>
          <a:endParaRPr lang="ru-RU" sz="2400" b="1" kern="1200" dirty="0">
            <a:solidFill>
              <a:schemeClr val="tx2">
                <a:lumMod val="75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2204590" y="3084"/>
        <a:ext cx="5572274" cy="1516790"/>
      </dsp:txXfrm>
    </dsp:sp>
    <dsp:sp modelId="{48ABFF67-863B-4955-A845-307DDDAC7E5E}">
      <dsp:nvSpPr>
        <dsp:cNvPr id="0" name=""/>
        <dsp:cNvSpPr/>
      </dsp:nvSpPr>
      <dsp:spPr>
        <a:xfrm>
          <a:off x="2283914" y="1748257"/>
          <a:ext cx="5428245" cy="12998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Адаптированная образовательная программа </a:t>
          </a:r>
          <a:endParaRPr lang="ru-RU" sz="2400" b="1" kern="1200" dirty="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83914" y="1748257"/>
        <a:ext cx="5428245" cy="1299820"/>
      </dsp:txXfrm>
    </dsp:sp>
    <dsp:sp modelId="{DC3A8DFE-095D-4F31-A7B3-52EFD20B1699}">
      <dsp:nvSpPr>
        <dsp:cNvPr id="0" name=""/>
        <dsp:cNvSpPr/>
      </dsp:nvSpPr>
      <dsp:spPr>
        <a:xfrm>
          <a:off x="2204590" y="3180866"/>
          <a:ext cx="5572274" cy="13420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Индивидуальные программы реабилитации к условиям МБДОУ</a:t>
          </a:r>
          <a:endParaRPr lang="ru-RU" sz="2400" b="1" kern="1200" dirty="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04590" y="3180866"/>
        <a:ext cx="5572274" cy="1342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218AF-1C1D-426E-9824-A752E60538CB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8AD81-43E6-40EE-8914-5CA8860BCE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7084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A8AD81-43E6-40EE-8914-5CA8860BCEE9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2292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8637-0125-49FA-9282-C8C35ACA8652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33C350-EF36-4C8F-AB9B-8C1A7C109B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8637-0125-49FA-9282-C8C35ACA8652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C350-EF36-4C8F-AB9B-8C1A7C109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8637-0125-49FA-9282-C8C35ACA8652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C350-EF36-4C8F-AB9B-8C1A7C109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8637-0125-49FA-9282-C8C35ACA8652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C350-EF36-4C8F-AB9B-8C1A7C109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8637-0125-49FA-9282-C8C35ACA8652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C350-EF36-4C8F-AB9B-8C1A7C109B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8637-0125-49FA-9282-C8C35ACA8652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C350-EF36-4C8F-AB9B-8C1A7C109B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8637-0125-49FA-9282-C8C35ACA8652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C350-EF36-4C8F-AB9B-8C1A7C109B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8637-0125-49FA-9282-C8C35ACA8652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C350-EF36-4C8F-AB9B-8C1A7C109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8637-0125-49FA-9282-C8C35ACA8652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C350-EF36-4C8F-AB9B-8C1A7C109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8637-0125-49FA-9282-C8C35ACA8652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C350-EF36-4C8F-AB9B-8C1A7C109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8637-0125-49FA-9282-C8C35ACA8652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C350-EF36-4C8F-AB9B-8C1A7C109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A678637-0125-49FA-9282-C8C35ACA8652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B33C350-EF36-4C8F-AB9B-8C1A7C109B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44824"/>
            <a:ext cx="8280920" cy="1584176"/>
          </a:xfrm>
        </p:spPr>
        <p:txBody>
          <a:bodyPr>
            <a:noAutofit/>
          </a:bodyPr>
          <a:lstStyle/>
          <a:p>
            <a:r>
              <a:rPr lang="ru-RU" altLang="ru-RU" sz="3600" b="1" kern="0" dirty="0" smtClean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Разработка адаптированной образовательной программы ДОО</a:t>
            </a:r>
            <a:endParaRPr lang="ru-RU" sz="3600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87807" y="4126686"/>
            <a:ext cx="61206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Горбунова Анфиса Николаевна, заведующий МБДОУ «Детский сад № 8 «Салют» г. </a:t>
            </a:r>
            <a:r>
              <a:rPr lang="ru-RU" sz="240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Смоленска</a:t>
            </a:r>
            <a:endParaRPr lang="ru-RU" sz="2400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703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 defTabSz="457200">
              <a:lnSpc>
                <a:spcPct val="100000"/>
              </a:lnSpc>
              <a:spcBef>
                <a:spcPts val="1000"/>
              </a:spcBef>
              <a:defRPr/>
            </a:pPr>
            <a:r>
              <a:rPr lang="ru-RU" sz="36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Требования к структуре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188501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21223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23528" y="260647"/>
            <a:ext cx="8496944" cy="115212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defTabSz="457200">
              <a:spcBef>
                <a:spcPts val="1000"/>
              </a:spcBef>
              <a:defRPr/>
            </a:pPr>
            <a:r>
              <a:rPr lang="ru-RU" altLang="ru-RU" sz="36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Адаптированная образовательная программа содержит три раздела</a:t>
            </a:r>
            <a:endParaRPr lang="ru-RU" sz="360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1" y="1596510"/>
            <a:ext cx="8280921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Целевой</a:t>
            </a:r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раздел</a:t>
            </a:r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состоит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 пояснительной записки и целевых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ориентиров</a:t>
            </a:r>
          </a:p>
          <a:p>
            <a:pPr lvl="0"/>
            <a:endParaRPr lang="ru-RU" sz="2800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ru-RU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Содержательный</a:t>
            </a:r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отражает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общее содержание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программы</a:t>
            </a:r>
          </a:p>
          <a:p>
            <a:pPr lvl="0"/>
            <a:endParaRPr lang="ru-RU" sz="28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ru-RU" sz="28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Организационный</a:t>
            </a:r>
            <a:r>
              <a:rPr lang="ru-RU" sz="2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отражает режим дня, особенности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развивающей предметно-пространственной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среды</a:t>
            </a:r>
          </a:p>
          <a:p>
            <a:pPr lvl="0"/>
            <a:endParaRPr lang="ru-RU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lnSpc>
                <a:spcPct val="150000"/>
              </a:lnSpc>
            </a:pP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078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763488"/>
          </a:xfrm>
        </p:spPr>
        <p:txBody>
          <a:bodyPr>
            <a:normAutofit fontScale="90000"/>
          </a:bodyPr>
          <a:lstStyle/>
          <a:p>
            <a:pPr defTabSz="457200">
              <a:spcBef>
                <a:spcPts val="1000"/>
              </a:spcBef>
              <a:defRPr/>
            </a:pPr>
            <a:r>
              <a:rPr lang="ru-RU" altLang="ru-RU" sz="36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Целевой раздел АОП включает:</a:t>
            </a:r>
            <a:endParaRPr lang="ru-RU" sz="3600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640960" cy="4752527"/>
          </a:xfrm>
        </p:spPr>
        <p:txBody>
          <a:bodyPr>
            <a:normAutofit lnSpcReduction="10000"/>
          </a:bodyPr>
          <a:lstStyle/>
          <a:p>
            <a:pPr lvl="0" fontAlgn="base">
              <a:spcAft>
                <a:spcPct val="0"/>
              </a:spcAft>
              <a:buClr>
                <a:srgbClr val="0078F0"/>
              </a:buClr>
              <a:buSzPct val="100000"/>
              <a:defRPr/>
            </a:pP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пояснительную записку;</a:t>
            </a:r>
          </a:p>
          <a:p>
            <a:pPr lvl="0" fontAlgn="base">
              <a:spcAft>
                <a:spcPct val="0"/>
              </a:spcAft>
              <a:buClr>
                <a:srgbClr val="0078F0"/>
              </a:buClr>
              <a:buSzPct val="100000"/>
              <a:defRPr/>
            </a:pP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значимые для разработки и реализации Программы </a:t>
            </a:r>
            <a:r>
              <a:rPr lang="ru-RU" alt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характеристики; </a:t>
            </a:r>
            <a:endParaRPr lang="ru-RU" altLang="ru-RU" sz="2800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78F0"/>
              </a:buClr>
              <a:buSzPct val="100000"/>
              <a:defRPr/>
            </a:pP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целевые ориентиры (возможные достижения ребенком освоения адаптированной образовательной программы дошкольного образования);</a:t>
            </a:r>
          </a:p>
          <a:p>
            <a:pPr lvl="0" fontAlgn="base">
              <a:spcAft>
                <a:spcPct val="0"/>
              </a:spcAft>
              <a:buClr>
                <a:srgbClr val="0078F0"/>
              </a:buClr>
              <a:buSzPct val="100000"/>
              <a:defRPr/>
            </a:pP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систему оценки достижения планируемых результатов освоения детьми с ОВЗ адаптированной образовательной программы дошкольного образования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5472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906304" cy="6425492"/>
          </a:xfrm>
        </p:spPr>
        <p:txBody>
          <a:bodyPr>
            <a:noAutofit/>
          </a:bodyPr>
          <a:lstStyle/>
          <a:p>
            <a:pPr marL="0" lvl="1" indent="0" fontAlgn="base">
              <a:lnSpc>
                <a:spcPct val="110000"/>
              </a:lnSpc>
              <a:spcAft>
                <a:spcPct val="0"/>
              </a:spcAft>
              <a:buSzPct val="100000"/>
              <a:buNone/>
              <a:defRPr/>
            </a:pPr>
            <a:r>
              <a:rPr lang="ru-RU" altLang="ru-RU" sz="28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Содержательный раздел </a:t>
            </a:r>
            <a:r>
              <a:rPr lang="ru-RU" altLang="ru-RU" sz="2400" kern="0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представляет общее содержание АОП, обеспечивающее полноценное развитие личности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детей,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 включает в себя описание образовательной деятельности в соответствии с направлениями развития ребенка, представленными в пяти образовательных областях.</a:t>
            </a:r>
            <a:endParaRPr lang="ru-RU" sz="2400" dirty="0" smtClean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1" indent="0" fontAlgn="base">
              <a:lnSpc>
                <a:spcPts val="3100"/>
              </a:lnSpc>
              <a:spcBef>
                <a:spcPts val="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Формы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организации образовательной работы  и деятельности в дошкольных группах</a:t>
            </a:r>
          </a:p>
          <a:p>
            <a:pPr marL="0" lvl="1" indent="0" fontAlgn="base">
              <a:lnSpc>
                <a:spcPts val="3100"/>
              </a:lnSpc>
              <a:spcBef>
                <a:spcPts val="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Психолого-педагогические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условия реализации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Программы</a:t>
            </a:r>
            <a:endParaRPr lang="ru-RU" sz="2400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1" indent="0" fontAlgn="base">
              <a:lnSpc>
                <a:spcPts val="3100"/>
              </a:lnSpc>
              <a:spcBef>
                <a:spcPts val="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Развитие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игровой деятельности</a:t>
            </a:r>
          </a:p>
          <a:p>
            <a:pPr marL="0" lvl="1" indent="0" fontAlgn="base">
              <a:lnSpc>
                <a:spcPts val="3100"/>
              </a:lnSpc>
              <a:spcBef>
                <a:spcPts val="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Особенности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образовательной деятельности по образовательным областям</a:t>
            </a:r>
          </a:p>
          <a:p>
            <a:pPr marL="0" lvl="1" indent="0" fontAlgn="base">
              <a:lnSpc>
                <a:spcPts val="3100"/>
              </a:lnSpc>
              <a:spcBef>
                <a:spcPts val="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Инклюзивное </a:t>
            </a:r>
            <a:r>
              <a:rPr lang="ru-RU" sz="24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образование, коррекционная работа</a:t>
            </a:r>
          </a:p>
          <a:p>
            <a:pPr marL="0" lvl="1" indent="0" fontAlgn="base">
              <a:lnSpc>
                <a:spcPts val="3100"/>
              </a:lnSpc>
              <a:spcBef>
                <a:spcPts val="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Взаимодействие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педагогического коллектива с семьями воспитанников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64062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/>
          </a:bodyPr>
          <a:lstStyle/>
          <a:p>
            <a:pPr defTabSz="457200">
              <a:spcBef>
                <a:spcPts val="1000"/>
              </a:spcBef>
              <a:defRPr/>
            </a:pPr>
            <a:r>
              <a:rPr lang="ru-RU" altLang="ru-RU" sz="36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Организационный раздел АОП</a:t>
            </a:r>
            <a:endParaRPr lang="ru-RU" sz="3600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00808"/>
            <a:ext cx="8784976" cy="4896544"/>
          </a:xfrm>
        </p:spPr>
        <p:txBody>
          <a:bodyPr>
            <a:normAutofit/>
          </a:bodyPr>
          <a:lstStyle/>
          <a:p>
            <a:pPr marL="342900" lvl="1" indent="-342900" fontAlgn="base">
              <a:lnSpc>
                <a:spcPct val="11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Материально-техническое обеспечение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Программы</a:t>
            </a:r>
            <a:endParaRPr lang="ru-RU" sz="2800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lvl="1" indent="-342900" fontAlgn="base">
              <a:lnSpc>
                <a:spcPct val="11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Обеспечение методическими материалами и средствами развития и коррекционной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работы</a:t>
            </a:r>
            <a:endParaRPr lang="ru-RU" sz="2800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lvl="1" indent="-342900" fontAlgn="base">
              <a:lnSpc>
                <a:spcPct val="11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Организация режима пребывания детей с ОВЗ в образовательном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учреждении</a:t>
            </a:r>
            <a:endParaRPr lang="ru-RU" sz="2800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lvl="1" indent="-342900" fontAlgn="base">
              <a:lnSpc>
                <a:spcPct val="11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Особенности организации развивающей предметно-пространственной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среды</a:t>
            </a:r>
            <a:endParaRPr lang="ru-RU" sz="2800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371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17684203"/>
              </p:ext>
            </p:extLst>
          </p:nvPr>
        </p:nvGraphicFramePr>
        <p:xfrm>
          <a:off x="539552" y="90872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78861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УСПЕХОВ В РАБОТЕ!</a:t>
            </a:r>
          </a:p>
        </p:txBody>
      </p:sp>
    </p:spTree>
    <p:extLst>
      <p:ext uri="{BB962C8B-B14F-4D97-AF65-F5344CB8AC3E}">
        <p14:creationId xmlns:p14="http://schemas.microsoft.com/office/powerpoint/2010/main" xmlns="" val="428133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583264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соответствии с ч. 1 ст. 79 Федерального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закона</a:t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 образовании в Российской Федерации" от 29.12.2012 № 273 установлено: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«…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содержание образования и условия организации обучения и воспитания обучающихся с ограниченными возможностями здоровья (далее – ОВЗ) </a:t>
            </a:r>
            <a:r>
              <a:rPr lang="ru-RU" i="1" u="sng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определяются адаптированной образовательной программой,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а для инвалидов также в соответствии с индивидуальной программой реабилитации инвалида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»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125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681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600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Контингент воспитанников </a:t>
            </a:r>
            <a:r>
              <a:rPr lang="ru-RU" sz="36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с </a:t>
            </a:r>
            <a:r>
              <a:rPr lang="ru-RU" sz="3600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ОВЗ</a:t>
            </a:r>
            <a:br>
              <a:rPr lang="ru-RU" sz="3600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600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МБДОУ «Детский сад № 8 «Салют»</a:t>
            </a:r>
            <a:endParaRPr lang="ru-RU" sz="3600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827584" y="2492896"/>
            <a:ext cx="7859216" cy="363326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2013 – 2014 учебный год – 3 ребенка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2014 – 2015 учебный год – 2 ребенка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2015 – 2016 учебный год – 3 ребенка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325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40959" cy="1728192"/>
          </a:xfrm>
        </p:spPr>
        <p:txBody>
          <a:bodyPr>
            <a:normAutofit fontScale="90000"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altLang="ru-RU" sz="3100" b="1" dirty="0" smtClean="0">
                <a:solidFill>
                  <a:srgbClr val="00458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Microsoft YaHei" charset="-122"/>
              </a:rPr>
              <a:t/>
            </a:r>
            <a:br>
              <a:rPr lang="ru-RU" altLang="ru-RU" sz="3100" b="1" dirty="0" smtClean="0">
                <a:solidFill>
                  <a:srgbClr val="00458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Microsoft YaHei" charset="-122"/>
              </a:rPr>
            </a:br>
            <a:r>
              <a:rPr lang="ru-RU" altLang="ru-RU" sz="3100" b="1" dirty="0">
                <a:solidFill>
                  <a:srgbClr val="00458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Microsoft YaHei" charset="-122"/>
              </a:rPr>
              <a:t/>
            </a:r>
            <a:br>
              <a:rPr lang="ru-RU" altLang="ru-RU" sz="3100" b="1" dirty="0">
                <a:solidFill>
                  <a:srgbClr val="00458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Microsoft YaHei" charset="-122"/>
              </a:rPr>
            </a:br>
            <a:r>
              <a:rPr lang="ru-RU" altLang="ru-RU" sz="3100" b="1" dirty="0" smtClean="0">
                <a:solidFill>
                  <a:srgbClr val="00458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Microsoft YaHei" charset="-122"/>
              </a:rPr>
              <a:t/>
            </a:r>
            <a:br>
              <a:rPr lang="ru-RU" altLang="ru-RU" sz="3100" b="1" dirty="0" smtClean="0">
                <a:solidFill>
                  <a:srgbClr val="00458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Microsoft YaHei" charset="-122"/>
              </a:rPr>
            </a:br>
            <a:r>
              <a:rPr lang="ru-RU" altLang="ru-RU" sz="3100" b="1" dirty="0">
                <a:solidFill>
                  <a:srgbClr val="00458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Microsoft YaHei" charset="-122"/>
              </a:rPr>
              <a:t/>
            </a:r>
            <a:br>
              <a:rPr lang="ru-RU" altLang="ru-RU" sz="3100" b="1" dirty="0">
                <a:solidFill>
                  <a:srgbClr val="00458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Microsoft YaHei" charset="-122"/>
              </a:rPr>
            </a:br>
            <a:r>
              <a:rPr lang="ru-RU" altLang="ru-RU" sz="3100" b="1" dirty="0" smtClean="0">
                <a:solidFill>
                  <a:srgbClr val="00458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Microsoft YaHei" charset="-122"/>
              </a:rPr>
              <a:t/>
            </a:r>
            <a:br>
              <a:rPr lang="ru-RU" altLang="ru-RU" sz="3100" b="1" dirty="0" smtClean="0">
                <a:solidFill>
                  <a:srgbClr val="00458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Microsoft YaHei" charset="-122"/>
              </a:rPr>
            </a:br>
            <a:r>
              <a:rPr lang="ru-RU" altLang="ru-RU" sz="3100" b="1" dirty="0">
                <a:solidFill>
                  <a:srgbClr val="00458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Microsoft YaHei" charset="-122"/>
              </a:rPr>
              <a:t/>
            </a:r>
            <a:br>
              <a:rPr lang="ru-RU" altLang="ru-RU" sz="3100" b="1" dirty="0">
                <a:solidFill>
                  <a:srgbClr val="00458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Microsoft YaHei" charset="-122"/>
              </a:rPr>
            </a:br>
            <a:r>
              <a:rPr lang="ru-RU" altLang="ru-RU" sz="3100" b="1" dirty="0" smtClean="0">
                <a:solidFill>
                  <a:srgbClr val="00458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Microsoft YaHei" charset="-122"/>
              </a:rPr>
              <a:t/>
            </a:r>
            <a:br>
              <a:rPr lang="ru-RU" altLang="ru-RU" sz="3100" b="1" dirty="0" smtClean="0">
                <a:solidFill>
                  <a:srgbClr val="00458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Microsoft YaHei" charset="-122"/>
              </a:rPr>
            </a:br>
            <a:r>
              <a:rPr lang="ru-RU" altLang="ru-RU" sz="40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Организационно-педагогические </a:t>
            </a:r>
            <a:br>
              <a:rPr lang="ru-RU" altLang="ru-RU" sz="40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altLang="ru-RU" sz="40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условия проектирования и реализации АОП</a:t>
            </a:r>
            <a:endParaRPr lang="ru-RU" sz="4000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060848"/>
            <a:ext cx="8561596" cy="4176464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  <a:buClrTx/>
              <a:buSzPct val="100000"/>
            </a:pPr>
            <a:r>
              <a:rPr lang="ru-RU" alt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Наличие </a:t>
            </a: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</a:t>
            </a:r>
            <a:r>
              <a:rPr lang="ru-RU" alt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ОО </a:t>
            </a: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службы сопровождения: психолого-медико-педагогический  или психолого-педагогический консилиум (</a:t>
            </a:r>
            <a:r>
              <a:rPr lang="ru-RU" altLang="ru-RU" sz="2800" dirty="0" err="1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ПМПк</a:t>
            </a:r>
            <a:r>
              <a:rPr lang="ru-RU" alt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ru-RU" altLang="ru-RU" sz="2800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fontAlgn="base">
              <a:spcAft>
                <a:spcPct val="0"/>
              </a:spcAft>
              <a:buClrTx/>
              <a:buSzPct val="100000"/>
            </a:pPr>
            <a:r>
              <a:rPr lang="ru-RU" alt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Согласие </a:t>
            </a: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родителей (законных представителей) на обучение </a:t>
            </a:r>
            <a:r>
              <a:rPr lang="ru-RU" alt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ребенка по </a:t>
            </a: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адаптированной образовательной </a:t>
            </a:r>
            <a:r>
              <a:rPr lang="ru-RU" alt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программе</a:t>
            </a:r>
            <a:endParaRPr lang="ru-RU" altLang="ru-RU" sz="2800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fontAlgn="base">
              <a:spcAft>
                <a:spcPct val="0"/>
              </a:spcAft>
              <a:buClrTx/>
              <a:buSzPct val="100000"/>
            </a:pPr>
            <a:r>
              <a:rPr lang="ru-RU" alt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Наличие </a:t>
            </a: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подготовленных педагогических </a:t>
            </a:r>
            <a:r>
              <a:rPr lang="ru-RU" alt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кадров</a:t>
            </a:r>
            <a:endParaRPr lang="ru-RU" altLang="ru-RU" sz="2800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140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147248" cy="1224136"/>
          </a:xfrm>
        </p:spPr>
        <p:txBody>
          <a:bodyPr>
            <a:normAutofit fontScale="90000"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altLang="ru-RU" sz="3200" b="1" dirty="0" smtClean="0">
                <a:solidFill>
                  <a:srgbClr val="00458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Microsoft YaHei" charset="-122"/>
              </a:rPr>
              <a:t/>
            </a:r>
            <a:br>
              <a:rPr lang="ru-RU" altLang="ru-RU" sz="3200" b="1" dirty="0" smtClean="0">
                <a:solidFill>
                  <a:srgbClr val="00458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Microsoft YaHei" charset="-122"/>
              </a:rPr>
            </a:br>
            <a:r>
              <a:rPr lang="ru-RU" altLang="ru-RU" sz="3200" b="1" dirty="0">
                <a:solidFill>
                  <a:srgbClr val="00458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Microsoft YaHei" charset="-122"/>
              </a:rPr>
              <a:t/>
            </a:r>
            <a:br>
              <a:rPr lang="ru-RU" altLang="ru-RU" sz="3200" b="1" dirty="0">
                <a:solidFill>
                  <a:srgbClr val="00458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Microsoft YaHei" charset="-122"/>
              </a:rPr>
            </a:br>
            <a:r>
              <a:rPr lang="ru-RU" altLang="ru-RU" sz="40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Адаптированная </a:t>
            </a:r>
            <a:br>
              <a:rPr lang="ru-RU" altLang="ru-RU" sz="40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altLang="ru-RU" sz="40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образовательная программа  -</a:t>
            </a:r>
            <a:endParaRPr lang="ru-RU" sz="4000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968552"/>
          </a:xfrm>
        </p:spPr>
        <p:txBody>
          <a:bodyPr>
            <a:noAutofit/>
          </a:bodyPr>
          <a:lstStyle/>
          <a:p>
            <a:pPr marL="0" indent="0">
              <a:lnSpc>
                <a:spcPts val="3600"/>
              </a:lnSpc>
              <a:buNone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это образовательная программа, адаптированная для обучения лиц с ограниченными возможностями здоровья (лица с нарушениями слуха, зрения,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опорно-двигательного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аппарата, с нарушениями речи, интеллекта, расстройствами аутистического спектра), детей инвалидов с учетом особенностей их психофизического развития, индивидуальных возможностей и при необходимости обеспечивающая коррекцию нарушений развития и социальную адаптацию указанных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лиц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753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156" y="260648"/>
            <a:ext cx="8229600" cy="1656184"/>
          </a:xfrm>
        </p:spPr>
        <p:txBody>
          <a:bodyPr/>
          <a:lstStyle/>
          <a:p>
            <a:pPr fontAlgn="base">
              <a:lnSpc>
                <a:spcPct val="100000"/>
              </a:lnSpc>
              <a:spcAft>
                <a:spcPct val="0"/>
              </a:spcAft>
            </a:pPr>
            <a:r>
              <a:rPr lang="ru-RU" sz="36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Проектирование </a:t>
            </a:r>
            <a:br>
              <a:rPr lang="ru-RU" sz="36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6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АОП МБДОУ «Детский сад № 8 «Салют»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endParaRPr lang="ru-RU" sz="2800" b="1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71913" y="2220436"/>
            <a:ext cx="3312368" cy="110338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</a:pPr>
            <a:endParaRPr lang="ru-RU" sz="2400" b="1" dirty="0">
              <a:solidFill>
                <a:prstClr val="black">
                  <a:lumMod val="50000"/>
                  <a:lumOff val="50000"/>
                </a:prstClr>
              </a:solidFill>
              <a:latin typeface="Century Gothic"/>
            </a:endParaRPr>
          </a:p>
          <a:p>
            <a:pPr lvl="0" algn="ctr">
              <a:spcBef>
                <a:spcPct val="20000"/>
              </a:spcBef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Заключение МСЭ</a:t>
            </a:r>
          </a:p>
          <a:p>
            <a:pPr lvl="0" algn="ctr">
              <a:spcBef>
                <a:spcPct val="20000"/>
              </a:spcBef>
            </a:pPr>
            <a:endParaRPr lang="ru-RU" sz="2400" b="1" dirty="0">
              <a:solidFill>
                <a:prstClr val="black">
                  <a:lumMod val="50000"/>
                  <a:lumOff val="50000"/>
                </a:prstClr>
              </a:solidFill>
              <a:latin typeface="Century Gothic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436096" y="2220436"/>
            <a:ext cx="3267660" cy="110338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Заключение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ПМПк</a:t>
            </a:r>
            <a:endParaRPr lang="ru-RU" sz="2400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6488" y="5088296"/>
            <a:ext cx="3458533" cy="14401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ООП ДО 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МБДОУ «Детский сад № 8 «Салют»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36096" y="5074768"/>
            <a:ext cx="3528392" cy="14401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Согласование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родителями (законными представителями)</a:t>
            </a:r>
          </a:p>
        </p:txBody>
      </p:sp>
      <p:sp>
        <p:nvSpPr>
          <p:cNvPr id="8" name="Овал 7"/>
          <p:cNvSpPr/>
          <p:nvPr/>
        </p:nvSpPr>
        <p:spPr>
          <a:xfrm>
            <a:off x="3563888" y="3154923"/>
            <a:ext cx="2014075" cy="1919845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АОП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301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435280" cy="1152128"/>
          </a:xfrm>
        </p:spPr>
        <p:txBody>
          <a:bodyPr>
            <a:noAutofit/>
          </a:bodyPr>
          <a:lstStyle/>
          <a:p>
            <a:pPr lvl="0" defTabSz="449263" fontAlgn="base">
              <a:lnSpc>
                <a:spcPct val="115000"/>
              </a:lnSpc>
              <a:spcAft>
                <a:spcPct val="0"/>
              </a:spcAft>
            </a:pPr>
            <a:r>
              <a:rPr lang="ru-RU" altLang="ru-RU" sz="2800" b="1" dirty="0" smtClean="0">
                <a:solidFill>
                  <a:srgbClr val="00458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Microsoft YaHei" charset="-122"/>
              </a:rPr>
              <a:t/>
            </a:r>
            <a:br>
              <a:rPr lang="ru-RU" altLang="ru-RU" sz="2800" b="1" dirty="0" smtClean="0">
                <a:solidFill>
                  <a:srgbClr val="00458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Microsoft YaHei" charset="-122"/>
              </a:rPr>
            </a:br>
            <a:r>
              <a:rPr lang="ru-RU" altLang="ru-RU" sz="36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Нормативно-правовые основы</a:t>
            </a:r>
            <a:br>
              <a:rPr lang="ru-RU" altLang="ru-RU" sz="36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altLang="ru-RU" sz="36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разработки АОП</a:t>
            </a:r>
            <a:endParaRPr lang="ru-RU" sz="3600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5184576"/>
          </a:xfrm>
        </p:spPr>
        <p:txBody>
          <a:bodyPr>
            <a:normAutofit fontScale="62500" lnSpcReduction="20000"/>
          </a:bodyPr>
          <a:lstStyle/>
          <a:p>
            <a:pPr fontAlgn="base">
              <a:lnSpc>
                <a:spcPct val="120000"/>
              </a:lnSpc>
              <a:spcAft>
                <a:spcPct val="0"/>
              </a:spcAft>
              <a:buSzPct val="100000"/>
            </a:pPr>
            <a:r>
              <a:rPr lang="ru-RU" altLang="ru-RU" sz="35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Федеральный закон от </a:t>
            </a:r>
            <a:r>
              <a:rPr lang="ru-RU" altLang="ru-RU" sz="35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29.12.2012 </a:t>
            </a:r>
            <a:r>
              <a:rPr lang="ru-RU" altLang="ru-RU" sz="35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№ </a:t>
            </a:r>
            <a:r>
              <a:rPr lang="ru-RU" altLang="ru-RU" sz="35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273-ФЗ</a:t>
            </a:r>
            <a:br>
              <a:rPr lang="ru-RU" altLang="ru-RU" sz="35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altLang="ru-RU" sz="35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«Об </a:t>
            </a:r>
            <a:r>
              <a:rPr lang="ru-RU" altLang="ru-RU" sz="35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образовании в Российской Федерации»</a:t>
            </a:r>
          </a:p>
          <a:p>
            <a:pPr fontAlgn="base">
              <a:lnSpc>
                <a:spcPct val="120000"/>
              </a:lnSpc>
              <a:spcAft>
                <a:spcPct val="0"/>
              </a:spcAft>
              <a:buSzPct val="100000"/>
            </a:pPr>
            <a:r>
              <a:rPr lang="ru-RU" altLang="ru-RU" sz="35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Федеральный государственный образовательный стандарт дошкольного образования</a:t>
            </a:r>
          </a:p>
          <a:p>
            <a:pPr fontAlgn="base">
              <a:lnSpc>
                <a:spcPct val="120000"/>
              </a:lnSpc>
              <a:spcAft>
                <a:spcPct val="0"/>
              </a:spcAft>
              <a:buSzPct val="100000"/>
            </a:pPr>
            <a:r>
              <a:rPr lang="ru-RU" altLang="ru-RU" sz="35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Федеральные государственные образовательные стандарты </a:t>
            </a:r>
            <a:r>
              <a:rPr lang="ru-RU" altLang="ru-RU" sz="35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НОО обучающихся </a:t>
            </a:r>
            <a:r>
              <a:rPr lang="ru-RU" altLang="ru-RU" sz="35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 </a:t>
            </a:r>
            <a:r>
              <a:rPr lang="ru-RU" altLang="ru-RU" sz="35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ОВЗ</a:t>
            </a:r>
            <a:endParaRPr lang="ru-RU" altLang="ru-RU" sz="3500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lnSpc>
                <a:spcPct val="120000"/>
              </a:lnSpc>
              <a:spcAft>
                <a:spcPct val="0"/>
              </a:spcAft>
              <a:buSzPct val="100000"/>
            </a:pPr>
            <a:r>
              <a:rPr lang="ru-RU" altLang="ru-RU" sz="35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СанПиН 2.4.1.3049-13 от </a:t>
            </a:r>
            <a:r>
              <a:rPr lang="ru-RU" altLang="ru-RU" sz="35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15.05.2013</a:t>
            </a:r>
            <a:endParaRPr lang="ru-RU" altLang="ru-RU" sz="3500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lnSpc>
                <a:spcPct val="120000"/>
              </a:lnSpc>
              <a:spcAft>
                <a:spcPct val="0"/>
              </a:spcAft>
              <a:buSzPct val="100000"/>
            </a:pPr>
            <a:r>
              <a:rPr lang="ru-RU" altLang="ru-RU" sz="35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Письмо Минобразования России от 18.04.2008 № АФ 150/06 «О создании условий для получения </a:t>
            </a:r>
            <a:r>
              <a:rPr lang="ru-RU" altLang="ru-RU" sz="35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образования </a:t>
            </a:r>
            <a:r>
              <a:rPr lang="ru-RU" altLang="ru-RU" sz="35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детьми с ограниченными возможностями здоровья и детьми-инвалидами»</a:t>
            </a:r>
          </a:p>
          <a:p>
            <a:pPr fontAlgn="base">
              <a:lnSpc>
                <a:spcPct val="120000"/>
              </a:lnSpc>
              <a:spcAft>
                <a:spcPct val="0"/>
              </a:spcAft>
              <a:buSzPct val="100000"/>
            </a:pPr>
            <a:r>
              <a:rPr lang="ru-RU" altLang="ru-RU" sz="35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Письмо </a:t>
            </a:r>
            <a:r>
              <a:rPr lang="ru-RU" altLang="ru-RU" sz="35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Минобразования </a:t>
            </a:r>
            <a:r>
              <a:rPr lang="ru-RU" altLang="ru-RU" sz="35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России от 27.03.2000 </a:t>
            </a:r>
            <a:r>
              <a:rPr lang="ru-RU" altLang="ru-RU" sz="35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№27/9016</a:t>
            </a:r>
            <a:br>
              <a:rPr lang="ru-RU" altLang="ru-RU" sz="35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altLang="ru-RU" sz="35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«О </a:t>
            </a:r>
            <a:r>
              <a:rPr lang="ru-RU" altLang="ru-RU" sz="35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психолого-медико-педагогическом консилиуме (</a:t>
            </a:r>
            <a:r>
              <a:rPr lang="ru-RU" altLang="ru-RU" sz="3500" dirty="0" err="1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ПМПк</a:t>
            </a:r>
            <a:r>
              <a:rPr lang="ru-RU" altLang="ru-RU" sz="35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образовательного учреждения»</a:t>
            </a:r>
          </a:p>
          <a:p>
            <a:pPr marL="342900" lvl="0" indent="-342900" fontAlgn="base">
              <a:spcAft>
                <a:spcPct val="0"/>
              </a:spcAft>
              <a:buClr>
                <a:srgbClr val="0078F0"/>
              </a:buClr>
              <a:buFont typeface="Wingdings" pitchFamily="2" charset="2"/>
              <a:buChar char="o"/>
            </a:pPr>
            <a:endParaRPr lang="ru-RU" altLang="ru-RU" sz="2800" b="1" kern="0" dirty="0">
              <a:solidFill>
                <a:srgbClr val="002060"/>
              </a:solidFill>
            </a:endParaRPr>
          </a:p>
          <a:p>
            <a:pPr marL="342900" lvl="0" indent="-342900" algn="r" fontAlgn="base">
              <a:lnSpc>
                <a:spcPct val="170000"/>
              </a:lnSpc>
              <a:spcAft>
                <a:spcPct val="0"/>
              </a:spcAft>
              <a:buClr>
                <a:srgbClr val="0078F0"/>
              </a:buClr>
              <a:buNone/>
            </a:pPr>
            <a:endParaRPr lang="ru-RU" altLang="ru-RU" sz="2800" kern="0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404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65" y="404664"/>
            <a:ext cx="9036495" cy="1224136"/>
          </a:xfrm>
        </p:spPr>
        <p:txBody>
          <a:bodyPr>
            <a:normAutofit fontScale="90000"/>
          </a:bodyPr>
          <a:lstStyle/>
          <a:p>
            <a:pPr defTabSz="457200">
              <a:lnSpc>
                <a:spcPct val="100000"/>
              </a:lnSpc>
              <a:spcBef>
                <a:spcPts val="1000"/>
              </a:spcBef>
              <a:defRPr/>
            </a:pPr>
            <a:r>
              <a:rPr lang="ru-RU" altLang="ru-RU" sz="31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1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1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1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1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1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1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1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1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1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1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1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1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1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1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1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Задачи </a:t>
            </a:r>
            <a:r>
              <a:rPr lang="ru-RU" altLang="ru-RU" sz="40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адаптированной образовательной программы </a:t>
            </a:r>
            <a:endParaRPr lang="ru-RU" sz="4000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896543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  <a:buSzPct val="100000"/>
              <a:defRPr/>
            </a:pPr>
            <a:r>
              <a:rPr lang="ru-RU" alt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полноценное </a:t>
            </a: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проживание ребенком дошкольного детства;</a:t>
            </a:r>
          </a:p>
          <a:p>
            <a:pPr fontAlgn="base">
              <a:spcAft>
                <a:spcPct val="0"/>
              </a:spcAft>
              <a:buSzPct val="100000"/>
              <a:defRPr/>
            </a:pPr>
            <a:r>
              <a:rPr lang="ru-RU" alt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формирование </a:t>
            </a: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основ базовой культуры личности;</a:t>
            </a:r>
          </a:p>
          <a:p>
            <a:pPr fontAlgn="base">
              <a:spcAft>
                <a:spcPct val="0"/>
              </a:spcAft>
              <a:buSzPct val="100000"/>
              <a:defRPr/>
            </a:pP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развитие психических и физических качеств в соответствии с возрастными и   индивидуальными особенностями;</a:t>
            </a:r>
          </a:p>
          <a:p>
            <a:pPr fontAlgn="base">
              <a:spcAft>
                <a:spcPct val="0"/>
              </a:spcAft>
              <a:buSzPct val="100000"/>
              <a:defRPr/>
            </a:pP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социальная </a:t>
            </a:r>
            <a:r>
              <a:rPr lang="ru-RU" alt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адаптация</a:t>
            </a:r>
            <a:endParaRPr lang="ru-RU" altLang="ru-RU" sz="2800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259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640960" cy="792088"/>
          </a:xfrm>
        </p:spPr>
        <p:txBody>
          <a:bodyPr>
            <a:noAutofit/>
          </a:bodyPr>
          <a:lstStyle/>
          <a:p>
            <a:pPr defTabSz="457200">
              <a:lnSpc>
                <a:spcPct val="100000"/>
              </a:lnSpc>
              <a:spcBef>
                <a:spcPts val="1000"/>
              </a:spcBef>
              <a:defRPr/>
            </a:pPr>
            <a:r>
              <a:rPr lang="ru-RU" altLang="ru-RU" sz="36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При проектировании АОП важно учесть</a:t>
            </a:r>
            <a:endParaRPr lang="ru-RU" sz="3600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680520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  <a:buSzPct val="100000"/>
              <a:defRPr/>
            </a:pP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структуру адаптированной образовательной программы для детей дошкольного возраста с ограниченными возможностями </a:t>
            </a:r>
            <a:r>
              <a:rPr lang="ru-RU" alt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здоровья;</a:t>
            </a:r>
            <a:endParaRPr lang="ru-RU" altLang="ru-RU" sz="2800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spcAft>
                <a:spcPct val="0"/>
              </a:spcAft>
              <a:buSzPct val="100000"/>
              <a:defRPr/>
            </a:pP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механизмы ее </a:t>
            </a:r>
            <a:r>
              <a:rPr lang="ru-RU" alt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разработки</a:t>
            </a: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fontAlgn="base">
              <a:spcAft>
                <a:spcPct val="0"/>
              </a:spcAft>
              <a:buSzPct val="100000"/>
              <a:defRPr/>
            </a:pP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процедуры перевода ребенка с ограниченными возможностями здоровья на обучение по </a:t>
            </a:r>
            <a:r>
              <a:rPr lang="ru-RU" altLang="ru-RU" sz="28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Программе</a:t>
            </a: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fontAlgn="base">
              <a:spcAft>
                <a:spcPct val="0"/>
              </a:spcAft>
              <a:buSzPct val="100000"/>
              <a:defRPr/>
            </a:pPr>
            <a:r>
              <a:rPr lang="ru-RU" altLang="ru-RU" sz="2800" dirty="0">
                <a:solidFill>
                  <a:schemeClr val="bg2">
                    <a:lumMod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организацию мониторинга достижений ребенка в освоении адаптированной образовательной программы</a:t>
            </a:r>
            <a:endParaRPr lang="ru-RU" sz="2800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204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551</TotalTime>
  <Words>476</Words>
  <Application>Microsoft Office PowerPoint</Application>
  <PresentationFormat>Экран (4:3)</PresentationFormat>
  <Paragraphs>74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Исполнительная</vt:lpstr>
      <vt:lpstr>Разработка адаптированной образовательной программы ДОО</vt:lpstr>
      <vt:lpstr>Слайд 2</vt:lpstr>
      <vt:lpstr>Контингент воспитанников с ОВЗ МБДОУ «Детский сад № 8 «Салют»</vt:lpstr>
      <vt:lpstr>       Организационно-педагогические  условия проектирования и реализации АОП</vt:lpstr>
      <vt:lpstr>  Адаптированная  образовательная программа  -</vt:lpstr>
      <vt:lpstr>Проектирование  АОП МБДОУ «Детский сад № 8 «Салют»</vt:lpstr>
      <vt:lpstr> Нормативно-правовые основы  разработки АОП</vt:lpstr>
      <vt:lpstr>        Задачи адаптированной образовательной программы </vt:lpstr>
      <vt:lpstr>При проектировании АОП важно учесть</vt:lpstr>
      <vt:lpstr>Требования к структуре</vt:lpstr>
      <vt:lpstr>Слайд 11</vt:lpstr>
      <vt:lpstr>Целевой раздел АОП включает:</vt:lpstr>
      <vt:lpstr>Слайд 13</vt:lpstr>
      <vt:lpstr>Организационный раздел АОП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Адаптированная образовательная программа для детей дошкольного возраста с ОВЗ</dc:title>
  <dc:creator>Завхоз</dc:creator>
  <cp:lastModifiedBy>Игорь</cp:lastModifiedBy>
  <cp:revision>68</cp:revision>
  <dcterms:created xsi:type="dcterms:W3CDTF">2016-08-09T19:52:07Z</dcterms:created>
  <dcterms:modified xsi:type="dcterms:W3CDTF">2016-08-24T08:58:24Z</dcterms:modified>
</cp:coreProperties>
</file>