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3" r:id="rId2"/>
    <p:sldId id="257" r:id="rId3"/>
    <p:sldId id="259" r:id="rId4"/>
    <p:sldId id="262" r:id="rId5"/>
    <p:sldId id="264" r:id="rId6"/>
    <p:sldId id="265" r:id="rId7"/>
    <p:sldId id="266" r:id="rId8"/>
    <p:sldId id="260" r:id="rId9"/>
    <p:sldId id="261" r:id="rId10"/>
    <p:sldId id="256" r:id="rId11"/>
    <p:sldId id="25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318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F7AEA-26B8-46DA-A67D-710E285803EA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85781-37D5-42FA-ACEB-01545304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89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«Находите время для…»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85781-37D5-42FA-ACEB-01545304B29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6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2D7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Владелец\Desktop\обложк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40" y="116634"/>
            <a:ext cx="11927581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7072" y="763489"/>
            <a:ext cx="1583457" cy="720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55573" y="864699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2"/>
                </a:solidFill>
                <a:latin typeface="Arial Narrow" pitchFamily="34" charset="0"/>
              </a:rPr>
              <a:t>ГОСУДАРСТВЕННОЕ АВТОНОМНОЕ УЧРЕЖДЕНИЕ</a:t>
            </a:r>
            <a:r>
              <a:rPr lang="ru-RU" sz="900" b="1" baseline="0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ru-RU" sz="900" b="1" dirty="0" smtClean="0">
                <a:solidFill>
                  <a:schemeClr val="tx2"/>
                </a:solidFill>
                <a:latin typeface="Arial Narrow" pitchFamily="34" charset="0"/>
              </a:rPr>
              <a:t>ДОПОЛНИТЕЛЬНОГО ПРОФЕССИОНАЛЬНОГО ОБРАЗОВАНИЯ</a:t>
            </a:r>
            <a:endParaRPr lang="ru-RU" sz="900" b="1" baseline="0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r>
              <a:rPr lang="ru-RU" sz="900" b="1" dirty="0" smtClean="0">
                <a:solidFill>
                  <a:schemeClr val="tx2"/>
                </a:solidFill>
                <a:latin typeface="Arial Narrow" pitchFamily="34" charset="0"/>
              </a:rPr>
              <a:t>(ПОВЫШЕНИЯ КВАЛИФИКАЦИИ) СПЕЦИАЛИСТОВ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Narrow" pitchFamily="34" charset="0"/>
              </a:rPr>
              <a:t>“СМОЛЕНСКИЙ ОБЛАСТНОЙ ИНСТИТУТ РАЗВИТИЯ ОБРАЗОВАНИЯ”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797756"/>
              </p:ext>
            </p:extLst>
          </p:nvPr>
        </p:nvGraphicFramePr>
        <p:xfrm>
          <a:off x="7224633" y="6165304"/>
          <a:ext cx="4846289" cy="42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5" imgW="4074482" imgH="480060" progId="CorelDraw.Graphic.16">
                  <p:embed/>
                </p:oleObj>
              </mc:Choice>
              <mc:Fallback>
                <p:oleObj name="CorelDRAW" r:id="rId5" imgW="4074482" imgH="48006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4633" y="6165304"/>
                        <a:ext cx="4846289" cy="427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41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9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0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Владелец\Desktop\обложка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40" y="116634"/>
            <a:ext cx="11927581" cy="67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51867" y="5318051"/>
            <a:ext cx="3086133" cy="1403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66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63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40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03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4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gradFill>
          <a:gsLst>
            <a:gs pos="0">
              <a:schemeClr val="accent2"/>
            </a:gs>
            <a:gs pos="50000">
              <a:schemeClr val="bg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3339" y="116632"/>
            <a:ext cx="11905323" cy="6624736"/>
          </a:xfrm>
          <a:prstGeom prst="roundRect">
            <a:avLst>
              <a:gd name="adj" fmla="val 7256"/>
            </a:avLst>
          </a:prstGeom>
          <a:gradFill>
            <a:gsLst>
              <a:gs pos="0">
                <a:srgbClr val="2D7AB0"/>
              </a:gs>
              <a:gs pos="50000">
                <a:schemeClr val="bg1"/>
              </a:gs>
              <a:gs pos="100000">
                <a:srgbClr val="2D7AB0"/>
              </a:gs>
            </a:gsLst>
            <a:lin ang="5400000" scaled="0"/>
          </a:gra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0000" y="261000"/>
            <a:ext cx="11472000" cy="6336000"/>
          </a:xfrm>
          <a:prstGeom prst="roundRect">
            <a:avLst>
              <a:gd name="adj" fmla="val 7256"/>
            </a:avLst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00524" y="6165305"/>
            <a:ext cx="1108417" cy="504055"/>
          </a:xfrm>
          <a:prstGeom prst="rect">
            <a:avLst/>
          </a:prstGeom>
          <a:noFill/>
          <a:ln>
            <a:noFill/>
          </a:ln>
          <a:effectLst>
            <a:outerShdw blurRad="25400" dist="12700" dir="3600000" algn="ctr" rotWithShape="0">
              <a:schemeClr val="bg1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40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7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85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3AD7A-1263-4358-8690-B75E6913236B}" type="datetimeFigureOut">
              <a:rPr lang="ru-RU" smtClean="0"/>
              <a:t>19.08.2017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C89E5-D175-45D1-805D-BF2C7EB9E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0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9710" y="2202615"/>
            <a:ext cx="9948042" cy="1470025"/>
          </a:xfrm>
        </p:spPr>
        <p:txBody>
          <a:bodyPr anchor="t"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Презентация опыта работы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 тайм-менеджменту </a:t>
            </a:r>
            <a:r>
              <a:rPr lang="ru-RU" sz="2800" b="1" dirty="0">
                <a:solidFill>
                  <a:srgbClr val="002060"/>
                </a:solidFill>
              </a:rPr>
              <a:t>обучающихся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условиях МБОУ «СШ № 13 им. Э.Д. </a:t>
            </a:r>
            <a:r>
              <a:rPr lang="ru-RU" sz="2800" b="1" dirty="0" err="1">
                <a:solidFill>
                  <a:srgbClr val="002060"/>
                </a:solidFill>
              </a:rPr>
              <a:t>Балтина</a:t>
            </a:r>
            <a:r>
              <a:rPr lang="ru-RU" sz="28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7762" y="4584861"/>
            <a:ext cx="4720528" cy="1074959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err="1">
                <a:solidFill>
                  <a:srgbClr val="002060"/>
                </a:solidFill>
              </a:rPr>
              <a:t>Антоненкова</a:t>
            </a:r>
            <a:r>
              <a:rPr lang="ru-RU" sz="2000" b="1" dirty="0">
                <a:solidFill>
                  <a:srgbClr val="002060"/>
                </a:solidFill>
              </a:rPr>
              <a:t> Татьяна Андреевна</a:t>
            </a:r>
            <a:r>
              <a:rPr lang="ru-RU" sz="2000" dirty="0">
                <a:solidFill>
                  <a:srgbClr val="002060"/>
                </a:solidFill>
              </a:rPr>
              <a:t>, социальный педагог МБОУ «СШ № 13 им. Э.Д. </a:t>
            </a:r>
            <a:r>
              <a:rPr lang="ru-RU" sz="2000" dirty="0" err="1">
                <a:solidFill>
                  <a:srgbClr val="002060"/>
                </a:solidFill>
              </a:rPr>
              <a:t>Балтина</a:t>
            </a:r>
            <a:r>
              <a:rPr lang="ru-RU" sz="2000" dirty="0">
                <a:solidFill>
                  <a:srgbClr val="002060"/>
                </a:solidFill>
              </a:rPr>
              <a:t>» г. Смоленска</a:t>
            </a:r>
          </a:p>
        </p:txBody>
      </p:sp>
    </p:spTree>
    <p:extLst>
      <p:ext uri="{BB962C8B-B14F-4D97-AF65-F5344CB8AC3E}">
        <p14:creationId xmlns:p14="http://schemas.microsoft.com/office/powerpoint/2010/main" val="314738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26" name="Picture 2" descr="http://img0.liveinternet.ru/images/attach/c/8/102/557/102557988_large_345.jpg">
            <a:extLst>
              <a:ext uri="{FF2B5EF4-FFF2-40B4-BE49-F238E27FC236}">
                <a16:creationId xmlns="" xmlns:a16="http://schemas.microsoft.com/office/drawing/2014/main" id="{3F942C3C-A038-4C93-A90B-D553E905D1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125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F075333-E336-4272-AF31-FA100D355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274629" cy="1538514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«Находите время для…»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30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308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4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6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http://dmitriyivlev.ru/wp-content/uploads/2015/08/planirovanie-vremeni.jpg">
            <a:extLst>
              <a:ext uri="{FF2B5EF4-FFF2-40B4-BE49-F238E27FC236}">
                <a16:creationId xmlns="" xmlns:a16="http://schemas.microsoft.com/office/drawing/2014/main" id="{C9702EF5-5D8C-41F0-BDD6-315039FEC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060" y="2400972"/>
            <a:ext cx="3425957" cy="20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E570B1-4519-4EDA-8633-2C071C4B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3" y="144408"/>
            <a:ext cx="9340988" cy="1605565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секунда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вашей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золота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Вчера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Завтра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вообще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непонятно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зовется</a:t>
            </a:r>
            <a:r>
              <a:rPr lang="en-US" sz="2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НАСТОЯЩИМ</a:t>
            </a:r>
            <a:r>
              <a:rPr lang="en-US" sz="22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2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103FB64-6BB5-4F09-BF71-2433D9580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847" y="2626944"/>
            <a:ext cx="7985153" cy="4078656"/>
          </a:xfrm>
        </p:spPr>
        <p:txBody>
          <a:bodyPr vert="horz" lIns="91440" tIns="45720" rIns="91440" bIns="45720" rtlCol="0">
            <a:noAutofit/>
          </a:bodyPr>
          <a:lstStyle/>
          <a:p>
            <a:pPr marL="268288" indent="-268288" fontAlgn="base">
              <a:buFont typeface="Arial" panose="020B0604020202020204" pitchFamily="34" charset="0"/>
              <a:buChar char="•"/>
            </a:pPr>
            <a:r>
              <a:rPr lang="en-US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Находите 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для работы — это условие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успеха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 fontAlgn="base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Находите время для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размышлений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силы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 fontAlgn="base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Находите время для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секрет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молодости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 fontAlgn="base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Находите время для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чтения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знаний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 fontAlgn="base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Находите время для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дружбы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условие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счастья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 fontAlgn="base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Находите время для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мечты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звездам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 fontAlgn="base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Находите время для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любви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истинная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радость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 fontAlgn="base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Находите время для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веселья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души</a:t>
            </a:r>
            <a:r>
              <a:rPr lang="en-US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en-US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sister.net.ua/wp-content/uploads/2016/04/plan1-e1461339050262-300x177.jpg">
            <a:extLst>
              <a:ext uri="{FF2B5EF4-FFF2-40B4-BE49-F238E27FC236}">
                <a16:creationId xmlns="" xmlns:a16="http://schemas.microsoft.com/office/drawing/2014/main" id="{E31469E4-FFA8-4C76-8AA5-34B921234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306787"/>
            <a:ext cx="7188199" cy="42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BD8B02-9ED1-4E45-A997-226392BE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74363"/>
            <a:ext cx="310668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ru-RU" sz="2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6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Тайм-менеджмент обучающихся </a:t>
            </a:r>
            <a:endParaRPr lang="ru-RU" sz="2600" b="1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5F2B4E-DDAE-4714-9BB3-A6B08F7F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Песенка из м-ф 'Сказка о потерянном времени'">
            <a:hlinkClick r:id="" action="ppaction://media"/>
            <a:extLst>
              <a:ext uri="{FF2B5EF4-FFF2-40B4-BE49-F238E27FC236}">
                <a16:creationId xmlns="" xmlns:a16="http://schemas.microsoft.com/office/drawing/2014/main" id="{773526D0-538D-4F21-BB4D-15C12A3D4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074.radikal.ru/1309/61/ac85a2fbebeb.jpg">
            <a:extLst>
              <a:ext uri="{FF2B5EF4-FFF2-40B4-BE49-F238E27FC236}">
                <a16:creationId xmlns="" xmlns:a16="http://schemas.microsoft.com/office/drawing/2014/main" id="{664DD739-653D-4B73-A727-CCB2D9BCBFB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0" y="3623142"/>
            <a:ext cx="4256480" cy="29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C617321-19C2-4E15-A66C-FDBD19CD7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050" y="620111"/>
            <a:ext cx="10477500" cy="351374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Управление временем, организация времени, тайм-менеджмент (англ. 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management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 — технология организации времени и повышения эффективности его использования. </a:t>
            </a:r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Википедия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Наиболее точное определение тайм-менеджмента звучит так</a:t>
            </a:r>
            <a:r>
              <a:rPr lang="ru-RU" sz="2400" dirty="0" smtClean="0">
                <a:solidFill>
                  <a:srgbClr val="002060"/>
                </a:solidFill>
              </a:rPr>
              <a:t>: </a:t>
            </a:r>
            <a:r>
              <a:rPr lang="ru-RU" sz="2400" b="1" i="1" dirty="0">
                <a:solidFill>
                  <a:srgbClr val="002060"/>
                </a:solidFill>
              </a:rPr>
              <a:t>Тайм-менеджмент</a:t>
            </a:r>
            <a:r>
              <a:rPr lang="ru-RU" sz="2400" i="1" dirty="0">
                <a:solidFill>
                  <a:srgbClr val="002060"/>
                </a:solidFill>
              </a:rPr>
              <a:t> — это учёт, распределение и оперативное планирование собственных ресурсов времени.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0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2000" y="400050"/>
            <a:ext cx="11125200" cy="61150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Тайм-менеджмент состоит из нескольких составных частей: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строгий учёт времени;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оптимизация временных ресурсов;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планирование дня (недели, месяца иди другого отрезка времени);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организация </a:t>
            </a:r>
            <a:r>
              <a:rPr lang="ru-RU" sz="2400" dirty="0">
                <a:solidFill>
                  <a:srgbClr val="002060"/>
                </a:solidFill>
              </a:rPr>
              <a:t>мотивации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Мифы об управлении временем – 3 основных </a:t>
            </a:r>
            <a:r>
              <a:rPr lang="ru-RU" sz="2400" b="1" dirty="0">
                <a:solidFill>
                  <a:srgbClr val="002060"/>
                </a:solidFill>
              </a:rPr>
              <a:t>заблуждения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Миф 1. Никто не может управлять </a:t>
            </a:r>
            <a:r>
              <a:rPr lang="ru-RU" sz="2400" dirty="0" smtClean="0">
                <a:solidFill>
                  <a:srgbClr val="002060"/>
                </a:solidFill>
              </a:rPr>
              <a:t>временем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Миф 2. Тайм-менеджмент заставит меня работать больше и </a:t>
            </a:r>
            <a:r>
              <a:rPr lang="ru-RU" sz="2400" dirty="0" smtClean="0">
                <a:solidFill>
                  <a:srgbClr val="002060"/>
                </a:solidFill>
              </a:rPr>
              <a:t>интенсивнее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Миф 3. Использование тайм-менеджмента превратит меня в робота, который всё будет делать по расписанию, лишит меня свободы и выбора</a:t>
            </a:r>
          </a:p>
        </p:txBody>
      </p:sp>
    </p:spTree>
    <p:extLst>
      <p:ext uri="{BB962C8B-B14F-4D97-AF65-F5344CB8AC3E}">
        <p14:creationId xmlns:p14="http://schemas.microsoft.com/office/powerpoint/2010/main" val="1357963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6"/>
          <a:stretch/>
        </p:blipFill>
        <p:spPr bwMode="auto">
          <a:xfrm>
            <a:off x="1390650" y="0"/>
            <a:ext cx="908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018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476250"/>
            <a:ext cx="11315700" cy="443865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</a:rPr>
              <a:t>ЗАПОМНИТЕ НЕСКОЛЬКО ВАЖНЕЙШИХ АКСИОМ ТАЙМ-МЕНЕДЖМЕНТА</a:t>
            </a:r>
            <a:r>
              <a:rPr lang="ru-RU" sz="2400" dirty="0" smtClean="0">
                <a:solidFill>
                  <a:srgbClr val="002060"/>
                </a:solidFill>
              </a:rPr>
              <a:t>: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Фиксируйте цели письменно.</a:t>
            </a:r>
            <a:r>
              <a:rPr lang="ru-RU" sz="2400" dirty="0">
                <a:solidFill>
                  <a:srgbClr val="002060"/>
                </a:solidFill>
              </a:rPr>
              <a:t> Если на бумаге (или в электронном ежедневнике) не обозначена ваша цель, значит, её не существует.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Планируйте свой день.</a:t>
            </a:r>
            <a:r>
              <a:rPr lang="ru-RU" sz="2400" dirty="0">
                <a:solidFill>
                  <a:srgbClr val="002060"/>
                </a:solidFill>
              </a:rPr>
              <a:t> Заранее составленный список заданий и действий увеличивает продуктивность любого вида деятельности на 25%.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Дробите большие задачи.</a:t>
            </a:r>
            <a:r>
              <a:rPr lang="ru-RU" sz="2400" dirty="0">
                <a:solidFill>
                  <a:srgbClr val="002060"/>
                </a:solidFill>
              </a:rPr>
              <a:t> Объемные по времени выполнения дела нужно всегда разделять на несколько мелких подзадач – не хватайтесь за масштабный проект, не продумав заранее последовательность действий.</a:t>
            </a:r>
          </a:p>
        </p:txBody>
      </p:sp>
    </p:spTree>
    <p:extLst>
      <p:ext uri="{BB962C8B-B14F-4D97-AF65-F5344CB8AC3E}">
        <p14:creationId xmlns:p14="http://schemas.microsoft.com/office/powerpoint/2010/main" val="755616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8DBFBD-CCDB-483F-A446-30924B09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84" y="377018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b="1" dirty="0">
                <a:solidFill>
                  <a:schemeClr val="bg1"/>
                </a:solidFill>
              </a:rPr>
              <a:t>Направления работы:</a:t>
            </a:r>
          </a:p>
        </p:txBody>
      </p:sp>
      <p:pic>
        <p:nvPicPr>
          <p:cNvPr id="4098" name="Picture 2" descr="http://schoolearlystudy.ru/wp-content/uploads/2016/09/145-400x255.jpg">
            <a:extLst>
              <a:ext uri="{FF2B5EF4-FFF2-40B4-BE49-F238E27FC236}">
                <a16:creationId xmlns="" xmlns:a16="http://schemas.microsoft.com/office/drawing/2014/main" id="{10FA17D3-E7DF-4BA1-9152-2D2AB2164B0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0119" y="646387"/>
            <a:ext cx="6032130" cy="51292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5FB6250-30D7-4DAA-9869-7F729548D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227" y="1849821"/>
            <a:ext cx="3133553" cy="246467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b="1" i="1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900" i="1" dirty="0">
                <a:solidFill>
                  <a:schemeClr val="bg1"/>
                </a:solidFill>
              </a:rPr>
              <a:t>Цель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900" i="1" dirty="0">
                <a:solidFill>
                  <a:schemeClr val="bg1"/>
                </a:solidFill>
              </a:rPr>
              <a:t>Время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900" i="1" dirty="0" smtClean="0">
                <a:solidFill>
                  <a:schemeClr val="bg1"/>
                </a:solidFill>
              </a:rPr>
              <a:t>Планирование</a:t>
            </a:r>
            <a:endParaRPr lang="en-US" sz="2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86F568-EBAA-4F37-BF73-59C1827D7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898" y="1528270"/>
            <a:ext cx="7488619" cy="2523468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1. Занятия с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учениками</a:t>
            </a:r>
            <a:b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2. Беседы с родителями и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педагогами</a:t>
            </a:r>
            <a:b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Памятки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7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_Горячая линия соцпедов начало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_2 Полякова</Template>
  <TotalTime>86</TotalTime>
  <Words>220</Words>
  <Application>Microsoft Office PowerPoint</Application>
  <PresentationFormat>Произвольный</PresentationFormat>
  <Paragraphs>41</Paragraphs>
  <Slides>11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_Горячая линия соцпедов начало</vt:lpstr>
      <vt:lpstr>CorelDRAW</vt:lpstr>
      <vt:lpstr>Презентация опыта работы  по тайм-менеджменту обучающихся  в условиях МБОУ «СШ № 13 им. Э.Д. Балтина»</vt:lpstr>
      <vt:lpstr> Тайм-менеджмент обучающихся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работы:</vt:lpstr>
      <vt:lpstr>1. Занятия с учениками   2. Беседы с родителями и педагогами   3. Памятки </vt:lpstr>
      <vt:lpstr>Презентация PowerPoint</vt:lpstr>
      <vt:lpstr>«Каждая секунда вашей жизни на вес золота. Вчера — уже история. Завтра — вообще непонятно что. Сегодня — это дар. Поэтому оно и зовется НАСТОЯЩИМ»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Тайм-менеджмент обучающихся</dc:title>
  <dc:creator>таня</dc:creator>
  <cp:lastModifiedBy>RePack by Diakov</cp:lastModifiedBy>
  <cp:revision>11</cp:revision>
  <dcterms:created xsi:type="dcterms:W3CDTF">2017-08-10T21:26:55Z</dcterms:created>
  <dcterms:modified xsi:type="dcterms:W3CDTF">2017-08-19T19:23:56Z</dcterms:modified>
</cp:coreProperties>
</file>