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F2A4-2B21-4466-9013-BFEBA7FA5B0A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9DF5-E21F-401F-84CE-329ABC3D0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>
            <a:normAutofit fontScale="90000"/>
          </a:bodyPr>
          <a:lstStyle/>
          <a:p>
            <a:pPr fontAlgn="t"/>
            <a:r>
              <a:rPr lang="ru-RU" b="1" dirty="0" smtClean="0"/>
              <a:t>Робототехника как одно из перспективных направлений современного </a:t>
            </a:r>
            <a:r>
              <a:rPr lang="en-US" b="1" dirty="0" smtClean="0"/>
              <a:t>IT </a:t>
            </a:r>
            <a:r>
              <a:rPr lang="ru-RU" b="1" dirty="0" smtClean="0"/>
              <a:t>образования.</a:t>
            </a:r>
            <a:endParaRPr lang="ru-RU" dirty="0"/>
          </a:p>
        </p:txBody>
      </p:sp>
      <p:pic>
        <p:nvPicPr>
          <p:cNvPr id="4" name="Picture 4" descr="G:\DSC02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4502" y="3789040"/>
            <a:ext cx="5083474" cy="286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6480720"/>
          </a:xfrm>
        </p:spPr>
        <p:txBody>
          <a:bodyPr>
            <a:normAutofit/>
          </a:bodyPr>
          <a:lstStyle/>
          <a:p>
            <a:r>
              <a:rPr lang="en-US" dirty="0" smtClean="0"/>
              <a:t>Lego </a:t>
            </a:r>
            <a:r>
              <a:rPr lang="en-US" dirty="0" err="1" smtClean="0"/>
              <a:t>MindStorms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Education</a:t>
            </a:r>
            <a:r>
              <a:rPr lang="ru-RU" dirty="0" smtClean="0"/>
              <a:t>,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Роботрек</a:t>
            </a:r>
            <a:r>
              <a:rPr lang="ru-RU" dirty="0" smtClean="0"/>
              <a:t> базовый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err="1" smtClean="0"/>
              <a:t>Roborobo</a:t>
            </a:r>
            <a:r>
              <a:rPr lang="en-US" dirty="0" smtClean="0"/>
              <a:t> </a:t>
            </a:r>
            <a:r>
              <a:rPr lang="en-US" dirty="0" smtClean="0"/>
              <a:t>Kit </a:t>
            </a:r>
            <a:endParaRPr lang="ru-RU" dirty="0"/>
          </a:p>
        </p:txBody>
      </p:sp>
      <p:pic>
        <p:nvPicPr>
          <p:cNvPr id="1026" name="Picture 2" descr="Картинки по запросу роботрек наб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2376264" cy="198533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lego mindstorms r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3744416" cy="2314049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Roborobo kit 4 короб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26497"/>
            <a:ext cx="3672408" cy="26315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/>
              <a:t>Образовательный набор «</a:t>
            </a:r>
            <a:r>
              <a:rPr lang="ru-RU" dirty="0" err="1" smtClean="0"/>
              <a:t>Амперка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2530" name="Picture 2" descr="Картинки по запросу ампе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759028" cy="45811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 </a:t>
            </a:r>
            <a:r>
              <a:rPr lang="en-US" dirty="0" err="1" smtClean="0"/>
              <a:t>Roborobo</a:t>
            </a:r>
            <a:endParaRPr lang="ru-RU" dirty="0"/>
          </a:p>
        </p:txBody>
      </p:sp>
      <p:pic>
        <p:nvPicPr>
          <p:cNvPr id="4" name="Содержимое 3" descr="Robo Kit 5 Part List-page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3801427" cy="5373216"/>
          </a:xfrm>
        </p:spPr>
      </p:pic>
      <p:pic>
        <p:nvPicPr>
          <p:cNvPr id="11266" name="Picture 2" descr="Картинки по запросу комплектация roborobo ki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18791"/>
            <a:ext cx="1800200" cy="1643381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комплектация roborobo ki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1898576" cy="1898576"/>
          </a:xfrm>
          <a:prstGeom prst="rect">
            <a:avLst/>
          </a:prstGeom>
          <a:noFill/>
        </p:spPr>
      </p:pic>
      <p:pic>
        <p:nvPicPr>
          <p:cNvPr id="11270" name="Picture 6" descr="Картинки по запросу комплектация roborobo ki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0506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  <a:r>
              <a:rPr lang="en-US" dirty="0" err="1" smtClean="0"/>
              <a:t>Rogic</a:t>
            </a: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8875" y="1196752"/>
            <a:ext cx="6245125" cy="54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Рисунок 1"/>
          <p:cNvPicPr>
            <a:picLocks noChangeAspect="1" noChangeArrowheads="1"/>
          </p:cNvPicPr>
          <p:nvPr/>
        </p:nvPicPr>
        <p:blipFill>
          <a:blip r:embed="rId3" cstate="print"/>
          <a:srcRect r="62308" b="51988"/>
          <a:stretch>
            <a:fillRect/>
          </a:stretch>
        </p:blipFill>
        <p:spPr bwMode="auto">
          <a:xfrm>
            <a:off x="0" y="1340768"/>
            <a:ext cx="299063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этапы разработки</a:t>
            </a:r>
            <a:r>
              <a:rPr lang="ru-RU" i="1" dirty="0" smtClean="0"/>
              <a:t> </a:t>
            </a:r>
            <a:r>
              <a:rPr lang="ru-RU" dirty="0" smtClean="0"/>
              <a:t>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Обозначение </a:t>
            </a:r>
            <a:r>
              <a:rPr lang="ru-RU" dirty="0"/>
              <a:t>темы проекта.</a:t>
            </a:r>
          </a:p>
          <a:p>
            <a:pPr lvl="0"/>
            <a:r>
              <a:rPr lang="ru-RU" dirty="0" smtClean="0"/>
              <a:t>Определение Цели </a:t>
            </a:r>
            <a:r>
              <a:rPr lang="ru-RU" dirty="0"/>
              <a:t>и </a:t>
            </a:r>
            <a:r>
              <a:rPr lang="ru-RU" dirty="0" smtClean="0"/>
              <a:t>задач представляемого </a:t>
            </a:r>
            <a:r>
              <a:rPr lang="ru-RU" dirty="0"/>
              <a:t>проекта.</a:t>
            </a:r>
          </a:p>
          <a:p>
            <a:pPr lvl="0"/>
            <a:r>
              <a:rPr lang="ru-RU" dirty="0"/>
              <a:t>Разработка механизма на основе конструктора </a:t>
            </a:r>
            <a:r>
              <a:rPr lang="en-US" dirty="0" err="1"/>
              <a:t>RoboRobo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Составление программы для работы механизма.</a:t>
            </a:r>
          </a:p>
          <a:p>
            <a:pPr lvl="0"/>
            <a:r>
              <a:rPr lang="ru-RU" dirty="0"/>
              <a:t>Тестирование модели, устранение дефектов и неисправностей.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79512" y="1268760"/>
            <a:ext cx="6096000" cy="2514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460" name="Picture 4" descr="Arduino 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76872"/>
            <a:ext cx="2857500" cy="42386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8195" name="Picture 3" descr="G:\DSC02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14300"/>
            <a:ext cx="6011863" cy="3386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6" name="Picture 2" descr="G:\DSC025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3356992"/>
            <a:ext cx="5746750" cy="3236912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Робототехника как одно из перспективных направлений современного IT образования.</vt:lpstr>
      <vt:lpstr>Слайд 2</vt:lpstr>
      <vt:lpstr>Слайд 3</vt:lpstr>
      <vt:lpstr>Конструктор Roborobo</vt:lpstr>
      <vt:lpstr>Программа Rogic</vt:lpstr>
      <vt:lpstr>Основные этапы разработки  проекта: </vt:lpstr>
      <vt:lpstr>Arduino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Ira</cp:lastModifiedBy>
  <cp:revision>5</cp:revision>
  <dcterms:created xsi:type="dcterms:W3CDTF">2016-12-13T19:39:34Z</dcterms:created>
  <dcterms:modified xsi:type="dcterms:W3CDTF">2017-08-10T12:20:05Z</dcterms:modified>
</cp:coreProperties>
</file>