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9" r:id="rId3"/>
    <p:sldId id="260" r:id="rId4"/>
    <p:sldId id="257" r:id="rId5"/>
    <p:sldId id="258" r:id="rId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8" d="100"/>
          <a:sy n="108" d="100"/>
        </p:scale>
        <p:origin x="-1050" y="-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55" Type="http://schemas.microsoft.com/office/2015/10/relationships/revisionInfo" Target="revisionInfo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027513-9DAD-499A-9405-F8EE3DFEEE1D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47AB0-057F-40AC-B127-DEB95C4643F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6892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09E6-6BCE-493A-9590-7A5A8CEAF012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1263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09E6-6BCE-493A-9590-7A5A8CEAF012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32761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09E6-6BCE-493A-9590-7A5A8CEAF012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6701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09E6-6BCE-493A-9590-7A5A8CEAF012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576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09E6-6BCE-493A-9590-7A5A8CEAF012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47405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09E6-6BCE-493A-9590-7A5A8CEAF012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395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09E6-6BCE-493A-9590-7A5A8CEAF012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5252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09E6-6BCE-493A-9590-7A5A8CEAF012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30016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09E6-6BCE-493A-9590-7A5A8CEAF012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608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09E6-6BCE-493A-9590-7A5A8CEAF012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1387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7F09E6-6BCE-493A-9590-7A5A8CEAF012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7356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7F09E6-6BCE-493A-9590-7A5A8CEAF012}" type="datetimeFigureOut">
              <a:rPr lang="ru-RU" smtClean="0"/>
              <a:t>21.08.2017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4B44D4-CA1B-45CA-891E-DC949AEF4A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8845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>
                <a:latin typeface="Times New Roman"/>
                <a:ea typeface="Calibri"/>
              </a:rPr>
              <a:t>Анализ предварительных результатов итоговой аттестации обучающихся в школах с низкими результатами обучения и школах, работающих в неблагоприятных социальных условиях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067944" y="4149080"/>
            <a:ext cx="4752528" cy="1752600"/>
          </a:xfrm>
        </p:spPr>
        <p:txBody>
          <a:bodyPr/>
          <a:lstStyle/>
          <a:p>
            <a:r>
              <a:rPr lang="ru-RU" dirty="0"/>
              <a:t>А.В. Андреева, доцент кафедры СОИРО, </a:t>
            </a:r>
            <a:r>
              <a:rPr lang="ru-RU" dirty="0" err="1"/>
              <a:t>к.п.н</a:t>
            </a:r>
            <a:r>
              <a:rPr lang="ru-RU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80381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Анализ успеваемости обучающихся</a:t>
            </a:r>
            <a:endParaRPr lang="ru-RU" dirty="0"/>
          </a:p>
        </p:txBody>
      </p:sp>
      <p:pic>
        <p:nvPicPr>
          <p:cNvPr id="1433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772816"/>
            <a:ext cx="9170344" cy="13954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43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39492"/>
            <a:ext cx="9144000" cy="145122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1581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Предварительные результаты итоговой аттестации</a:t>
            </a:r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8886834"/>
              </p:ext>
            </p:extLst>
          </p:nvPr>
        </p:nvGraphicFramePr>
        <p:xfrm>
          <a:off x="323528" y="1700809"/>
          <a:ext cx="8568952" cy="45365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497833"/>
                <a:gridCol w="1071119"/>
              </a:tblGrid>
              <a:tr h="147436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Количество обследуемых школ с низкими результатами обучения и школ, работающих в неблагоприятных социальных условиях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24</a:t>
                      </a:r>
                      <a:endParaRPr lang="ru-RU" sz="2400" dirty="0"/>
                    </a:p>
                  </a:txBody>
                  <a:tcPr/>
                </a:tc>
              </a:tr>
              <a:tr h="102071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Школы, показавшие отрицательную динамику по % не сдавших ОГЭ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8%</a:t>
                      </a:r>
                      <a:endParaRPr lang="ru-RU" sz="2400" dirty="0"/>
                    </a:p>
                  </a:txBody>
                  <a:tcPr/>
                </a:tc>
              </a:tr>
              <a:tr h="102071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Школы, показавшие отрицательную динамику по % качества ОГЭ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25%</a:t>
                      </a:r>
                      <a:endParaRPr lang="ru-RU" sz="2400" dirty="0"/>
                    </a:p>
                  </a:txBody>
                  <a:tcPr/>
                </a:tc>
              </a:tr>
              <a:tr h="1020713"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Школы, показавшие отрицательную динамику по 1 из параметров </a:t>
                      </a:r>
                      <a:endParaRPr lang="ru-RU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dirty="0" smtClean="0"/>
                        <a:t>29%</a:t>
                      </a:r>
                      <a:endParaRPr lang="ru-RU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4499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Динамика сдачи ОГЭ</a:t>
            </a:r>
            <a:endParaRPr lang="ru-RU" dirty="0"/>
          </a:p>
        </p:txBody>
      </p:sp>
      <p:pic>
        <p:nvPicPr>
          <p:cNvPr id="1229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772817"/>
            <a:ext cx="8609064" cy="4608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44114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Качество сдачи ОГЭ</a:t>
            </a:r>
            <a:endParaRPr lang="ru-RU" dirty="0"/>
          </a:p>
        </p:txBody>
      </p:sp>
      <p:pic>
        <p:nvPicPr>
          <p:cNvPr id="13315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8136903" cy="52532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95245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451</TotalTime>
  <Words>93</Words>
  <Application>Microsoft Office PowerPoint</Application>
  <PresentationFormat>Экран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Анализ предварительных результатов итоговой аттестации обучающихся в школах с низкими результатами обучения и школах, работающих в неблагоприятных социальных условиях</vt:lpstr>
      <vt:lpstr>Анализ успеваемости обучающихся</vt:lpstr>
      <vt:lpstr>Предварительные результаты итоговой аттестации</vt:lpstr>
      <vt:lpstr>Динамика сдачи ОГЭ</vt:lpstr>
      <vt:lpstr>Качество сдачи ОГЭ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Управление реализацией школьной программы перехода в эффективный режим работы</dc:title>
  <dc:creator>User</dc:creator>
  <cp:lastModifiedBy>Алёнка</cp:lastModifiedBy>
  <cp:revision>30</cp:revision>
  <cp:lastPrinted>2017-06-22T09:59:15Z</cp:lastPrinted>
  <dcterms:created xsi:type="dcterms:W3CDTF">2017-06-22T08:48:49Z</dcterms:created>
  <dcterms:modified xsi:type="dcterms:W3CDTF">2017-08-21T13:32:59Z</dcterms:modified>
</cp:coreProperties>
</file>