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05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55" Type="http://schemas.microsoft.com/office/2015/10/relationships/revisionInfo" Target="revisionInfo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27513-9DAD-499A-9405-F8EE3DFEEE1D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7AB0-057F-40AC-B127-DEB95C464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8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6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0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4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5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5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0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8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09E6-6BCE-493A-9590-7A5A8CEAF01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Calibri"/>
              </a:rPr>
              <a:t>Анализ предварительных результатов итоговой аттестации обучающихся в школах с низкими результатами обучения и школах, работающих в неблагоприятных социальных условиях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149080"/>
            <a:ext cx="4752528" cy="1752600"/>
          </a:xfrm>
        </p:spPr>
        <p:txBody>
          <a:bodyPr/>
          <a:lstStyle/>
          <a:p>
            <a:r>
              <a:rPr lang="ru-RU" dirty="0"/>
              <a:t>А.В. Андреева, доцент кафедры СОИРО, </a:t>
            </a:r>
            <a:r>
              <a:rPr lang="ru-RU" dirty="0" err="1"/>
              <a:t>к.п.н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3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успеваемости обучающихся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70344" cy="139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9492"/>
            <a:ext cx="9144000" cy="145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5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Предварительные результаты итоговой аттестации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86834"/>
              </p:ext>
            </p:extLst>
          </p:nvPr>
        </p:nvGraphicFramePr>
        <p:xfrm>
          <a:off x="323528" y="1700809"/>
          <a:ext cx="8568952" cy="453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7833"/>
                <a:gridCol w="1071119"/>
              </a:tblGrid>
              <a:tr h="147436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обследуемых школ с низкими результатами обучения и школ, работающих в неблагоприятных социальных условиях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24</a:t>
                      </a:r>
                      <a:endParaRPr lang="ru-RU" sz="2400" dirty="0"/>
                    </a:p>
                  </a:txBody>
                  <a:tcPr/>
                </a:tc>
              </a:tr>
              <a:tr h="10207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Школы, показавшие отрицательную динамику по % не сдавших ОГЭ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8%</a:t>
                      </a:r>
                      <a:endParaRPr lang="ru-RU" sz="2400" dirty="0"/>
                    </a:p>
                  </a:txBody>
                  <a:tcPr/>
                </a:tc>
              </a:tr>
              <a:tr h="10207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Школы, показавшие отрицательную динамику по % качества ОГЭ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25%</a:t>
                      </a:r>
                      <a:endParaRPr lang="ru-RU" sz="2400" dirty="0"/>
                    </a:p>
                  </a:txBody>
                  <a:tcPr/>
                </a:tc>
              </a:tr>
              <a:tr h="10207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Школы, показавшие отрицательную динамику по 1 из параметров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29%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4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сдачи ОГЭ</a:t>
            </a:r>
            <a:endParaRPr lang="ru-RU" dirty="0"/>
          </a:p>
        </p:txBody>
      </p:sp>
      <p:pic>
        <p:nvPicPr>
          <p:cNvPr id="122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7"/>
            <a:ext cx="860906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1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сдачи ОГЭ</a:t>
            </a:r>
            <a:endParaRPr lang="ru-RU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136903" cy="525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2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93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Анализ предварительных результатов итоговой аттестации обучающихся в школах с низкими результатами обучения и школах, работающих в неблагоприятных социальных условиях</vt:lpstr>
      <vt:lpstr>Анализ успеваемости обучающихся</vt:lpstr>
      <vt:lpstr>Предварительные результаты итоговой аттестации</vt:lpstr>
      <vt:lpstr>Динамика сдачи ОГЭ</vt:lpstr>
      <vt:lpstr>Качество сдачи ОГЭ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реализацией школьной программы перехода в эффективный режим работы</dc:title>
  <dc:creator>User</dc:creator>
  <cp:lastModifiedBy>Алёнка</cp:lastModifiedBy>
  <cp:revision>30</cp:revision>
  <cp:lastPrinted>2017-06-22T09:59:15Z</cp:lastPrinted>
  <dcterms:created xsi:type="dcterms:W3CDTF">2017-06-22T08:48:49Z</dcterms:created>
  <dcterms:modified xsi:type="dcterms:W3CDTF">2017-08-21T13:32:59Z</dcterms:modified>
</cp:coreProperties>
</file>