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61" r:id="rId4"/>
    <p:sldId id="262" r:id="rId5"/>
    <p:sldId id="264" r:id="rId6"/>
    <p:sldId id="266" r:id="rId7"/>
    <p:sldId id="267" r:id="rId8"/>
    <p:sldId id="268" r:id="rId9"/>
    <p:sldId id="269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444" autoAdjust="0"/>
  </p:normalViewPr>
  <p:slideViewPr>
    <p:cSldViewPr>
      <p:cViewPr varScale="1">
        <p:scale>
          <a:sx n="74" d="100"/>
          <a:sy n="74" d="100"/>
        </p:scale>
        <p:origin x="-17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390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D73A-359C-433E-AD57-5D22F03785CD}" type="datetimeFigureOut">
              <a:rPr lang="ru-RU" smtClean="0"/>
              <a:pPr/>
              <a:t>17.08.2017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EC91C-109C-484D-85B4-A33F6C353E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D73A-359C-433E-AD57-5D22F03785CD}" type="datetimeFigureOut">
              <a:rPr lang="ru-RU" smtClean="0"/>
              <a:pPr/>
              <a:t>17.08.2017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EC91C-109C-484D-85B4-A33F6C353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D73A-359C-433E-AD57-5D22F03785CD}" type="datetimeFigureOut">
              <a:rPr lang="ru-RU" smtClean="0"/>
              <a:pPr/>
              <a:t>17.08.2017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EC91C-109C-484D-85B4-A33F6C353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D73A-359C-433E-AD57-5D22F03785CD}" type="datetimeFigureOut">
              <a:rPr lang="ru-RU" smtClean="0"/>
              <a:pPr/>
              <a:t>17.08.2017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EC91C-109C-484D-85B4-A33F6C353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D73A-359C-433E-AD57-5D22F03785CD}" type="datetimeFigureOut">
              <a:rPr lang="ru-RU" smtClean="0"/>
              <a:pPr/>
              <a:t>17.08.2017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04EC91C-109C-484D-85B4-A33F6C353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D73A-359C-433E-AD57-5D22F03785CD}" type="datetimeFigureOut">
              <a:rPr lang="ru-RU" smtClean="0"/>
              <a:pPr/>
              <a:t>17.08.2017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EC91C-109C-484D-85B4-A33F6C353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D73A-359C-433E-AD57-5D22F03785CD}" type="datetimeFigureOut">
              <a:rPr lang="ru-RU" smtClean="0"/>
              <a:pPr/>
              <a:t>17.08.2017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EC91C-109C-484D-85B4-A33F6C353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D73A-359C-433E-AD57-5D22F03785CD}" type="datetimeFigureOut">
              <a:rPr lang="ru-RU" smtClean="0"/>
              <a:pPr/>
              <a:t>17.08.2017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EC91C-109C-484D-85B4-A33F6C353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D73A-359C-433E-AD57-5D22F03785CD}" type="datetimeFigureOut">
              <a:rPr lang="ru-RU" smtClean="0"/>
              <a:pPr/>
              <a:t>17.08.2017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EC91C-109C-484D-85B4-A33F6C353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D73A-359C-433E-AD57-5D22F03785CD}" type="datetimeFigureOut">
              <a:rPr lang="ru-RU" smtClean="0"/>
              <a:pPr/>
              <a:t>17.08.2017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EC91C-109C-484D-85B4-A33F6C353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D73A-359C-433E-AD57-5D22F03785CD}" type="datetimeFigureOut">
              <a:rPr lang="ru-RU" smtClean="0"/>
              <a:pPr/>
              <a:t>17.08.2017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EC91C-109C-484D-85B4-A33F6C353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E3BD73A-359C-433E-AD57-5D22F03785CD}" type="datetimeFigureOut">
              <a:rPr lang="ru-RU" smtClean="0"/>
              <a:pPr/>
              <a:t>17.08.2017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04EC91C-109C-484D-85B4-A33F6C353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864095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Муниципальное бюджетное учреждение дополнительного образования «Станция юных натуралистов»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г</a:t>
            </a:r>
            <a:r>
              <a:rPr lang="ru-RU" sz="1600" dirty="0" smtClean="0"/>
              <a:t>. Сафоново Смоленской области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132856"/>
            <a:ext cx="7776864" cy="2376264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5100" dirty="0" smtClean="0"/>
              <a:t>Вариативность форм и методов экологического образования учащихся </a:t>
            </a:r>
            <a:r>
              <a:rPr lang="ru-RU" sz="5100" dirty="0" smtClean="0"/>
              <a:t>в </a:t>
            </a:r>
            <a:r>
              <a:rPr lang="ru-RU" sz="5100" dirty="0" smtClean="0"/>
              <a:t>учреждении дополнительного образования</a:t>
            </a:r>
          </a:p>
          <a:p>
            <a:pPr algn="ctr"/>
            <a:r>
              <a:rPr lang="ru-RU" sz="5100" dirty="0" smtClean="0"/>
              <a:t> </a:t>
            </a:r>
          </a:p>
          <a:p>
            <a:pPr algn="ctr"/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059832" y="4867189"/>
            <a:ext cx="583264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i="1" dirty="0" err="1"/>
              <a:t>Буценина</a:t>
            </a:r>
            <a:r>
              <a:rPr lang="ru-RU" sz="2400" i="1" dirty="0"/>
              <a:t> Наталья Викторовна, методист </a:t>
            </a:r>
            <a:endParaRPr lang="ru-RU" sz="2400" dirty="0"/>
          </a:p>
          <a:p>
            <a:pPr algn="r"/>
            <a:r>
              <a:rPr lang="ru-RU" sz="2400" i="1" dirty="0"/>
              <a:t>МБУ ДО «СЮН» г. Сафоново</a:t>
            </a:r>
            <a:endParaRPr lang="ru-RU" sz="2400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</p:spTree>
  </p:cSld>
  <p:clrMapOvr>
    <a:masterClrMapping/>
  </p:clrMapOvr>
  <p:transition advTm="101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5840078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r>
              <a:rPr lang="ru-RU" dirty="0" smtClean="0"/>
              <a:t>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effectLst/>
              </a:rPr>
              <a:t>Муниципальное </a:t>
            </a:r>
            <a:r>
              <a:rPr lang="ru-RU" sz="2000" dirty="0">
                <a:effectLst/>
              </a:rPr>
              <a:t>бюджетное учреждение дополнительного образования  «Станция юных натуралистов» </a:t>
            </a: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г</a:t>
            </a:r>
            <a:r>
              <a:rPr lang="ru-RU" sz="2000" dirty="0">
                <a:effectLst/>
              </a:rPr>
              <a:t>. Сафоново Смоленской </a:t>
            </a:r>
            <a:r>
              <a:rPr lang="ru-RU" sz="2000" dirty="0" smtClean="0">
                <a:effectLst/>
              </a:rPr>
              <a:t>области</a:t>
            </a:r>
            <a:r>
              <a:rPr lang="ru-RU" sz="2000" b="0" dirty="0" smtClean="0">
                <a:effectLst/>
              </a:rPr>
              <a:t/>
            </a:r>
            <a:br>
              <a:rPr lang="ru-RU" sz="2000" b="0" dirty="0" smtClean="0">
                <a:effectLst/>
              </a:rPr>
            </a:br>
            <a:r>
              <a:rPr lang="ru-RU" sz="2000" dirty="0">
                <a:effectLst/>
              </a:rPr>
              <a:t>215700, Смоленская обл., </a:t>
            </a:r>
            <a:r>
              <a:rPr lang="ru-RU" sz="2000" dirty="0" err="1">
                <a:effectLst/>
              </a:rPr>
              <a:t>г.Сафоново</a:t>
            </a:r>
            <a:r>
              <a:rPr lang="ru-RU" sz="2000" dirty="0">
                <a:effectLst/>
              </a:rPr>
              <a:t>, </a:t>
            </a:r>
            <a:br>
              <a:rPr lang="ru-RU" sz="2000" dirty="0">
                <a:effectLst/>
              </a:rPr>
            </a:br>
            <a:r>
              <a:rPr lang="ru-RU" sz="2000" dirty="0" err="1">
                <a:effectLst/>
              </a:rPr>
              <a:t>ул.Красногвардейская</a:t>
            </a:r>
            <a:r>
              <a:rPr lang="ru-RU" sz="2000" dirty="0">
                <a:effectLst/>
              </a:rPr>
              <a:t>, д. 43 </a:t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syun2010@list.ru</a:t>
            </a:r>
            <a:r>
              <a:rPr lang="ru-RU" sz="2000" b="0" dirty="0" smtClean="0">
                <a:effectLst/>
              </a:rPr>
              <a:t> </a:t>
            </a: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11208" cy="64807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Формы работы: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908720"/>
            <a:ext cx="8424936" cy="5760640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§"/>
            </a:pPr>
            <a:r>
              <a:rPr lang="ru-RU" sz="2800" dirty="0" smtClean="0"/>
              <a:t>Природоохранные акции, рейды, операции по благоустройству и </a:t>
            </a:r>
            <a:r>
              <a:rPr lang="ru-RU" sz="2800" dirty="0" smtClean="0"/>
              <a:t>озеленению</a:t>
            </a:r>
            <a:endParaRPr lang="ru-RU" sz="2800" dirty="0" smtClean="0"/>
          </a:p>
          <a:p>
            <a:pPr algn="l">
              <a:buFont typeface="Wingdings" pitchFamily="2" charset="2"/>
              <a:buChar char="§"/>
            </a:pPr>
            <a:r>
              <a:rPr lang="ru-RU" sz="2800" dirty="0" smtClean="0"/>
              <a:t>Экологические </a:t>
            </a:r>
            <a:r>
              <a:rPr lang="ru-RU" sz="2800" dirty="0" smtClean="0"/>
              <a:t>конференции, праздники, спектакли, игры, </a:t>
            </a:r>
            <a:r>
              <a:rPr lang="ru-RU" sz="2800" dirty="0" smtClean="0"/>
              <a:t>экспресс-викторины</a:t>
            </a:r>
            <a:endParaRPr lang="ru-RU" sz="2800" dirty="0" smtClean="0"/>
          </a:p>
          <a:p>
            <a:pPr algn="l">
              <a:buFont typeface="Wingdings" pitchFamily="2" charset="2"/>
              <a:buChar char="§"/>
            </a:pPr>
            <a:r>
              <a:rPr lang="ru-RU" sz="2800" dirty="0" smtClean="0"/>
              <a:t>Занятия </a:t>
            </a:r>
            <a:r>
              <a:rPr lang="ru-RU" sz="2800" dirty="0" smtClean="0"/>
              <a:t>в творческих объединениях, беседы, экскурсии, туристические походы, экологические практикумы</a:t>
            </a:r>
          </a:p>
          <a:p>
            <a:pPr algn="l">
              <a:buFont typeface="Wingdings" pitchFamily="2" charset="2"/>
              <a:buChar char="§"/>
            </a:pPr>
            <a:r>
              <a:rPr lang="ru-RU" sz="2800" dirty="0" smtClean="0"/>
              <a:t>Опытнические </a:t>
            </a:r>
            <a:r>
              <a:rPr lang="ru-RU" sz="2800" dirty="0" smtClean="0"/>
              <a:t>работы на учебно-опытном </a:t>
            </a:r>
            <a:r>
              <a:rPr lang="ru-RU" sz="2800" dirty="0" smtClean="0"/>
              <a:t>участке</a:t>
            </a:r>
            <a:endParaRPr lang="ru-RU" sz="2800" dirty="0" smtClean="0"/>
          </a:p>
          <a:p>
            <a:pPr algn="l">
              <a:buFont typeface="Wingdings" pitchFamily="2" charset="2"/>
              <a:buChar char="§"/>
            </a:pPr>
            <a:r>
              <a:rPr lang="ru-RU" sz="2800" dirty="0" smtClean="0"/>
              <a:t>Индивидуальные </a:t>
            </a:r>
            <a:r>
              <a:rPr lang="ru-RU" sz="2800" dirty="0" smtClean="0"/>
              <a:t>наблюдения за животными и растениями, моделирование, проектирование, художественная деятельность, исследовательская деятельность и др.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Наблюдение за первоцветами </a:t>
            </a:r>
            <a:br>
              <a:rPr lang="ru-RU" sz="3600" dirty="0" smtClean="0"/>
            </a:br>
            <a:r>
              <a:rPr lang="ru-RU" sz="3600" dirty="0" smtClean="0"/>
              <a:t>на </a:t>
            </a:r>
            <a:r>
              <a:rPr lang="ru-RU" sz="3600" dirty="0" smtClean="0"/>
              <a:t>учебно-опытном участке</a:t>
            </a:r>
            <a:endParaRPr lang="ru-RU" sz="3600" dirty="0"/>
          </a:p>
        </p:txBody>
      </p:sp>
      <p:pic>
        <p:nvPicPr>
          <p:cNvPr id="8" name="Содержимое 3" descr="F:\фото первоц дети17\IMG_20170421_122550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31640" y="1628800"/>
            <a:ext cx="6354098" cy="491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108012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Наблюдения в уголке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живой природы</a:t>
            </a:r>
            <a:endParaRPr lang="ru-RU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03648" y="1484784"/>
            <a:ext cx="6532492" cy="4899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Проектная и исследовательская </a:t>
            </a:r>
            <a:r>
              <a:rPr lang="ru-RU" sz="3600" dirty="0" smtClean="0"/>
              <a:t>деятельность</a:t>
            </a:r>
            <a:endParaRPr lang="ru-RU" sz="3600" dirty="0"/>
          </a:p>
        </p:txBody>
      </p:sp>
      <p:pic>
        <p:nvPicPr>
          <p:cNvPr id="6" name="Содержимое 11" descr="P1040298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067944" y="1772816"/>
            <a:ext cx="4752528" cy="4038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4" descr="IMG_20160712_102508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95536" y="1844824"/>
            <a:ext cx="324036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Экологическая  игра «Паутинка»</a:t>
            </a:r>
            <a:endParaRPr lang="ru-RU" sz="3600" dirty="0"/>
          </a:p>
        </p:txBody>
      </p:sp>
      <p:pic>
        <p:nvPicPr>
          <p:cNvPr id="1026" name="Picture 2" descr="C:\Users\СТАНЦИЯ  ЮННАТОВ\Desktop\ДЛЯ наташи Викторовны\от Маши\DSCN15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83085" y="1412776"/>
            <a:ext cx="6406435" cy="4804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Экскурсия «Осенние изменения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в </a:t>
            </a:r>
            <a:r>
              <a:rPr lang="ru-RU" sz="3600" dirty="0" smtClean="0"/>
              <a:t>природе» </a:t>
            </a:r>
            <a:endParaRPr lang="ru-RU" sz="3600" dirty="0"/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39879" y="1556792"/>
            <a:ext cx="6282892" cy="466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Экологическая тропа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«</a:t>
            </a:r>
            <a:r>
              <a:rPr lang="ru-RU" sz="3600" dirty="0" smtClean="0"/>
              <a:t>Берендеево царство»</a:t>
            </a:r>
            <a:endParaRPr lang="ru-RU" sz="3600" dirty="0"/>
          </a:p>
        </p:txBody>
      </p:sp>
      <p:pic>
        <p:nvPicPr>
          <p:cNvPr id="3074" name="Picture 2" descr="C:\Users\СТАНЦИЯ  ЮННАТОВ\Desktop\ДЛЯ наташи Викторовны\IMG_63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520" y="1844824"/>
            <a:ext cx="4244280" cy="3748856"/>
          </a:xfrm>
          <a:prstGeom prst="rect">
            <a:avLst/>
          </a:prstGeom>
          <a:noFill/>
        </p:spPr>
      </p:pic>
      <p:pic>
        <p:nvPicPr>
          <p:cNvPr id="3075" name="Picture 3" descr="C:\Users\СТАНЦИЯ  ЮННАТОВ\Desktop\ДЛЯ наташи Викторовны\IMG_626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4008" y="1844824"/>
            <a:ext cx="4248472" cy="3748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Районный конкурс детского творчества «Птица года»</a:t>
            </a:r>
            <a:endParaRPr lang="ru-RU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0" y="1772816"/>
            <a:ext cx="4422643" cy="410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79512" y="1772816"/>
            <a:ext cx="4278627" cy="410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35">
      <a:dk1>
        <a:sysClr val="windowText" lastClr="000000"/>
      </a:dk1>
      <a:lt1>
        <a:sysClr val="window" lastClr="FFFFFF"/>
      </a:lt1>
      <a:dk2>
        <a:srgbClr val="3366CC"/>
      </a:dk2>
      <a:lt2>
        <a:srgbClr val="DBF5F9"/>
      </a:lt2>
      <a:accent1>
        <a:srgbClr val="FFFF00"/>
      </a:accent1>
      <a:accent2>
        <a:srgbClr val="FFC000"/>
      </a:accent2>
      <a:accent3>
        <a:srgbClr val="39EEBC"/>
      </a:accent3>
      <a:accent4>
        <a:srgbClr val="FFC000"/>
      </a:accent4>
      <a:accent5>
        <a:srgbClr val="10CF9B"/>
      </a:accent5>
      <a:accent6>
        <a:srgbClr val="A5C249"/>
      </a:accent6>
      <a:hlink>
        <a:srgbClr val="FFC000"/>
      </a:hlink>
      <a:folHlink>
        <a:srgbClr val="94F6DB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210</TotalTime>
  <Words>129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Муниципальное бюджетное учреждение дополнительного образования «Станция юных натуралистов»  г. Сафоново Смоленской области</vt:lpstr>
      <vt:lpstr>Формы работы:</vt:lpstr>
      <vt:lpstr>Наблюдение за первоцветами  на учебно-опытном участке</vt:lpstr>
      <vt:lpstr>Наблюдения в уголке  живой природы</vt:lpstr>
      <vt:lpstr>Проектная и исследовательская деятельность</vt:lpstr>
      <vt:lpstr>Экологическая  игра «Паутинка»</vt:lpstr>
      <vt:lpstr>Экскурсия «Осенние изменения  в природе» </vt:lpstr>
      <vt:lpstr>Экологическая тропа  «Берендеево царство»</vt:lpstr>
      <vt:lpstr>Районный конкурс детского творчества «Птица года»</vt:lpstr>
      <vt:lpstr>Спасибо за внимание!  Муниципальное бюджетное учреждение дополнительного образования  «Станция юных натуралистов»  г. Сафоново Смоленской области 215700, Смоленская обл., г.Сафоново,  ул.Красногвардейская, д. 43  syun2010@list.ru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учреждение дополнительного образования «Станция юных натуралистов» г. Сафоново Смоленской области</dc:title>
  <dc:creator>СТАНЦИЯ  ЮННАТОВ</dc:creator>
  <cp:lastModifiedBy>БЛ-1</cp:lastModifiedBy>
  <cp:revision>28</cp:revision>
  <dcterms:created xsi:type="dcterms:W3CDTF">2017-08-14T10:57:56Z</dcterms:created>
  <dcterms:modified xsi:type="dcterms:W3CDTF">2017-08-17T10:16:37Z</dcterms:modified>
</cp:coreProperties>
</file>