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6" r:id="rId4"/>
    <p:sldId id="287" r:id="rId5"/>
    <p:sldId id="292" r:id="rId6"/>
    <p:sldId id="297" r:id="rId7"/>
    <p:sldId id="296" r:id="rId8"/>
    <p:sldId id="294" r:id="rId9"/>
    <p:sldId id="261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8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1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5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8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6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092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428D7F-1CDD-4CE9-AD71-328E0FE394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89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BE290-AE92-46EA-A69A-499C511D903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1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183EB-00FD-4F59-8CEF-70181C2437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85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650F-C0BE-4C43-887A-424BBB6C84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81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4D8E3-0ACA-4A42-9F7C-CBD4D96A03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1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11DE-04E3-401C-BA7D-666337DCC6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684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2C02E-6413-4FD6-A77F-1DF9DD22A4E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1320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87F5F-DC3D-4B75-8EAC-D2E8752FB3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68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7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64883-F082-479F-A552-AF7F552552B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43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7062B-0DB2-4F3E-8AA3-A3EFF93EDCD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724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308E7-6A69-4888-AF5F-08579A087D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980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92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28.08.2017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937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365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28.08.2017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93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60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26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28.08.2017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88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8" y="434166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554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7835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236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90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2279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06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7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97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42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08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2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808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8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28.08.2017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9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5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F7A1C4-7E53-4711-9618-F2391CAF84D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54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28.08.2017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04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psi-iro@yandex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420888"/>
            <a:ext cx="3672408" cy="388843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психолого-педагогических технологий специалистами образовательных организаций Смоленской области: проблемы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реализации </a:t>
            </a:r>
            <a:r>
              <a:rPr lang="ru-RU" sz="2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Нетребенко </a:t>
            </a:r>
            <a:r>
              <a:rPr lang="ru-RU" sz="1800" b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Л.В. зав. кафедрой, </a:t>
            </a:r>
            <a:r>
              <a:rPr lang="ru-RU" sz="1800" b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кафедры психолого-педагогического </a:t>
            </a:r>
            <a:r>
              <a:rPr lang="ru-RU" sz="1800" b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</a:t>
            </a:r>
            <a:br>
              <a:rPr lang="ru-RU" sz="1800" b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СОИРО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21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i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3200" b="1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освоения и реализации ППТ:</a:t>
            </a:r>
          </a:p>
          <a:p>
            <a:pPr algn="ctr">
              <a:buClr>
                <a:srgbClr val="53548A"/>
              </a:buClr>
            </a:pPr>
            <a:endParaRPr lang="ru-RU" sz="2400" b="1" dirty="0">
              <a:solidFill>
                <a:srgbClr val="000000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-совершенствование профессиональных компетенций педагогов - 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-разработка </a:t>
            </a:r>
            <a:r>
              <a:rPr lang="ru-RU" sz="24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технологий психологического обеспечения </a:t>
            </a:r>
            <a:r>
              <a:rPr lang="ru-RU" sz="2400" b="1" dirty="0" smtClean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учебно-воспитательной работы</a:t>
            </a:r>
          </a:p>
          <a:p>
            <a:pPr marL="379476" lvl="0" indent="-342900" algn="ctr">
              <a:buClr>
                <a:srgbClr val="53548A"/>
              </a:buClr>
              <a:buFontTx/>
              <a:buChar char="-"/>
            </a:pPr>
            <a:endParaRPr lang="ru-RU" sz="2400" b="1" dirty="0" smtClean="0">
              <a:solidFill>
                <a:srgbClr val="000000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225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73431"/>
              </p:ext>
            </p:extLst>
          </p:nvPr>
        </p:nvGraphicFramePr>
        <p:xfrm>
          <a:off x="0" y="0"/>
          <a:ext cx="9143999" cy="8865016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2771799"/>
                <a:gridCol w="6372200"/>
              </a:tblGrid>
              <a:tr h="513702">
                <a:tc>
                  <a:txBody>
                    <a:bodyPr/>
                    <a:lstStyle/>
                    <a:p>
                      <a:pPr marL="95250" marR="95250" indent="54038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Основания классификации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Виды 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технологий (Р.В. </a:t>
                      </a:r>
                      <a:r>
                        <a:rPr lang="ru-RU" sz="24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Овчарова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)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613507">
                <a:tc>
                  <a:txBody>
                    <a:bodyPr/>
                    <a:lstStyle/>
                    <a:p>
                      <a:pPr marL="95250" marR="9525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       1. Сферы              </a:t>
                      </a:r>
                    </a:p>
                    <a:p>
                      <a:pPr marL="95250" marR="9525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     применения</a:t>
                      </a: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Универсальные. Региональные. Локальные.</a:t>
                      </a: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423836">
                <a:tc>
                  <a:txBody>
                    <a:bodyPr/>
                    <a:lstStyle/>
                    <a:p>
                      <a:pPr marL="95250" marR="95250" indent="54038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2.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Объекты</a:t>
                      </a: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Групповые. Общинные. Индивидуальные.</a:t>
                      </a: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1212334"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3. Характер решаемых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задач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lvl="0" indent="5403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Организационные. Прогнозирование.</a:t>
                      </a: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Обучающие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(информационные)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              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Инновационные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(поисковые) </a:t>
                      </a: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Моделирование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, проектирование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</a:p>
                  </a:txBody>
                  <a:tcPr marL="8966" marR="8966" marT="8966" marB="8966" anchor="ctr"/>
                </a:tc>
              </a:tr>
              <a:tr h="763214"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. Область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заимствования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 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 методов</a:t>
                      </a: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Социально-психологические. Социально-педагогические. </a:t>
                      </a:r>
                      <a:r>
                        <a:rPr lang="ru-RU" sz="20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Психолого-педагогические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Социально-медицинские.</a:t>
                      </a: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4006863"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5.Направления психологической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+mj-lt"/>
                        </a:rPr>
                        <a:t> работы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Собственно психотехнологии: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Психодиагностические (психологической экспертизы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). Развивающие. Психопрофилактические. Психологического информирования.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Психологического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консультирования.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Социально-психологической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адаптации. Психокоррекционные. Психотерапевтические.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Психологической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реабилитации.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Психологического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сопровождения.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0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i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Психолого-педагогические технологии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определенная система содержания, средств и методов обучения и воспитания, направленных на решение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 (примером является технология развивающего обучения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540385" algn="ctr">
              <a:spcAft>
                <a:spcPts val="0"/>
              </a:spcAft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Психолого-педагогические технологии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системе сопровождения учебно-воспитательного процесса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2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3548" y="540139"/>
            <a:ext cx="8338628" cy="538296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Garamond" panose="02020404030301010803" pitchFamily="18" charset="0"/>
              </a:rPr>
              <a:t/>
            </a:r>
            <a:br>
              <a:rPr lang="ru-RU" sz="4000" dirty="0" smtClean="0">
                <a:latin typeface="Garamond" panose="02020404030301010803" pitchFamily="18" charset="0"/>
              </a:rPr>
            </a:br>
            <a:r>
              <a:rPr lang="ru-RU" sz="4000" dirty="0" smtClean="0">
                <a:latin typeface="Garamond" panose="02020404030301010803" pitchFamily="18" charset="0"/>
              </a:rPr>
              <a:t>      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 - педагогические технологии</a:t>
            </a:r>
            <a:b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(в работе с детьми, с педагогами, с родителями)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1.Современные здоровьесберегающие и </a:t>
            </a:r>
            <a:r>
              <a:rPr lang="ru-RU" sz="2400" b="0" dirty="0" err="1">
                <a:solidFill>
                  <a:schemeClr val="tx1"/>
                </a:solidFill>
                <a:latin typeface="Garamond" panose="02020404030301010803" pitchFamily="18" charset="0"/>
              </a:rPr>
              <a:t>здоровьеформирующие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психолого-педагогические технологии (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в работе с детьми, с педагогами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, с 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родителями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)</a:t>
            </a:r>
            <a:b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Психолого-педагогические технологии в 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работе с одаренными детьми и их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родителями (Духовно-нравственное 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развитие одаренного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ребенка, Работа 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с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родителями, 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Подготовка к конкурсам,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олимпиадам)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3. Технологии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взаимодействия</a:t>
            </a:r>
            <a:b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4. Когнитивные образовательные технологии:</a:t>
            </a:r>
            <a:b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- Технология развития творческого мышления</a:t>
            </a:r>
            <a:b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-Технология развития критического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мышления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5. Интерактивные технологии: игровые,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тренинг,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дискуссионные и др.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28.08.2017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4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Garamond" panose="02020404030301010803" pitchFamily="18" charset="0"/>
              </a:rPr>
              <a:t/>
            </a:r>
            <a:br>
              <a:rPr lang="ru-RU" sz="4000" dirty="0" smtClean="0">
                <a:latin typeface="Garamond" panose="02020404030301010803" pitchFamily="18" charset="0"/>
              </a:rPr>
            </a:br>
            <a:r>
              <a:rPr lang="ru-RU" sz="4000" dirty="0" smtClean="0">
                <a:latin typeface="Garamond" panose="02020404030301010803" pitchFamily="18" charset="0"/>
              </a:rPr>
              <a:t>       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39552" y="589616"/>
            <a:ext cx="8136904" cy="62683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Технология- алгоритм целенаправленных последовательных действий участников образовательного процесса, обеспечивающих достижение намеченного 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результата (</a:t>
            </a:r>
            <a:r>
              <a:rPr lang="ru-RU" sz="2400" b="1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Л.В. </a:t>
            </a:r>
            <a:r>
              <a:rPr lang="ru-RU" sz="2400" b="1" dirty="0" err="1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Байбородова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4 компонента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в характеристике </a:t>
            </a:r>
            <a:r>
              <a:rPr lang="ru-RU" sz="2800" b="1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любой </a:t>
            </a:r>
            <a:r>
              <a:rPr lang="ru-RU" sz="28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технологии: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Цели и задачи, которые должна решать технология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Психологический и педагогический результат, который предполагается получить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Пошаговая деятельность педагога-психолога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Этапы психолого-педагогического сопровождения</a:t>
            </a:r>
            <a:endParaRPr lang="ru-RU" sz="4000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28.08.2017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932040" y="5877272"/>
            <a:ext cx="3502152" cy="509141"/>
          </a:xfrm>
        </p:spPr>
        <p:txBody>
          <a:bodyPr/>
          <a:lstStyle/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Нетребенко Л.В. доцент кафедры психолого-педагогического проектирования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35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552450" marR="95250" indent="-457200" algn="l">
              <a:spcBef>
                <a:spcPts val="750"/>
              </a:spcBef>
              <a:spcAft>
                <a:spcPts val="750"/>
              </a:spcAft>
              <a:buAutoNum type="arabicPeriod"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Овчарова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Р. В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психология образования: Учеб. пособие для студ. психол. фак. университетов. – М.: Издательский центр «Академия», 2003. – 448 с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52450" marR="95250" indent="-457200" algn="l">
              <a:spcBef>
                <a:spcPts val="750"/>
              </a:spcBef>
              <a:spcAft>
                <a:spcPts val="750"/>
              </a:spcAft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http://www.studmed.ru/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l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3. </a:t>
            </a:r>
            <a:r>
              <a:rPr lang="en-US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https://moluch.ru/conf/ped/archive/189/10148/</a:t>
            </a: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4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 lnSpcReduction="10000"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15 августа 2017 г.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Куратор –кафедра психолого-педагогического проектирования ГАУ ДПО СОИРО </a:t>
            </a:r>
            <a:endParaRPr lang="en-US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Лариса В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икторовна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доцент, зав. кафедрой психолого-педагогического проектирования ГАУ ДПО 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СОИРО, руководитель ОМО педагогов-психологов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Фараонова Наталья Михайловна-председатель ОМО педагогов-психологов, педагог-психолог СОГБОУ «Центр диагностики и консультирования»</a:t>
            </a:r>
            <a:endParaRPr lang="ru-RU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Тел. 38-95-51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Адрес электронной почты:</a:t>
            </a:r>
            <a:endParaRPr lang="en-US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  <a:hlinkClick r:id="rId2"/>
              </a:rPr>
              <a:t>psi-iro@yandex.ru</a:t>
            </a:r>
            <a:endParaRPr lang="ru-RU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endParaRPr lang="ru-RU" sz="2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Спасибо, за внимание!</a:t>
            </a:r>
          </a:p>
          <a:p>
            <a:pPr algn="l"/>
            <a:endParaRPr lang="ru-RU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endParaRPr lang="ru-RU" sz="36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02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001018455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302</Words>
  <Application>Microsoft Office PowerPoint</Application>
  <PresentationFormat>Экран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Times New Roman</vt:lpstr>
      <vt:lpstr>Verdana</vt:lpstr>
      <vt:lpstr>Wingdings 2</vt:lpstr>
      <vt:lpstr>Аспект</vt:lpstr>
      <vt:lpstr>TS001018455</vt:lpstr>
      <vt:lpstr>2_Остин</vt:lpstr>
      <vt:lpstr>Использование психолого-педагогических технологий специалистами образовательных организаций Смоленской области: проблемы и возможности реализации   Нетребенко Л.В. зав. кафедрой,  доцент кафедры психолого-педагогического проектирования ГАУ ДПО СОИРО </vt:lpstr>
      <vt:lpstr>   </vt:lpstr>
      <vt:lpstr>     </vt:lpstr>
      <vt:lpstr>   </vt:lpstr>
      <vt:lpstr>                Психолого - педагогические технологии      (в работе с детьми, с педагогами, с родителями) 1.Современные здоровьесберегающие и здоровьеформирующие психолого-педагогические технологии (в работе с детьми, с педагогами, с родителями) 2. Психолого-педагогические технологии в работе с одаренными детьми и их родителями (Духовно-нравственное развитие одаренного ребенка, Работа с родителями, Подготовка к конкурсам, олимпиадам) 3. Технологии взаимодействия 4. Когнитивные образовательные технологии: - Технология развития творческого мышления -Технология развития критического мышления 5. Интерактивные технологии: игровые, тренинг, дискуссионные и др.   </vt:lpstr>
      <vt:lpstr>          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КПП-1</dc:creator>
  <cp:lastModifiedBy>Лариса</cp:lastModifiedBy>
  <cp:revision>44</cp:revision>
  <dcterms:created xsi:type="dcterms:W3CDTF">2017-06-28T07:34:36Z</dcterms:created>
  <dcterms:modified xsi:type="dcterms:W3CDTF">2017-08-28T14:20:09Z</dcterms:modified>
</cp:coreProperties>
</file>