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7082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46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20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16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596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0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579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945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4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170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315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</a:t>
            </a:r>
            <a:r>
              <a:rPr lang="ru-RU" dirty="0" err="1"/>
              <a:t>уровен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5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&#1086;&#1088;&#1092;&#1086;&#1075;&#1088;&#1072;&#1092;&#1080;&#1095;&#1077;&#1089;&#1082;&#1072;&#1103;%20&#1090;&#1077;&#1090;&#1088;&#1072;&#1076;&#1100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&#1090;&#1077;&#1090;&#1088;&#1072;&#1076;&#1100;%20&#1076;&#1083;&#1103;%20&#1089;&#1087;&#1080;&#1089;&#1099;&#1074;&#1072;&#1085;&#1080;&#1103;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school-collection.ed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67-0036_&#1056;&#1059;_&#1060;-&#1054;&#1048;&#1044;-4.pdf" TargetMode="External"/><Relationship Id="rId2" Type="http://schemas.openxmlformats.org/officeDocument/2006/relationships/hyperlink" Target="67-0036_&#1052;&#1040;_&#1060;-&#1054;&#1048;&#1044;-4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8;&#1091;&#1089;&#1089;&#1082;&#1080;&#1081;%20&#1103;&#1079;&#1099;&#1082;.docx" TargetMode="External"/><Relationship Id="rId2" Type="http://schemas.openxmlformats.org/officeDocument/2006/relationships/hyperlink" Target="&#1084;&#1072;&#1090;&#1077;&#1084;&#1072;&#1090;&#1080;&#1082;&#1072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5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SimSun"/>
                <a:cs typeface="Tahoma"/>
              </a:rPr>
              <a:t>Система Д.Б.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SimSun"/>
                <a:cs typeface="Tahoma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SimSun"/>
                <a:cs typeface="Tahoma"/>
              </a:rPr>
              <a:t>Эльконина-В.В.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SimSun"/>
                <a:cs typeface="Tahoma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SimSun"/>
                <a:cs typeface="Tahoma"/>
              </a:rPr>
              <a:t>Давыдова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SimSun"/>
                <a:cs typeface="Tahoma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SimSun"/>
                <a:cs typeface="Tahoma"/>
              </a:rPr>
              <a:t>как средство достижения качества образования в начальной школе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ea typeface="SimSun"/>
              <a:cs typeface="Tahom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Галайдина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Юрьевна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УВР,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«Школа-гимназия»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Ярцево, Смоленской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0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IEcy;.&amp;Vcy;. &amp;Vcy;&amp;ocy;&amp;scy;&amp;tcy;&amp;ocy;&amp;rcy;&amp;gcy;&amp;ocy;&amp;vcy;&amp;acy;, &amp;Tcy;.&amp;Vcy;. &amp;Ncy;&amp;iecy;&amp;kcy;&amp;rcy;&amp;acy;&amp;scy;&amp;ocy;&amp;vcy;&amp;acy; &amp;Mcy;&amp;iecy;&amp;tcy;&amp;ocy;&amp;dcy;&amp;icy;&amp;chcy;&amp;iecy;&amp;scy;&amp;kcy;&amp;icy;&amp;jcy; &amp;kcy;&amp;ocy;&amp;mcy;&amp;mcy;&amp;iecy;&amp;ncy;&amp;tcy;&amp;acy;&amp;rcy;&amp;icy;&amp;jcy; &amp;kcy; &amp;ucy;&amp;chcy;&amp;iecy;&amp;bcy;&amp;ncy;&amp;icy;&amp;kcy;&amp;ucy; &amp;rcy;&amp;ucy;&amp;scy;&amp;scy;&amp;kcy;&amp;ocy;&amp;gcy;&amp;ocy; &amp;yacy;&amp;zcy;&amp;ycy;&amp;kcy;&amp;acy; &amp;dcy;&amp;lcy;&amp;yacy; 4 &amp;kcy;&amp;lcy;&amp;acy;&amp;scy;&amp;scy;&amp;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6" y="-243409"/>
            <a:ext cx="2958094" cy="41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&amp;Vcy;.&amp;Vcy;.&amp;Rcy;&amp;iecy;&amp;pcy;&amp;kcy;&amp;icy;&amp;ncy;, &amp;IEcy;.&amp;Vcy;. &amp;Vcy;&amp;ocy;&amp;scy;&amp;tcy;&amp;ocy;&amp;rcy;&amp;gcy;&amp;ocy;&amp;vcy;&amp;acy;, &amp;Tcy;.&amp;Vcy;. &amp;Ncy;&amp;iecy;&amp;kcy;&amp;rcy;&amp;acy;&amp;scy;&amp;ocy;&amp;vcy;&amp;acy; &amp;Rcy;&amp;ucy;&amp;scy;&amp;scy;&amp;kcy;&amp;icy;&amp;jcy; &amp;yacy;&amp;zcy;&amp;ycy;&amp;kcy;. 4 &amp;kcy;&amp;lcy;&amp;acy;&amp;scy;&amp;scy;. &amp;Ucy;&amp;chcy;&amp;iecy;&amp;bcy;&amp;ncy;&amp;icy;&amp;kcy;. &amp;CHcy;&amp;acy;&amp;scy;&amp;tcy;&amp;softcy;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3000962" cy="44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&amp;Vcy;.&amp;Vcy;.&amp;Rcy;&amp;iecy;&amp;pcy;&amp;kcy;&amp;icy;&amp;ncy;, &amp;IEcy;.&amp;Vcy;. &amp;Vcy;&amp;ocy;&amp;scy;&amp;tcy;&amp;ocy;&amp;rcy;&amp;gcy;&amp;ocy;&amp;vcy;&amp;acy;, &amp;Tcy;.&amp;Vcy;. &amp;Ncy;&amp;iecy;&amp;kcy;&amp;rcy;&amp;acy;&amp;scy;&amp;ocy;&amp;vcy;&amp;acy; &amp;Rcy;&amp;ucy;&amp;scy;&amp;scy;&amp;kcy;&amp;icy;&amp;jcy; &amp;yacy;&amp;zcy;&amp;ycy;&amp;kcy;. 4 &amp;kcy;&amp;lcy;&amp;acy;&amp;scy;&amp;scy;. &amp;Ucy;&amp;chcy;&amp;iecy;&amp;bcy;&amp;ncy;&amp;icy;&amp;kcy;. &amp;CHcy;&amp;acy;&amp;scy;&amp;tcy;&amp;softcy;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0243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&amp;IEcy;.&amp;Vcy;.&amp;Vcy;&amp;ocy;&amp;scy;&amp;tcy;&amp;ocy;&amp;rcy;&amp;gcy;&amp;ocy;&amp;vcy;&amp;acy;, &amp;Tcy;.&amp;Vcy;.&amp;Ncy;&amp;iecy;&amp;kcy;&amp;rcy;&amp;acy;&amp;scy;&amp;ocy;&amp;vcy;&amp;acy; &amp;Rcy;&amp;acy;&amp;bcy;&amp;ocy;&amp;chcy;&amp;acy;&amp;yacy; &amp;tcy;&amp;iecy;&amp;tcy;&amp;rcy;&amp;acy;&amp;dcy;&amp;softcy; &amp;pcy;&amp;ocy; &amp;rcy;&amp;ucy;&amp;scy;&amp;scy;&amp;kcy;&amp;ocy;&amp;mcy;&amp;ucy; &amp;yacy;&amp;zcy;&amp;ycy;&amp;kcy;&amp;ucy; &amp;dcy;&amp;lcy;&amp;yacy; 4 &amp;kcy;&amp;lcy;&amp;acy;&amp;scy;&amp;scy;&amp;acy;.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8948"/>
            <a:ext cx="28803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&amp;Vcy;.&amp;Vcy;.&amp;Rcy;&amp;iecy;&amp;pcy;&amp;kcy;&amp;icy;&amp;ncy;, &amp;Tcy;.&amp;Vcy;. &amp;Ncy;&amp;iecy;&amp;kcy;&amp;rcy;&amp;acy;&amp;scy;&amp;ocy;&amp;vcy;&amp;acy; &amp;Rcy;&amp;acy;&amp;bcy;&amp;ocy;&amp;chcy;&amp;acy;&amp;yacy; &amp;tcy;&amp;iecy;&amp;tcy;&amp;rcy;&amp;acy;&amp;dcy;&amp;softcy; &quot;&amp;Rcy;&amp;ucy;&amp;scy;&amp;scy;&amp;kcy;&amp;acy;&amp;yacy; &amp;ocy;&amp;rcy;&amp;fcy;&amp;ocy;&amp;gcy;&amp;rcy;&amp;acy;&amp;fcy;&amp;icy;&amp;yacy;&quot;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8438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805264"/>
            <a:ext cx="51480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cs typeface="Arial" charset="0"/>
                <a:hlinkClick r:id="rId9"/>
              </a:rPr>
              <a:t>http://school-collection.edu.ru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17.08\ОМ1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b="2433"/>
          <a:stretch/>
        </p:blipFill>
        <p:spPr bwMode="auto">
          <a:xfrm>
            <a:off x="0" y="0"/>
            <a:ext cx="4497839" cy="66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ля 17.08\ОМ 2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9" r="13150" b="2433"/>
          <a:stretch/>
        </p:blipFill>
        <p:spPr bwMode="auto">
          <a:xfrm>
            <a:off x="4355976" y="0"/>
            <a:ext cx="4788024" cy="66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1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итоговых работ по 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математике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русскому языку 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конец 4 класса</a:t>
            </a:r>
          </a:p>
        </p:txBody>
      </p:sp>
    </p:spTree>
    <p:extLst>
      <p:ext uri="{BB962C8B-B14F-4D97-AF65-F5344CB8AC3E}">
        <p14:creationId xmlns:p14="http://schemas.microsoft.com/office/powerpoint/2010/main" val="87729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2" action="ppaction://hlinkfile"/>
              </a:rPr>
              <a:t>Итоги Всероссийских проверочных работ в 4 классах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  <a:hlinkClick r:id="rId2" action="ppaction://hlinkfile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2" action="ppaction://hlinkfile"/>
              </a:rPr>
              <a:t>Математика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772816"/>
            <a:ext cx="734481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hlinkClick r:id="rId3" action="ppaction://hlinkfile"/>
              </a:rPr>
              <a:t>Итоги Всероссийских проверочных работ в 4 классах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  <a:hlinkClick r:id="rId3" action="ppaction://hlinkfile"/>
            </a:endParaRPr>
          </a:p>
          <a:p>
            <a:pPr lvl="0" indent="450215" algn="ctr">
              <a:lnSpc>
                <a:spcPct val="115000"/>
              </a:lnSpc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hlinkClick r:id="rId3" action="ppaction://hlinkfile"/>
              </a:rPr>
              <a:t>Русский язык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5596" y="3573016"/>
            <a:ext cx="73448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hlinkClick r:id="rId4" action="ppaction://hlinkfile"/>
              </a:rPr>
              <a:t>Итоги Всероссийских проверочных работ в 4 классах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  <a:hlinkClick r:id="rId4" action="ppaction://hlinkfile"/>
            </a:endParaRPr>
          </a:p>
          <a:p>
            <a:pPr lvl="0" indent="450215" algn="ctr">
              <a:lnSpc>
                <a:spcPct val="115000"/>
              </a:lnSpc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hlinkClick r:id="rId4" action="ppaction://hlinkfile"/>
              </a:rPr>
              <a:t>Окружающий мир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8010796"/>
      </p:ext>
    </p:extLst>
  </p:cSld>
  <p:clrMapOvr>
    <a:masterClrMapping/>
  </p:clrMapOvr>
</p:sld>
</file>

<file path=ppt/theme/theme1.xml><?xml version="1.0" encoding="utf-8"?>
<a:theme xmlns:a="http://schemas.openxmlformats.org/drawingml/2006/main" name="chool575757755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76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SimSun</vt:lpstr>
      <vt:lpstr>Arial</vt:lpstr>
      <vt:lpstr>Calibri</vt:lpstr>
      <vt:lpstr>Tahoma</vt:lpstr>
      <vt:lpstr>Times New Roman</vt:lpstr>
      <vt:lpstr>chool5757577557</vt:lpstr>
      <vt:lpstr>Система Д.Б. Эльконина-В.В. Давыдова  как средство достижения качества образования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Tatyana Jushchenko</cp:lastModifiedBy>
  <cp:revision>10</cp:revision>
  <dcterms:created xsi:type="dcterms:W3CDTF">2017-08-16T16:14:03Z</dcterms:created>
  <dcterms:modified xsi:type="dcterms:W3CDTF">2017-08-27T19:35:06Z</dcterms:modified>
</cp:coreProperties>
</file>