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9" r:id="rId4"/>
    <p:sldId id="299" r:id="rId5"/>
    <p:sldId id="300" r:id="rId6"/>
    <p:sldId id="278" r:id="rId7"/>
    <p:sldId id="279" r:id="rId8"/>
    <p:sldId id="280" r:id="rId9"/>
    <p:sldId id="281" r:id="rId10"/>
    <p:sldId id="294" r:id="rId11"/>
    <p:sldId id="282" r:id="rId12"/>
    <p:sldId id="283" r:id="rId13"/>
    <p:sldId id="284" r:id="rId14"/>
    <p:sldId id="285" r:id="rId15"/>
    <p:sldId id="305" r:id="rId16"/>
    <p:sldId id="306" r:id="rId17"/>
    <p:sldId id="286" r:id="rId18"/>
    <p:sldId id="307" r:id="rId19"/>
    <p:sldId id="288" r:id="rId20"/>
    <p:sldId id="293" r:id="rId21"/>
    <p:sldId id="298" r:id="rId22"/>
    <p:sldId id="301" r:id="rId23"/>
    <p:sldId id="302" r:id="rId24"/>
    <p:sldId id="297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7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3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5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8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6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5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6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1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5F63-86CC-41A1-A78B-2DF2DEC5883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УМК «Школа России» как средство достижения высоких результатов качества образования в начальной школе»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2420888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Калинина Наталья Григорьевна,</a:t>
            </a:r>
          </a:p>
          <a:p>
            <a:r>
              <a:rPr lang="ru-RU" sz="2800" dirty="0"/>
              <a:t>учитель начальных классов МБОУ СШ №1 г. Демидова,</a:t>
            </a:r>
          </a:p>
          <a:p>
            <a:r>
              <a:rPr lang="ru-RU" sz="2800" dirty="0"/>
              <a:t>руководитель ОМО учителей начальных классов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1088"/>
            <a:ext cx="3658203" cy="36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8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ЭЛЕКТРОННОГО ПРИЛОЖЕНИЯ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56791"/>
            <a:ext cx="80752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Каждое приложение состоит примерно из 60 уроков, соответствующих темам учебников.</a:t>
            </a:r>
          </a:p>
          <a:p>
            <a:pPr algn="just" eaLnBrk="0" hangingPunct="0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Каждый урок состоит из трёх экранов: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информационного, содержащего объяснение</a:t>
            </a:r>
          </a:p>
          <a:p>
            <a:pPr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материала параграфа;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двух экранов с упражнениями для</a:t>
            </a:r>
          </a:p>
          <a:p>
            <a:pPr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закрепления пройденного материала;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отдельный раздел приложения включает</a:t>
            </a:r>
          </a:p>
          <a:p>
            <a:pPr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итоговые тесты, позволяющие проверить</a:t>
            </a:r>
          </a:p>
          <a:p>
            <a:pPr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знания учащихся, полученные в течение года</a:t>
            </a:r>
          </a:p>
        </p:txBody>
      </p:sp>
    </p:spTree>
    <p:extLst>
      <p:ext uri="{BB962C8B-B14F-4D97-AF65-F5344CB8AC3E}">
        <p14:creationId xmlns:p14="http://schemas.microsoft.com/office/powerpoint/2010/main" val="417841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азбука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85937"/>
            <a:ext cx="6840760" cy="47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звуком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90699"/>
            <a:ext cx="6225343" cy="44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звуком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24036"/>
            <a:ext cx="6624736" cy="45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9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вместе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57362"/>
            <a:ext cx="6480720" cy="43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слоги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71637"/>
            <a:ext cx="6408712" cy="47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1175"/>
            <a:ext cx="7200800" cy="48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2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речь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57361"/>
            <a:ext cx="6336704" cy="43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мультфильм, 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вместе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61" y="1766887"/>
            <a:ext cx="6732439" cy="47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звуковые схемы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714499"/>
            <a:ext cx="6132680" cy="47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8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России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сегодня – это: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Мощный потенциал для духовно-нравственного  развития и воспитания личности гражданина России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Реальная возможность  достижения планируемых  результатов, соответствующих  задачам современного образования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Эффективное сочетание лучших традиций российского образования и проверенных практиками образовательного процесса инноваций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Постоянно обновляющаяся, наиболее востребованная   и понятная учителю образовательная система  для начальной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264338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звуковые схемы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6411"/>
            <a:ext cx="6912768" cy="44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ВПР 2 КЛАСС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69046"/>
              </p:ext>
            </p:extLst>
          </p:nvPr>
        </p:nvGraphicFramePr>
        <p:xfrm>
          <a:off x="755576" y="2204864"/>
          <a:ext cx="7920882" cy="2203790"/>
        </p:xfrm>
        <a:graphic>
          <a:graphicData uri="http://schemas.openxmlformats.org/drawingml/2006/table">
            <a:tbl>
              <a:tblPr firstRow="1" firstCol="1" bandRow="1"/>
              <a:tblGrid>
                <a:gridCol w="91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1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работы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К-во    по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списку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няли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«5»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18-21 баллов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«4»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13-14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«3»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7-12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«2»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ВПР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91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912435" cy="2934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792"/>
            <a:ext cx="3934180" cy="2950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4" y="3573016"/>
            <a:ext cx="3936437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66156"/>
            <a:ext cx="3948439" cy="29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6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24736" cy="46985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Результаты работы 1 класс</a:t>
            </a:r>
          </a:p>
        </p:txBody>
      </p:sp>
    </p:spTree>
    <p:extLst>
      <p:ext uri="{BB962C8B-B14F-4D97-AF65-F5344CB8AC3E}">
        <p14:creationId xmlns:p14="http://schemas.microsoft.com/office/powerpoint/2010/main" val="142971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28663"/>
            <a:ext cx="751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66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9026"/>
            <a:ext cx="7695390" cy="557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44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9168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России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сегодня – это: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Комплексность,  преемственность  и  системность в решении   образовательных  задач  </a:t>
            </a: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Возможность организовать учебный процесс в соответствии с современными  тенденциями  образования,  в  том  числе, эффективно  применяя   информационные   технологии</a:t>
            </a:r>
            <a:endParaRPr lang="ru-RU" sz="2400" dirty="0"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Единый  методический,  информационный  и дизайнерский подход, учитывающий запросы обучающих  и  обучающихся</a:t>
            </a:r>
            <a:endParaRPr lang="ru-RU" sz="2400" dirty="0"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Навигационная система, обеспечивающая удобство поиска и использования информации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760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Ноутбуки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25026"/>
            <a:ext cx="3528392" cy="26462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420245" cy="2565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504389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7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2796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уровня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предметных умений 2 класс 2016/2017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8219252"/>
              </p:ext>
            </p:extLst>
          </p:nvPr>
        </p:nvGraphicFramePr>
        <p:xfrm>
          <a:off x="539552" y="1700808"/>
          <a:ext cx="8136905" cy="4934347"/>
        </p:xfrm>
        <a:graphic>
          <a:graphicData uri="http://schemas.openxmlformats.org/drawingml/2006/table">
            <a:tbl>
              <a:tblPr firstRow="1" firstCol="1" bandRow="1"/>
              <a:tblGrid>
                <a:gridCol w="199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3241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Начало  2016/2017уч.г.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Конец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2016/2017 уч. г.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Литературное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5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Результаты промежуточной аттестации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2 класс 2017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13905"/>
              </p:ext>
            </p:extLst>
          </p:nvPr>
        </p:nvGraphicFramePr>
        <p:xfrm>
          <a:off x="755576" y="1916829"/>
          <a:ext cx="7776863" cy="4176465"/>
        </p:xfrm>
        <a:graphic>
          <a:graphicData uri="http://schemas.openxmlformats.org/drawingml/2006/table">
            <a:tbl>
              <a:tblPr firstRow="1" firstCol="1" bandRow="1"/>
              <a:tblGrid>
                <a:gridCol w="259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609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знаний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Литературное 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09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84,4%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09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96,6%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09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Изобразительное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609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11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Методическая система представления учебного материала в УМК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учебнике: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структурированный текст 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и задания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ключевое понятие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рисунки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рабочей тетради: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дополнительные задания;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рисунки;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рисунки для раскрашивания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приложении к учебнику: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дополнительная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информация по теме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«Это интересно» 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видео 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фотографии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рисунки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схемы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хрестоматия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тренажер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5788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приложения к учебникам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3" t="2254" r="29289"/>
          <a:stretch/>
        </p:blipFill>
        <p:spPr>
          <a:xfrm rot="5400000">
            <a:off x="750652" y="2425808"/>
            <a:ext cx="1944217" cy="2222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8"/>
          <a:stretch/>
        </p:blipFill>
        <p:spPr>
          <a:xfrm>
            <a:off x="3171977" y="3284984"/>
            <a:ext cx="2338140" cy="206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6"/>
          <a:stretch/>
        </p:blipFill>
        <p:spPr>
          <a:xfrm rot="5400000">
            <a:off x="5914511" y="3614884"/>
            <a:ext cx="2182416" cy="23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2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506</Words>
  <Application>Microsoft Office PowerPoint</Application>
  <PresentationFormat>Экран (4:3)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УМК «Школа России» как средство достижения высоких результатов качества образования в начальной школе»</vt:lpstr>
      <vt:lpstr>«Школа России» сегодня – это:</vt:lpstr>
      <vt:lpstr>«Школа России» сегодня – это:</vt:lpstr>
      <vt:lpstr>Ноутбуки </vt:lpstr>
      <vt:lpstr>Интерактивная доска</vt:lpstr>
      <vt:lpstr>Показатели уровня сформированности предметных умений 2 класс 2016/2017 уч.г.</vt:lpstr>
      <vt:lpstr>Результаты промежуточной аттестации  2 класс 2017 год</vt:lpstr>
      <vt:lpstr>Методическая система представления учебного материала в УМК</vt:lpstr>
      <vt:lpstr>Электронные приложения к учебникам</vt:lpstr>
      <vt:lpstr>СТРУКТУРА ЭЛЕКТРОННОГО ПРИЛОЖЕНИЯ</vt:lpstr>
      <vt:lpstr>Интерактивная азбука</vt:lpstr>
      <vt:lpstr>Знакомство со звуком</vt:lpstr>
      <vt:lpstr>Знакомство со звуком</vt:lpstr>
      <vt:lpstr>Играем вместе</vt:lpstr>
      <vt:lpstr>Читаем слоги</vt:lpstr>
      <vt:lpstr>Прописи</vt:lpstr>
      <vt:lpstr>Развиваем речь</vt:lpstr>
      <vt:lpstr>Смотрим мультфильм,  читаем вместе</vt:lpstr>
      <vt:lpstr>Собери звуковые схемы</vt:lpstr>
      <vt:lpstr>Собери звуковые схемы</vt:lpstr>
      <vt:lpstr>РЕЗУЛЬТАТЫ ВПР 2 КЛАСС</vt:lpstr>
      <vt:lpstr>Презентация PowerPoint</vt:lpstr>
      <vt:lpstr>Результаты работы 1 класс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Специальное программное обеспечение для обучения детей безопасному участию в дорожном движении</dc:title>
  <dc:creator>К</dc:creator>
  <cp:lastModifiedBy>Tatyana Jushchenko</cp:lastModifiedBy>
  <cp:revision>65</cp:revision>
  <dcterms:created xsi:type="dcterms:W3CDTF">2016-08-12T07:54:08Z</dcterms:created>
  <dcterms:modified xsi:type="dcterms:W3CDTF">2017-08-27T19:28:08Z</dcterms:modified>
</cp:coreProperties>
</file>