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6" r:id="rId24"/>
    <p:sldId id="288" r:id="rId25"/>
    <p:sldId id="289" r:id="rId26"/>
    <p:sldId id="290" r:id="rId27"/>
    <p:sldId id="285" r:id="rId28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1710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C337E-20FC-48B8-B5F1-42DA5376F1BF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E5E4E-9A11-441B-92FD-7AE355C51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5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4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7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4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7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79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0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0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2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73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3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9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5972D-6FAB-44B5-8744-D183057D177E}" type="datetimeFigureOut">
              <a:rPr lang="ru-RU" smtClean="0"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8F3AC-8665-46DD-B448-CE66D3ED5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700808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Инструменты интернет-маркетинга образовательных услуг и инновационных продуктов образовательной организации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6239" y="5805264"/>
            <a:ext cx="2927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 апреля 2016 г.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3005" y="620688"/>
            <a:ext cx="2927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ГАУ ДПО СОИРО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2382" y="4149080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 для профессиональных образовательных организаций Смоленской области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55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620688"/>
            <a:ext cx="661021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814" y="670168"/>
            <a:ext cx="1523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НАМ ВАЖНО </a:t>
            </a:r>
          </a:p>
          <a:p>
            <a:r>
              <a:rPr lang="ru-RU" sz="1600" b="1" dirty="0" smtClean="0"/>
              <a:t>ВАШЕ МНЕНИЕ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761" y="1340768"/>
            <a:ext cx="1842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ОТЗЫВ О РАБОТЕ</a:t>
            </a:r>
          </a:p>
          <a:p>
            <a:r>
              <a:rPr lang="ru-RU" sz="1400" b="1" dirty="0" smtClean="0"/>
              <a:t>СПЕЦИАЛИСТОВ ИЛИ</a:t>
            </a:r>
          </a:p>
          <a:p>
            <a:r>
              <a:rPr lang="ru-RU" sz="1400" b="1" dirty="0" smtClean="0"/>
              <a:t>СТРУКТУРНЫХ </a:t>
            </a:r>
          </a:p>
          <a:p>
            <a:r>
              <a:rPr lang="ru-RU" sz="1400" b="1" dirty="0" smtClean="0"/>
              <a:t>ПОДРАЗДЕЛЕНИЙ</a:t>
            </a:r>
            <a:endParaRPr lang="ru-RU" sz="1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868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60515"/>
            <a:ext cx="6769073" cy="553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985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ОБРАЗОВАТЕЛЬНАЯ </a:t>
            </a:r>
          </a:p>
          <a:p>
            <a:r>
              <a:rPr lang="ru-RU" sz="1600" b="1" dirty="0" smtClean="0"/>
              <a:t>ДЕЯТЕЛЬНОСТЬ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122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РАСПИСАНИЕ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5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70168"/>
            <a:ext cx="6461516" cy="527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985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ОБРАЗОВАТЕЛЬНАЯ </a:t>
            </a:r>
          </a:p>
          <a:p>
            <a:r>
              <a:rPr lang="ru-RU" sz="1600" b="1" dirty="0" smtClean="0"/>
              <a:t>ДЕЯТЕЛЬНОСТЬ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2107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ФОРМА ЗАПИСИ НА</a:t>
            </a:r>
          </a:p>
          <a:p>
            <a:r>
              <a:rPr lang="ru-RU" sz="1400" b="1" dirty="0" smtClean="0"/>
              <a:t>ВНЕБЮДЖЕТНЫЕ КУРСЫ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97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6497402" cy="53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985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ОБРАЗОВАТЕЛЬНАЯ </a:t>
            </a:r>
          </a:p>
          <a:p>
            <a:r>
              <a:rPr lang="ru-RU" sz="1600" b="1" dirty="0" smtClean="0"/>
              <a:t>ДЕЯТЕЛЬНОСТЬ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2196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ПРОБНОЕ ТЕСТИРОВАНИЕ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28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6552021" cy="535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985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ОБРАЗОВАТЕЛЬНАЯ </a:t>
            </a:r>
          </a:p>
          <a:p>
            <a:r>
              <a:rPr lang="ru-RU" sz="1600" b="1" dirty="0" smtClean="0"/>
              <a:t>ДЕЯТЕЛЬНОСТЬ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ПРОБНЫЕ КУРСЫ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53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32" y="640925"/>
            <a:ext cx="6677685" cy="545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69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БИБЛИОТЕЧНОЕ </a:t>
            </a:r>
          </a:p>
          <a:p>
            <a:r>
              <a:rPr lang="ru-RU" sz="1600" b="1" dirty="0" smtClean="0"/>
              <a:t>ОБСЛУЖИВАНИЕ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17425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СИСТЕМАТИЧЕСКИЙ</a:t>
            </a:r>
          </a:p>
          <a:p>
            <a:r>
              <a:rPr lang="ru-RU" sz="1400" b="1" dirty="0" smtClean="0"/>
              <a:t>КАТАЛОГ</a:t>
            </a:r>
          </a:p>
          <a:p>
            <a:r>
              <a:rPr lang="ru-RU" sz="1400" b="1" dirty="0" smtClean="0"/>
              <a:t>СТАТЕЙ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451" y="2105697"/>
            <a:ext cx="207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3463 СТАТЕЙ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82281" y="2114504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59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6625385" cy="541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814" y="670168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НОВОСТНАЯ</a:t>
            </a:r>
          </a:p>
          <a:p>
            <a:r>
              <a:rPr lang="ru-RU" sz="1600" b="1" dirty="0" smtClean="0"/>
              <a:t>ИНФОРМАЦИЯ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761" y="1340768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ТЕКУЩИЕ НОВОСТИ</a:t>
            </a:r>
            <a:endParaRPr lang="ru-RU" sz="1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0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6497402" cy="53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НОВОСТНАЯ</a:t>
            </a:r>
          </a:p>
          <a:p>
            <a:r>
              <a:rPr lang="ru-RU" sz="1600" b="1" dirty="0" smtClean="0"/>
              <a:t>ИНФОРМАЦИЯ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208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НОВОСТИ ПО МЕСЯЦАМ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8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814" y="670168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НОВОСТНАЯ</a:t>
            </a:r>
          </a:p>
          <a:p>
            <a:r>
              <a:rPr lang="ru-RU" sz="1600" b="1" dirty="0" smtClean="0"/>
              <a:t>ИНФОРМАЦИЯ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1395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НОВОСТИ ПО</a:t>
            </a:r>
          </a:p>
          <a:p>
            <a:r>
              <a:rPr lang="ru-RU" sz="1400" b="1" dirty="0" smtClean="0"/>
              <a:t>ТЕМАТИКЕ ИЛИ</a:t>
            </a:r>
          </a:p>
          <a:p>
            <a:r>
              <a:rPr lang="ru-RU" sz="1400" b="1" dirty="0" smtClean="0"/>
              <a:t>СТРУКТУРЕ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52" y="548680"/>
            <a:ext cx="5364088" cy="438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414240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971600" y="4221088"/>
            <a:ext cx="144016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529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57" y="670168"/>
            <a:ext cx="6199870" cy="506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814" y="670168"/>
            <a:ext cx="1897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ЭЛЕКТРОННОЕ</a:t>
            </a:r>
          </a:p>
          <a:p>
            <a:r>
              <a:rPr lang="ru-RU" sz="1600" b="1" dirty="0" smtClean="0"/>
              <a:t>ВЗАИМОДЕЙСТВИЕ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761" y="1340768"/>
            <a:ext cx="1664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ФОРМА </a:t>
            </a:r>
          </a:p>
          <a:p>
            <a:r>
              <a:rPr lang="ru-RU" sz="1400" b="1" dirty="0" smtClean="0"/>
              <a:t>«ЗАДАТЬ ВОПРОС»</a:t>
            </a:r>
            <a:endParaRPr lang="ru-RU" sz="14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352" y="2132856"/>
            <a:ext cx="1159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АТТЕСТАЦИЯ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352" y="2644969"/>
            <a:ext cx="1442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ЭИАС «РЕГИОН»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352" y="3157082"/>
            <a:ext cx="2104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КУРСОВАЯ ПОДГОТОВКА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352" y="3669195"/>
            <a:ext cx="2243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КОНКУРСЫ. ОЛИМПИАДЫ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352" y="4181308"/>
            <a:ext cx="2438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АИС «ОБРАЗОВАНИЕ» (БАРС)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352" y="4693420"/>
            <a:ext cx="161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ДРУГИЕ ВОПРОСЫ</a:t>
            </a:r>
            <a:endParaRPr lang="ru-RU" sz="14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79511" y="1916832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0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3628" y="47667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 для профессиональных образовательных организаций Смоленской области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871" y="4077072"/>
            <a:ext cx="6072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Мешков Вячеслав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Владиленович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ресурсного центра ГАУ ДПО СОИРО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132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Интернет-ресурсы ГАУ ДПО СОИРО.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информационного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283923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033" y="670168"/>
            <a:ext cx="6428473" cy="525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897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ЭЛЕКТРОННОЕ</a:t>
            </a:r>
          </a:p>
          <a:p>
            <a:r>
              <a:rPr lang="ru-RU" sz="1600" b="1" dirty="0" smtClean="0"/>
              <a:t>ВЗАИМОДЕЙСТВИЕ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1905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ОТВЕТЫ НА ВОПРОСЫ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451" y="1692001"/>
            <a:ext cx="207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2015-2016 УЧ.ГОД:</a:t>
            </a:r>
          </a:p>
          <a:p>
            <a:r>
              <a:rPr lang="ru-RU" b="1" dirty="0" smtClean="0"/>
              <a:t>122 ВОПРОСА</a:t>
            </a:r>
            <a:endParaRPr lang="ru-RU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82281" y="1700808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82281" y="2338332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899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80548"/>
            <a:ext cx="6321129" cy="516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897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ЭЛЕКТРОННОЕ</a:t>
            </a:r>
          </a:p>
          <a:p>
            <a:r>
              <a:rPr lang="ru-RU" sz="1600" b="1" dirty="0" smtClean="0"/>
              <a:t>ВЗАИМОДЕЙСТВИЕ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22055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ПОДПИСКА НА РАССЫЛКУ</a:t>
            </a:r>
          </a:p>
          <a:p>
            <a:r>
              <a:rPr lang="ru-RU" sz="1400" b="1" dirty="0" smtClean="0"/>
              <a:t>ДЛЯ ОБРАЗОВАТЕЛЬНОЙ </a:t>
            </a:r>
          </a:p>
          <a:p>
            <a:r>
              <a:rPr lang="ru-RU" sz="1400" b="1" dirty="0" smtClean="0"/>
              <a:t>ОРГАНИЗАЦИИ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1267305" y="4581128"/>
            <a:ext cx="144016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729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13066"/>
            <a:ext cx="6554297" cy="535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814" y="670168"/>
            <a:ext cx="1897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ЭЛЕКТРОННОЕ</a:t>
            </a:r>
          </a:p>
          <a:p>
            <a:r>
              <a:rPr lang="ru-RU" sz="1600" b="1" dirty="0" smtClean="0"/>
              <a:t>ВЗАИМОДЕЙСТВИЕ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61" y="1340768"/>
            <a:ext cx="22055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ПОДПИСКА НА РАССЫЛКУ</a:t>
            </a:r>
          </a:p>
          <a:p>
            <a:r>
              <a:rPr lang="ru-RU" sz="1400" b="1" dirty="0" smtClean="0"/>
              <a:t>ДЛЯ ОБРАЗОВАТЕЛЬНОЙ </a:t>
            </a:r>
          </a:p>
          <a:p>
            <a:r>
              <a:rPr lang="ru-RU" sz="1400" b="1" dirty="0" smtClean="0"/>
              <a:t>ОРГАНИЗАЦИИ</a:t>
            </a:r>
            <a:endParaRPr lang="ru-RU" sz="1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014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6238" y="5805264"/>
            <a:ext cx="607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Мешков Вячеслав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Владиленович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ресурсного центра ГАУ ДПО СОИРО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3005" y="620688"/>
            <a:ext cx="2927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ГАУ ДПО СОИРО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2382" y="2276872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ВНИМАНИЕ!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84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3628" y="47667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 для профессиональных образовательных организаций Смоленской области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871" y="4077072"/>
            <a:ext cx="6072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Орешкова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Ольга Александровна,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методист ГАУ ДПО СОИРО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информационной модели управления развитием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60405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3628" y="47667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 для профессиональных образовательных организаций Смоленской области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871" y="4077072"/>
            <a:ext cx="6072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Тапцов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Михаил Александрович,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sz="1600" dirty="0" smtClean="0"/>
              <a:t>ООО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АйТи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грэйд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Источники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продвижения и рекламы услуг образовательной организации 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100753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3628" y="47667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 для профессиональных образовательных организаций Смоленской области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91683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социальных сетей для рекламы образовательной организации. Из опыта работы ОГБПОУ «Смоленская академия профессионального образования»</a:t>
            </a:r>
          </a:p>
        </p:txBody>
      </p:sp>
      <p:pic>
        <p:nvPicPr>
          <p:cNvPr id="8" name="Picture 2" descr="http://cs627531.vk.me/v627531356/ad88/ivCf70Zx2Wk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50" b="17842"/>
          <a:stretch/>
        </p:blipFill>
        <p:spPr bwMode="auto">
          <a:xfrm>
            <a:off x="2159732" y="3786177"/>
            <a:ext cx="2448272" cy="16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4413203"/>
            <a:ext cx="285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Клочко Ирина Михайловна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138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6239" y="5805264"/>
            <a:ext cx="2927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 апреля 2016 г.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3005" y="620688"/>
            <a:ext cx="2927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ГАУ ДПО СОИРО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2382" y="2276872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РАБОТУ!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611560" y="980728"/>
            <a:ext cx="7704856" cy="4851578"/>
            <a:chOff x="611560" y="980728"/>
            <a:chExt cx="7704856" cy="485157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980728"/>
              <a:ext cx="5996839" cy="4851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 стрелкой 5"/>
            <p:cNvCxnSpPr/>
            <p:nvPr/>
          </p:nvCxnSpPr>
          <p:spPr>
            <a:xfrm flipH="1">
              <a:off x="6012160" y="3068960"/>
              <a:ext cx="2304256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/>
            <p:cNvGrpSpPr/>
            <p:nvPr/>
          </p:nvGrpSpPr>
          <p:grpSpPr>
            <a:xfrm>
              <a:off x="611560" y="3104756"/>
              <a:ext cx="2304256" cy="1728192"/>
              <a:chOff x="611560" y="3104756"/>
              <a:chExt cx="2304256" cy="1728192"/>
            </a:xfrm>
          </p:grpSpPr>
          <p:cxnSp>
            <p:nvCxnSpPr>
              <p:cNvPr id="7" name="Прямая со стрелкой 6"/>
              <p:cNvCxnSpPr/>
              <p:nvPr/>
            </p:nvCxnSpPr>
            <p:spPr>
              <a:xfrm>
                <a:off x="611560" y="3140968"/>
                <a:ext cx="2304256" cy="0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 стрелкой 7"/>
              <p:cNvCxnSpPr/>
              <p:nvPr/>
            </p:nvCxnSpPr>
            <p:spPr>
              <a:xfrm>
                <a:off x="611560" y="4509120"/>
                <a:ext cx="1080120" cy="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638719" y="3104756"/>
                <a:ext cx="0" cy="1728192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 стрелкой 12"/>
              <p:cNvCxnSpPr/>
              <p:nvPr/>
            </p:nvCxnSpPr>
            <p:spPr>
              <a:xfrm>
                <a:off x="638719" y="4797152"/>
                <a:ext cx="1080120" cy="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638303" y="4463855"/>
                <a:ext cx="0" cy="36000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593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r="2551"/>
          <a:stretch/>
        </p:blipFill>
        <p:spPr bwMode="auto">
          <a:xfrm>
            <a:off x="179512" y="958896"/>
            <a:ext cx="5703685" cy="4847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1418873"/>
            <a:ext cx="2728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НАМ ВАЖНО ВАШЕ МНЕНИЕ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1993921"/>
            <a:ext cx="2683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ОБРАЗОВАТЕЛЬНЫЕ УСЛУГИ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2568969"/>
            <a:ext cx="3240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ЭЛЕКТРОННОЕ ВЗАИМОДЕЙСТВИЕ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3144017"/>
            <a:ext cx="162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ЭИАС «РЕГИОН»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3719065"/>
            <a:ext cx="318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БИБЛИОТЕЧНОЕ ОБСЛУЖИВАНИЕ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40152" y="4294113"/>
            <a:ext cx="269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НОВОСТНАЯ ИНФОРМАЦИЯ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4869160"/>
            <a:ext cx="2431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ОСНОВНЫЕ ДОКУМЕНТЫ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8040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05" y="764704"/>
            <a:ext cx="6554296" cy="535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814" y="670168"/>
            <a:ext cx="1523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НАМ ВАЖНО </a:t>
            </a:r>
          </a:p>
          <a:p>
            <a:r>
              <a:rPr lang="ru-RU" sz="1600" b="1" dirty="0" smtClean="0"/>
              <a:t>ВАШЕ МНЕНИЕ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761" y="1340768"/>
            <a:ext cx="1393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ГЛАВНОЕ ОКНО</a:t>
            </a:r>
            <a:endParaRPr lang="ru-RU" sz="14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87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29" y="670168"/>
            <a:ext cx="6673674" cy="545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814" y="670168"/>
            <a:ext cx="1523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НАМ ВАЖНО </a:t>
            </a:r>
          </a:p>
          <a:p>
            <a:r>
              <a:rPr lang="ru-RU" sz="1600" b="1" dirty="0" smtClean="0"/>
              <a:t>ВАШЕ МНЕНИЕ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761" y="1340768"/>
            <a:ext cx="1952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ОПРОС</a:t>
            </a:r>
          </a:p>
          <a:p>
            <a:r>
              <a:rPr lang="ru-RU" sz="1400" b="1" dirty="0" smtClean="0"/>
              <a:t>УДОВЛЕТВОРЕННОСТИ</a:t>
            </a:r>
          </a:p>
          <a:p>
            <a:r>
              <a:rPr lang="ru-RU" sz="1400" b="1" dirty="0" smtClean="0"/>
              <a:t>УСЛУГАМИ</a:t>
            </a:r>
          </a:p>
          <a:p>
            <a:r>
              <a:rPr lang="ru-RU" sz="1400" b="1" dirty="0" smtClean="0"/>
              <a:t>СОИРО</a:t>
            </a:r>
            <a:endParaRPr lang="ru-RU" sz="14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451" y="2285925"/>
            <a:ext cx="207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2015-2016 УЧ.ГОД:</a:t>
            </a:r>
          </a:p>
          <a:p>
            <a:r>
              <a:rPr lang="en-US" b="1" dirty="0" smtClean="0"/>
              <a:t>&gt; </a:t>
            </a:r>
            <a:r>
              <a:rPr lang="ru-RU" b="1" dirty="0" smtClean="0"/>
              <a:t>1</a:t>
            </a:r>
            <a:r>
              <a:rPr lang="en-US" b="1" dirty="0" smtClean="0"/>
              <a:t>00</a:t>
            </a:r>
            <a:r>
              <a:rPr lang="ru-RU" b="1" dirty="0" smtClean="0"/>
              <a:t> ЧЕЛОВЕК</a:t>
            </a:r>
            <a:endParaRPr lang="ru-RU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82281" y="2294732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3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51" y="642467"/>
            <a:ext cx="6759831" cy="552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814" y="670168"/>
            <a:ext cx="1523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НАМ ВАЖНО </a:t>
            </a:r>
          </a:p>
          <a:p>
            <a:r>
              <a:rPr lang="ru-RU" sz="1600" b="1" dirty="0" smtClean="0"/>
              <a:t>ВАШЕ МНЕНИЕ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761" y="1340768"/>
            <a:ext cx="15298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ОПРОС</a:t>
            </a:r>
          </a:p>
          <a:p>
            <a:r>
              <a:rPr lang="ru-RU" sz="1400" b="1" dirty="0" smtClean="0"/>
              <a:t>АКТУАЛЬНЫХ</a:t>
            </a:r>
          </a:p>
          <a:p>
            <a:r>
              <a:rPr lang="ru-RU" sz="1400" b="1" dirty="0" smtClean="0"/>
              <a:t>УСЛУГ</a:t>
            </a:r>
          </a:p>
          <a:p>
            <a:r>
              <a:rPr lang="ru-RU" sz="1400" b="1" dirty="0" smtClean="0"/>
              <a:t>В ЭЛЕКТРОННОМ</a:t>
            </a:r>
          </a:p>
          <a:p>
            <a:r>
              <a:rPr lang="ru-RU" sz="1400" b="1" dirty="0" smtClean="0"/>
              <a:t>ВИДЕ</a:t>
            </a:r>
            <a:endParaRPr lang="ru-RU" sz="14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451" y="2512743"/>
            <a:ext cx="207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2015-2016 УЧ.ГОД:</a:t>
            </a:r>
          </a:p>
          <a:p>
            <a:r>
              <a:rPr lang="ru-RU" b="1" dirty="0" smtClean="0"/>
              <a:t>21 ЧЕЛОВЕК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82281" y="2521550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13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12856"/>
            <a:ext cx="6497402" cy="530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814" y="670168"/>
            <a:ext cx="1523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НАМ ВАЖНО </a:t>
            </a:r>
          </a:p>
          <a:p>
            <a:r>
              <a:rPr lang="ru-RU" sz="1600" b="1" dirty="0" smtClean="0"/>
              <a:t>ВАШЕ МНЕНИЕ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761" y="1340768"/>
            <a:ext cx="15322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АКТУАЛЬНЫЕ</a:t>
            </a:r>
          </a:p>
          <a:p>
            <a:r>
              <a:rPr lang="ru-RU" sz="1400" b="1" dirty="0" smtClean="0"/>
              <a:t>НАПРАВЛЕНИЯ</a:t>
            </a:r>
          </a:p>
          <a:p>
            <a:r>
              <a:rPr lang="ru-RU" sz="1400" b="1" dirty="0" smtClean="0"/>
              <a:t>ПОВЫШЕНИЯ</a:t>
            </a:r>
          </a:p>
          <a:p>
            <a:r>
              <a:rPr lang="ru-RU" sz="1400" b="1" dirty="0" smtClean="0"/>
              <a:t>КВАЛИФИКАЦИИ</a:t>
            </a:r>
            <a:endParaRPr lang="ru-RU" sz="14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79511" y="1304556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451" y="2296303"/>
            <a:ext cx="207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55 ЧЕЛОВЕК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82281" y="2305110"/>
            <a:ext cx="19527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55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8" y="763865"/>
            <a:ext cx="4247811" cy="255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3" y="3540896"/>
            <a:ext cx="4246159" cy="255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97" y="3540896"/>
            <a:ext cx="4246159" cy="255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98" y="780459"/>
            <a:ext cx="4246159" cy="255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4795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301</Words>
  <Application>Microsoft Office PowerPoint</Application>
  <PresentationFormat>Экран (4:3)</PresentationFormat>
  <Paragraphs>117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Алёнка</cp:lastModifiedBy>
  <cp:revision>25</cp:revision>
  <cp:lastPrinted>2016-04-06T13:29:48Z</cp:lastPrinted>
  <dcterms:created xsi:type="dcterms:W3CDTF">2016-04-06T07:36:46Z</dcterms:created>
  <dcterms:modified xsi:type="dcterms:W3CDTF">2016-04-07T10:31:03Z</dcterms:modified>
</cp:coreProperties>
</file>