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5" r:id="rId8"/>
    <p:sldId id="267" r:id="rId9"/>
    <p:sldId id="268" r:id="rId10"/>
    <p:sldId id="269" r:id="rId11"/>
    <p:sldId id="270" r:id="rId12"/>
    <p:sldId id="262" r:id="rId13"/>
    <p:sldId id="263" r:id="rId14"/>
    <p:sldId id="271" r:id="rId15"/>
    <p:sldId id="273" r:id="rId16"/>
    <p:sldId id="272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title>
      <c:tx>
        <c:rich>
          <a:bodyPr/>
          <a:lstStyle/>
          <a:p>
            <a:pPr>
              <a:defRPr sz="2800"/>
            </a:pPr>
            <a:r>
              <a:rPr lang="ru-RU" dirty="0" smtClean="0"/>
              <a:t>Приемная</a:t>
            </a:r>
            <a:r>
              <a:rPr lang="ru-RU" baseline="0" dirty="0" smtClean="0"/>
              <a:t> комиссия 2015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Приемная комиссия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От родителей</c:v>
                </c:pt>
                <c:pt idx="1">
                  <c:v>От студентов СмолАПО</c:v>
                </c:pt>
                <c:pt idx="2">
                  <c:v>В школе от представителей СмолАПО</c:v>
                </c:pt>
                <c:pt idx="3">
                  <c:v>Из справочника "Учебные заведения Смоленска и Смоленской области</c:v>
                </c:pt>
                <c:pt idx="4">
                  <c:v>Из рекламы на телеканалах</c:v>
                </c:pt>
                <c:pt idx="5">
                  <c:v>На официальном сайте колледжа</c:v>
                </c:pt>
                <c:pt idx="6">
                  <c:v>В социальной сети "В контакте"</c:v>
                </c:pt>
                <c:pt idx="7">
                  <c:v>На дне открытых дверей</c:v>
                </c:pt>
                <c:pt idx="8">
                  <c:v>В МУК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12.4</c:v>
                </c:pt>
                <c:pt idx="1">
                  <c:v>14.4</c:v>
                </c:pt>
                <c:pt idx="2">
                  <c:v>9.1</c:v>
                </c:pt>
                <c:pt idx="3">
                  <c:v>11.4</c:v>
                </c:pt>
                <c:pt idx="4">
                  <c:v>2.8</c:v>
                </c:pt>
                <c:pt idx="5">
                  <c:v>8.7000000000000011</c:v>
                </c:pt>
                <c:pt idx="6">
                  <c:v>31.2</c:v>
                </c:pt>
                <c:pt idx="7">
                  <c:v>6.5</c:v>
                </c:pt>
                <c:pt idx="8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title>
      <c:tx>
        <c:rich>
          <a:bodyPr/>
          <a:lstStyle/>
          <a:p>
            <a:pPr>
              <a:defRPr sz="3200"/>
            </a:pPr>
            <a:r>
              <a:rPr lang="ru-RU" dirty="0" smtClean="0"/>
              <a:t>День</a:t>
            </a:r>
            <a:r>
              <a:rPr lang="ru-RU" baseline="0" dirty="0" smtClean="0"/>
              <a:t> открытых дверей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День открытых дверей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1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От студентов СмолАПО</c:v>
                </c:pt>
                <c:pt idx="1">
                  <c:v>В школе от представителей СмолАПО</c:v>
                </c:pt>
                <c:pt idx="2">
                  <c:v>На официальном сайте колледжа</c:v>
                </c:pt>
                <c:pt idx="3">
                  <c:v>В социальной сети </c:v>
                </c:pt>
                <c:pt idx="4">
                  <c:v>В МУК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11.9</c:v>
                </c:pt>
                <c:pt idx="1">
                  <c:v>9.7000000000000011</c:v>
                </c:pt>
                <c:pt idx="2">
                  <c:v>22.5</c:v>
                </c:pt>
                <c:pt idx="3">
                  <c:v>48.6</c:v>
                </c:pt>
                <c:pt idx="4">
                  <c:v>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6"/>
            <a:ext cx="9144000" cy="92869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Использование социальных сетей для рекламы образовательной организации.</a:t>
            </a:r>
            <a:endParaRPr lang="ru-RU" sz="32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5070148341_c8283a5063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500174"/>
            <a:ext cx="5072098" cy="4929222"/>
          </a:xfrm>
          <a:prstGeom prst="rect">
            <a:avLst/>
          </a:prstGeom>
        </p:spPr>
      </p:pic>
      <p:pic>
        <p:nvPicPr>
          <p:cNvPr id="13" name="Рисунок 12" descr="логоти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5143512"/>
            <a:ext cx="1046228" cy="10462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acebook-logotip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857232"/>
            <a:ext cx="5000660" cy="4967322"/>
          </a:xfrm>
        </p:spPr>
      </p:pic>
      <p:sp>
        <p:nvSpPr>
          <p:cNvPr id="5" name="TextBox 4"/>
          <p:cNvSpPr txBox="1"/>
          <p:nvPr/>
        </p:nvSpPr>
        <p:spPr>
          <a:xfrm>
            <a:off x="2857488" y="0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«Facebook»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6072206"/>
            <a:ext cx="3512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https://www.facebook.com/spek67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026affef4edbd3cb6cdfea8abcc2a3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285860"/>
            <a:ext cx="4572032" cy="4572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3174" y="0"/>
            <a:ext cx="43577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«Twitter»</a:t>
            </a:r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6072206"/>
            <a:ext cx="2733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https://twitter.com/spek67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ocial_media_2013_rbm1.png"/>
          <p:cNvPicPr>
            <a:picLocks noGrp="1" noChangeAspect="1"/>
          </p:cNvPicPr>
          <p:nvPr>
            <p:ph idx="1"/>
          </p:nvPr>
        </p:nvPicPr>
        <p:blipFill>
          <a:blip r:embed="rId2"/>
          <a:srcRect l="213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циальные-сет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6747"/>
          <a:stretch>
            <a:fillRect/>
          </a:stretch>
        </p:blipFill>
        <p:spPr>
          <a:xfrm>
            <a:off x="1214414" y="142851"/>
            <a:ext cx="6825618" cy="671514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hutterstock_857629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7005"/>
            <a:ext cx="9144000" cy="686714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64228968"/>
              </p:ext>
            </p:extLst>
          </p:nvPr>
        </p:nvGraphicFramePr>
        <p:xfrm>
          <a:off x="357158" y="142852"/>
          <a:ext cx="8358246" cy="642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88219256"/>
              </p:ext>
            </p:extLst>
          </p:nvPr>
        </p:nvGraphicFramePr>
        <p:xfrm>
          <a:off x="285720" y="285728"/>
          <a:ext cx="8501122" cy="6357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52"/>
            <a:ext cx="857256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odnpRsk1xT_13944781392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000108"/>
            <a:ext cx="7429552" cy="58578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001156" cy="857256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5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всемирная паутина</a:t>
            </a:r>
            <a:r>
              <a:rPr lang="ru-RU" sz="4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b1a9993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500174"/>
            <a:ext cx="5239151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286380" y="1714488"/>
            <a:ext cx="38576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30%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населения Земли</a:t>
            </a:r>
          </a:p>
          <a:p>
            <a:pPr algn="ct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1,500,000,000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человек</a:t>
            </a:r>
          </a:p>
          <a:p>
            <a:pPr algn="ct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Россия занимает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2-3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место в мире по проникновению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Internet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свыше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50, 000, 000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человек</a:t>
            </a:r>
          </a:p>
          <a:p>
            <a:pPr algn="ct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72%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используют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Internet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каждый день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e75cbe91-034f-4936-9836-60f3fe3b004d_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86834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Социальные сети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thzHPkzE2aK.jpg"/>
          <p:cNvPicPr>
            <a:picLocks noGrp="1" noChangeAspect="1"/>
          </p:cNvPicPr>
          <p:nvPr>
            <p:ph idx="1"/>
          </p:nvPr>
        </p:nvPicPr>
        <p:blipFill>
          <a:blip r:embed="rId2"/>
          <a:srcRect l="13896"/>
          <a:stretch>
            <a:fillRect/>
          </a:stretch>
        </p:blipFill>
        <p:spPr>
          <a:xfrm>
            <a:off x="0" y="1857364"/>
            <a:ext cx="4869271" cy="3767724"/>
          </a:xfr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571868" y="1428736"/>
            <a:ext cx="557213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ВКонта́кте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46,6 млн.чел.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Однокла́ссники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31,5 млн.чел.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«Facebook»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21,7 млн.чел.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9966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ln>
                  <a:solidFill>
                    <a:srgbClr val="996633"/>
                  </a:solidFill>
                </a:ln>
                <a:solidFill>
                  <a:srgbClr val="9966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Instagram</a:t>
            </a:r>
            <a:r>
              <a:rPr lang="ru-RU" sz="2800" b="1" dirty="0" smtClean="0">
                <a:solidFill>
                  <a:srgbClr val="9966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12,3 млн.чел.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«Twitter»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7,7 млн.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a1f6f6d27a2e46cf3b8be5ce7720c26.jpg"/>
          <p:cNvPicPr>
            <a:picLocks noGrp="1" noChangeAspect="1"/>
          </p:cNvPicPr>
          <p:nvPr>
            <p:ph idx="1"/>
          </p:nvPr>
        </p:nvPicPr>
        <p:blipFill>
          <a:blip r:embed="rId2"/>
          <a:srcRect l="6462"/>
          <a:stretch>
            <a:fillRect/>
          </a:stretch>
        </p:blipFill>
        <p:spPr>
          <a:xfrm>
            <a:off x="0" y="1357298"/>
            <a:ext cx="4759920" cy="4643471"/>
          </a:xfrm>
        </p:spPr>
      </p:pic>
      <p:sp>
        <p:nvSpPr>
          <p:cNvPr id="5" name="Прямоугольник 4"/>
          <p:cNvSpPr/>
          <p:nvPr/>
        </p:nvSpPr>
        <p:spPr>
          <a:xfrm>
            <a:off x="4429124" y="1857364"/>
            <a:ext cx="471487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ВКонта́кте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400" i="1" dirty="0" smtClean="0">
                <a:solidFill>
                  <a:srgbClr val="FF0000"/>
                </a:solidFill>
              </a:rPr>
              <a:t>16-28 лет</a:t>
            </a:r>
            <a:endParaRPr lang="ru-RU" sz="2200" b="1" i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Однокла́ссники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400" i="1" dirty="0" smtClean="0">
                <a:solidFill>
                  <a:srgbClr val="FF0000"/>
                </a:solidFill>
              </a:rPr>
              <a:t>28-40 лет</a:t>
            </a:r>
            <a:endParaRPr lang="ru-RU" sz="2400" i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«Facebook»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400" i="1" dirty="0" smtClean="0">
                <a:solidFill>
                  <a:srgbClr val="FF0000"/>
                </a:solidFill>
              </a:rPr>
              <a:t>25-40 лет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«Twitter»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400" i="1" dirty="0" smtClean="0">
                <a:solidFill>
                  <a:srgbClr val="FF0000"/>
                </a:solidFill>
              </a:rPr>
              <a:t>35-40 лет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9966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 err="1" smtClean="0">
                <a:solidFill>
                  <a:srgbClr val="9966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Instagram</a:t>
            </a:r>
            <a:r>
              <a:rPr lang="ru-RU" sz="2200" b="1" dirty="0" smtClean="0">
                <a:solidFill>
                  <a:srgbClr val="9966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200" i="1" dirty="0" smtClean="0">
                <a:solidFill>
                  <a:srgbClr val="FF0000"/>
                </a:solidFill>
              </a:rPr>
              <a:t>20-35 лет</a:t>
            </a:r>
            <a:endParaRPr lang="ru-RU" sz="2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86834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Социальные сети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iznes-prodazhi-cherez-internet-2.jpg"/>
          <p:cNvPicPr>
            <a:picLocks noGrp="1" noChangeAspect="1"/>
          </p:cNvPicPr>
          <p:nvPr>
            <p:ph idx="1"/>
          </p:nvPr>
        </p:nvPicPr>
        <p:blipFill>
          <a:blip r:embed="rId2"/>
          <a:srcRect l="4272" r="4589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askrutka-gruppy-v_soc-set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3" y="571480"/>
            <a:ext cx="8801641" cy="571504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142984"/>
            <a:ext cx="4000528" cy="4000528"/>
          </a:xfrm>
        </p:spPr>
      </p:pic>
      <p:sp>
        <p:nvSpPr>
          <p:cNvPr id="5" name="TextBox 4"/>
          <p:cNvSpPr txBox="1"/>
          <p:nvPr/>
        </p:nvSpPr>
        <p:spPr>
          <a:xfrm>
            <a:off x="2714612" y="285728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ВКонта́кте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5214950"/>
            <a:ext cx="2893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https://vk.com/id153696356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5643578"/>
            <a:ext cx="2326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https://vk.com/spek67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6143644"/>
            <a:ext cx="2326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https://vk.com/spek67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071546"/>
            <a:ext cx="4572032" cy="4572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232" y="214290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Однокла́ссники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5929330"/>
            <a:ext cx="3584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https://ok.ru/profile/563827441095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154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Использование социальных сетей для рекламы образовательной организации.</vt:lpstr>
      <vt:lpstr>Internet – всемирная паутина.</vt:lpstr>
      <vt:lpstr>Презентация PowerPoint</vt:lpstr>
      <vt:lpstr>Социальные сети</vt:lpstr>
      <vt:lpstr>Социальные сети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социальных сетей для рекламы образовательной организации.</dc:title>
  <cp:lastModifiedBy>Лектор</cp:lastModifiedBy>
  <cp:revision>55</cp:revision>
  <dcterms:modified xsi:type="dcterms:W3CDTF">2016-04-07T10:58:34Z</dcterms:modified>
</cp:coreProperties>
</file>