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46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1ABDDE-DF63-492C-AE17-E9CF8DE63C31}" type="doc">
      <dgm:prSet loTypeId="urn:microsoft.com/office/officeart/2005/8/layout/chevron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33A35A9-F81A-4914-8DBA-E0239C958798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1 этап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054312-458A-405B-97A7-28C8CEAEE1A9}" type="parTrans" cxnId="{E221D0FF-41E5-47A1-9DD4-3A63EEE62D2C}">
      <dgm:prSet/>
      <dgm:spPr/>
      <dgm:t>
        <a:bodyPr/>
        <a:lstStyle/>
        <a:p>
          <a:endParaRPr lang="ru-RU"/>
        </a:p>
      </dgm:t>
    </dgm:pt>
    <dgm:pt modelId="{0B87B05D-9D92-4689-B052-A2B65A2805FA}" type="sibTrans" cxnId="{E221D0FF-41E5-47A1-9DD4-3A63EEE62D2C}">
      <dgm:prSet/>
      <dgm:spPr/>
      <dgm:t>
        <a:bodyPr/>
        <a:lstStyle/>
        <a:p>
          <a:endParaRPr lang="ru-RU"/>
        </a:p>
      </dgm:t>
    </dgm:pt>
    <dgm:pt modelId="{ADAB2B55-D087-4E15-84AB-E898741773FF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Сбор информации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08B98F-5755-494C-9FA0-C2552A7BAB73}" type="parTrans" cxnId="{0B3CDB43-67FB-415D-9D52-D97055450C4F}">
      <dgm:prSet/>
      <dgm:spPr/>
      <dgm:t>
        <a:bodyPr/>
        <a:lstStyle/>
        <a:p>
          <a:endParaRPr lang="ru-RU"/>
        </a:p>
      </dgm:t>
    </dgm:pt>
    <dgm:pt modelId="{6F883A4F-44BC-4F8E-A659-32F72D3CB4A7}" type="sibTrans" cxnId="{0B3CDB43-67FB-415D-9D52-D97055450C4F}">
      <dgm:prSet/>
      <dgm:spPr/>
      <dgm:t>
        <a:bodyPr/>
        <a:lstStyle/>
        <a:p>
          <a:endParaRPr lang="ru-RU"/>
        </a:p>
      </dgm:t>
    </dgm:pt>
    <dgm:pt modelId="{D696E079-6CBD-4B89-9499-AD23033FEDF9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2 этап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C926C0-C158-4F43-B548-7C54DDD16E6B}" type="parTrans" cxnId="{1B9C5869-07E8-4EF5-B69C-52D0479402C9}">
      <dgm:prSet/>
      <dgm:spPr/>
      <dgm:t>
        <a:bodyPr/>
        <a:lstStyle/>
        <a:p>
          <a:endParaRPr lang="ru-RU"/>
        </a:p>
      </dgm:t>
    </dgm:pt>
    <dgm:pt modelId="{9B2C1E3D-6F80-404F-9A33-A198D3F0853D}" type="sibTrans" cxnId="{1B9C5869-07E8-4EF5-B69C-52D0479402C9}">
      <dgm:prSet/>
      <dgm:spPr/>
      <dgm:t>
        <a:bodyPr/>
        <a:lstStyle/>
        <a:p>
          <a:endParaRPr lang="ru-RU"/>
        </a:p>
      </dgm:t>
    </dgm:pt>
    <dgm:pt modelId="{F178E759-9F74-4446-9B4F-5A9B2F281A7B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Анализ полученной информации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B2DB87-D51B-4462-8BA4-D976743AF9E7}" type="parTrans" cxnId="{7F2AED79-E8D7-4E95-ABDB-8C341546460E}">
      <dgm:prSet/>
      <dgm:spPr/>
      <dgm:t>
        <a:bodyPr/>
        <a:lstStyle/>
        <a:p>
          <a:endParaRPr lang="ru-RU"/>
        </a:p>
      </dgm:t>
    </dgm:pt>
    <dgm:pt modelId="{C2381A2A-24CB-48B1-8B03-4FEB7BDF0386}" type="sibTrans" cxnId="{7F2AED79-E8D7-4E95-ABDB-8C341546460E}">
      <dgm:prSet/>
      <dgm:spPr/>
      <dgm:t>
        <a:bodyPr/>
        <a:lstStyle/>
        <a:p>
          <a:endParaRPr lang="ru-RU"/>
        </a:p>
      </dgm:t>
    </dgm:pt>
    <dgm:pt modelId="{87FA039A-12AB-4DC8-88DC-5CC438C2DFCB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3 этап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9B4F0-FCEE-46D0-8955-ADBDF66F63AA}" type="parTrans" cxnId="{517E209F-3579-436A-BB82-A702BAB948D3}">
      <dgm:prSet/>
      <dgm:spPr/>
      <dgm:t>
        <a:bodyPr/>
        <a:lstStyle/>
        <a:p>
          <a:endParaRPr lang="ru-RU"/>
        </a:p>
      </dgm:t>
    </dgm:pt>
    <dgm:pt modelId="{BEE1E952-31BF-4B6A-A481-FAD288669E8E}" type="sibTrans" cxnId="{517E209F-3579-436A-BB82-A702BAB948D3}">
      <dgm:prSet/>
      <dgm:spPr/>
      <dgm:t>
        <a:bodyPr/>
        <a:lstStyle/>
        <a:p>
          <a:endParaRPr lang="ru-RU"/>
        </a:p>
      </dgm:t>
    </dgm:pt>
    <dgm:pt modelId="{745341EE-D994-424C-A284-796D21E6E317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Выработка плана мероприятий и рекомендаций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37C80C-7DF7-4090-90CC-9A79D76A05FD}" type="parTrans" cxnId="{1EBECDCE-033D-483A-9E8F-17794F1135E9}">
      <dgm:prSet/>
      <dgm:spPr/>
      <dgm:t>
        <a:bodyPr/>
        <a:lstStyle/>
        <a:p>
          <a:endParaRPr lang="ru-RU"/>
        </a:p>
      </dgm:t>
    </dgm:pt>
    <dgm:pt modelId="{B88C5E7F-7FD6-49A1-9C2D-5E7CFE0A4041}" type="sibTrans" cxnId="{1EBECDCE-033D-483A-9E8F-17794F1135E9}">
      <dgm:prSet/>
      <dgm:spPr/>
      <dgm:t>
        <a:bodyPr/>
        <a:lstStyle/>
        <a:p>
          <a:endParaRPr lang="ru-RU"/>
        </a:p>
      </dgm:t>
    </dgm:pt>
    <dgm:pt modelId="{95B24DEB-38C4-4504-A9AE-7190E907729F}">
      <dgm:prSet phldrT="[Текст]"/>
      <dgm:spPr/>
      <dgm:t>
        <a:bodyPr/>
        <a:lstStyle/>
        <a:p>
          <a:endParaRPr lang="ru-RU" sz="1900" dirty="0"/>
        </a:p>
      </dgm:t>
    </dgm:pt>
    <dgm:pt modelId="{DCB91728-9EB6-4ADE-925A-303298768BF4}" type="parTrans" cxnId="{47D97605-109C-45A9-BA81-FE3F3EABC2DB}">
      <dgm:prSet/>
      <dgm:spPr/>
      <dgm:t>
        <a:bodyPr/>
        <a:lstStyle/>
        <a:p>
          <a:endParaRPr lang="ru-RU"/>
        </a:p>
      </dgm:t>
    </dgm:pt>
    <dgm:pt modelId="{60C453CC-A1B2-417E-994E-0792336B4836}" type="sibTrans" cxnId="{47D97605-109C-45A9-BA81-FE3F3EABC2DB}">
      <dgm:prSet/>
      <dgm:spPr/>
      <dgm:t>
        <a:bodyPr/>
        <a:lstStyle/>
        <a:p>
          <a:endParaRPr lang="ru-RU"/>
        </a:p>
      </dgm:t>
    </dgm:pt>
    <dgm:pt modelId="{13A6D24A-5179-40EF-98F2-FAE3E834B5F4}">
      <dgm:prSet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4 этап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078A5C-1459-40DB-9F6E-2981FA01CB93}" type="parTrans" cxnId="{511C1E41-F022-4366-A3E7-93096631B81C}">
      <dgm:prSet/>
      <dgm:spPr/>
      <dgm:t>
        <a:bodyPr/>
        <a:lstStyle/>
        <a:p>
          <a:endParaRPr lang="ru-RU"/>
        </a:p>
      </dgm:t>
    </dgm:pt>
    <dgm:pt modelId="{778ECDA7-C005-46B8-A684-2AC2A4BDDB11}" type="sibTrans" cxnId="{511C1E41-F022-4366-A3E7-93096631B81C}">
      <dgm:prSet/>
      <dgm:spPr/>
      <dgm:t>
        <a:bodyPr/>
        <a:lstStyle/>
        <a:p>
          <a:endParaRPr lang="ru-RU"/>
        </a:p>
      </dgm:t>
    </dgm:pt>
    <dgm:pt modelId="{4DED2DD7-B555-47D6-B327-DFE1879F5F71}">
      <dgm:prSet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5 этап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A861DE-42A8-4C23-9EAE-5240F58E85A8}" type="parTrans" cxnId="{352F3034-BDE6-401C-9358-7CF16873A692}">
      <dgm:prSet/>
      <dgm:spPr/>
      <dgm:t>
        <a:bodyPr/>
        <a:lstStyle/>
        <a:p>
          <a:endParaRPr lang="ru-RU"/>
        </a:p>
      </dgm:t>
    </dgm:pt>
    <dgm:pt modelId="{65890820-0734-44C6-B644-C4F62F97407F}" type="sibTrans" cxnId="{352F3034-BDE6-401C-9358-7CF16873A692}">
      <dgm:prSet/>
      <dgm:spPr/>
      <dgm:t>
        <a:bodyPr/>
        <a:lstStyle/>
        <a:p>
          <a:endParaRPr lang="ru-RU"/>
        </a:p>
      </dgm:t>
    </dgm:pt>
    <dgm:pt modelId="{8EA7195A-A624-4E3F-AA8A-9DBD6906268D}">
      <dgm:prSet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Решение выявленных проблем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5BF834-A33C-49BC-87B9-33C780D77A74}" type="parTrans" cxnId="{BFD70BC6-CA9D-490D-8FBA-4AF19C435C23}">
      <dgm:prSet/>
      <dgm:spPr/>
      <dgm:t>
        <a:bodyPr/>
        <a:lstStyle/>
        <a:p>
          <a:endParaRPr lang="ru-RU"/>
        </a:p>
      </dgm:t>
    </dgm:pt>
    <dgm:pt modelId="{7E50D72C-429B-425F-AB1F-3DE729BAB703}" type="sibTrans" cxnId="{BFD70BC6-CA9D-490D-8FBA-4AF19C435C23}">
      <dgm:prSet/>
      <dgm:spPr/>
      <dgm:t>
        <a:bodyPr/>
        <a:lstStyle/>
        <a:p>
          <a:endParaRPr lang="ru-RU"/>
        </a:p>
      </dgm:t>
    </dgm:pt>
    <dgm:pt modelId="{99D242B3-94A7-4ED6-BDB1-E10E7C669269}">
      <dgm:prSet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Заключительный. Осмысление результатов совместной деятельности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E32D00-C368-4C55-BF8B-C121E552F5DD}" type="parTrans" cxnId="{6C1B32D9-5476-4D1A-B9C3-8DAF9A6FEE3B}">
      <dgm:prSet/>
      <dgm:spPr/>
      <dgm:t>
        <a:bodyPr/>
        <a:lstStyle/>
        <a:p>
          <a:endParaRPr lang="ru-RU"/>
        </a:p>
      </dgm:t>
    </dgm:pt>
    <dgm:pt modelId="{4FF4946D-58FD-4D09-8386-486D0713BA6F}" type="sibTrans" cxnId="{6C1B32D9-5476-4D1A-B9C3-8DAF9A6FEE3B}">
      <dgm:prSet/>
      <dgm:spPr/>
      <dgm:t>
        <a:bodyPr/>
        <a:lstStyle/>
        <a:p>
          <a:endParaRPr lang="ru-RU"/>
        </a:p>
      </dgm:t>
    </dgm:pt>
    <dgm:pt modelId="{EEE004D3-B767-45F7-881C-5FAC3DE2661D}" type="pres">
      <dgm:prSet presAssocID="{D31ABDDE-DF63-492C-AE17-E9CF8DE63C3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0A0ECC-A1AD-496B-84FA-A2EFF32870A0}" type="pres">
      <dgm:prSet presAssocID="{B33A35A9-F81A-4914-8DBA-E0239C958798}" presName="composite" presStyleCnt="0"/>
      <dgm:spPr/>
    </dgm:pt>
    <dgm:pt modelId="{1A6F016F-6D8D-4BE0-AD54-931D5B36D911}" type="pres">
      <dgm:prSet presAssocID="{B33A35A9-F81A-4914-8DBA-E0239C958798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03A26-C619-4D31-96F5-26B43C008FA9}" type="pres">
      <dgm:prSet presAssocID="{B33A35A9-F81A-4914-8DBA-E0239C958798}" presName="descendantText" presStyleLbl="alignAcc1" presStyleIdx="0" presStyleCnt="5" custLinFactNeighborX="414" custLinFactNeighborY="4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CC1EC-BB31-4CB3-9D88-21D69F5DA66F}" type="pres">
      <dgm:prSet presAssocID="{0B87B05D-9D92-4689-B052-A2B65A2805FA}" presName="sp" presStyleCnt="0"/>
      <dgm:spPr/>
    </dgm:pt>
    <dgm:pt modelId="{A6187B13-413B-4624-8314-6C39D2FE40B9}" type="pres">
      <dgm:prSet presAssocID="{D696E079-6CBD-4B89-9499-AD23033FEDF9}" presName="composite" presStyleCnt="0"/>
      <dgm:spPr/>
    </dgm:pt>
    <dgm:pt modelId="{26C6CC19-6984-45C9-8187-DE9BAD252604}" type="pres">
      <dgm:prSet presAssocID="{D696E079-6CBD-4B89-9499-AD23033FEDF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492961-2DEE-4B7A-91AE-A42331D87D35}" type="pres">
      <dgm:prSet presAssocID="{D696E079-6CBD-4B89-9499-AD23033FEDF9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12CE3F-9350-4D26-B8AF-9C92D3DBAB25}" type="pres">
      <dgm:prSet presAssocID="{9B2C1E3D-6F80-404F-9A33-A198D3F0853D}" presName="sp" presStyleCnt="0"/>
      <dgm:spPr/>
    </dgm:pt>
    <dgm:pt modelId="{A2851553-4EBB-4E2E-93D6-70B86FEDE81F}" type="pres">
      <dgm:prSet presAssocID="{87FA039A-12AB-4DC8-88DC-5CC438C2DFCB}" presName="composite" presStyleCnt="0"/>
      <dgm:spPr/>
    </dgm:pt>
    <dgm:pt modelId="{960FC9A9-9C29-4438-9F0F-06C5278C43D5}" type="pres">
      <dgm:prSet presAssocID="{87FA039A-12AB-4DC8-88DC-5CC438C2DFCB}" presName="parentText" presStyleLbl="alignNode1" presStyleIdx="2" presStyleCnt="5" custLinFactNeighborX="1481" custLinFactNeighborY="-7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A6491-F3DC-4E91-BDB2-17D184D77EF8}" type="pres">
      <dgm:prSet presAssocID="{87FA039A-12AB-4DC8-88DC-5CC438C2DFC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E157A-D8A3-40A6-8399-4F936E6E4078}" type="pres">
      <dgm:prSet presAssocID="{BEE1E952-31BF-4B6A-A481-FAD288669E8E}" presName="sp" presStyleCnt="0"/>
      <dgm:spPr/>
    </dgm:pt>
    <dgm:pt modelId="{C1AFFA0D-729F-455F-88AB-1F8BA7F2A555}" type="pres">
      <dgm:prSet presAssocID="{13A6D24A-5179-40EF-98F2-FAE3E834B5F4}" presName="composite" presStyleCnt="0"/>
      <dgm:spPr/>
    </dgm:pt>
    <dgm:pt modelId="{6433CFC8-20E2-407A-86B2-B5D016074F5C}" type="pres">
      <dgm:prSet presAssocID="{13A6D24A-5179-40EF-98F2-FAE3E834B5F4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302B5E-3224-4633-96D8-118A39394F6C}" type="pres">
      <dgm:prSet presAssocID="{13A6D24A-5179-40EF-98F2-FAE3E834B5F4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9EDD63-DB2D-4F99-A310-3E9EE993A700}" type="pres">
      <dgm:prSet presAssocID="{778ECDA7-C005-46B8-A684-2AC2A4BDDB11}" presName="sp" presStyleCnt="0"/>
      <dgm:spPr/>
    </dgm:pt>
    <dgm:pt modelId="{CAF810F5-15A9-4314-A0FF-EA34913C5A38}" type="pres">
      <dgm:prSet presAssocID="{4DED2DD7-B555-47D6-B327-DFE1879F5F71}" presName="composite" presStyleCnt="0"/>
      <dgm:spPr/>
    </dgm:pt>
    <dgm:pt modelId="{46BEDBF7-CEB4-49CD-975F-5311785E31B3}" type="pres">
      <dgm:prSet presAssocID="{4DED2DD7-B555-47D6-B327-DFE1879F5F7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F2EB6-D3F0-4C79-B2FE-97F7E027B346}" type="pres">
      <dgm:prSet presAssocID="{4DED2DD7-B555-47D6-B327-DFE1879F5F7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7E209F-3579-436A-BB82-A702BAB948D3}" srcId="{D31ABDDE-DF63-492C-AE17-E9CF8DE63C31}" destId="{87FA039A-12AB-4DC8-88DC-5CC438C2DFCB}" srcOrd="2" destOrd="0" parTransId="{A0B9B4F0-FCEE-46D0-8955-ADBDF66F63AA}" sibTransId="{BEE1E952-31BF-4B6A-A481-FAD288669E8E}"/>
    <dgm:cxn modelId="{57C3ADD8-7B64-41DD-8779-8721CCA1420F}" type="presOf" srcId="{D696E079-6CBD-4B89-9499-AD23033FEDF9}" destId="{26C6CC19-6984-45C9-8187-DE9BAD252604}" srcOrd="0" destOrd="0" presId="urn:microsoft.com/office/officeart/2005/8/layout/chevron2"/>
    <dgm:cxn modelId="{1B9C5869-07E8-4EF5-B69C-52D0479402C9}" srcId="{D31ABDDE-DF63-492C-AE17-E9CF8DE63C31}" destId="{D696E079-6CBD-4B89-9499-AD23033FEDF9}" srcOrd="1" destOrd="0" parTransId="{AAC926C0-C158-4F43-B548-7C54DDD16E6B}" sibTransId="{9B2C1E3D-6F80-404F-9A33-A198D3F0853D}"/>
    <dgm:cxn modelId="{47D97605-109C-45A9-BA81-FE3F3EABC2DB}" srcId="{87FA039A-12AB-4DC8-88DC-5CC438C2DFCB}" destId="{95B24DEB-38C4-4504-A9AE-7190E907729F}" srcOrd="1" destOrd="0" parTransId="{DCB91728-9EB6-4ADE-925A-303298768BF4}" sibTransId="{60C453CC-A1B2-417E-994E-0792336B4836}"/>
    <dgm:cxn modelId="{3922E929-6F84-4341-B5BE-6888690C1F72}" type="presOf" srcId="{8EA7195A-A624-4E3F-AA8A-9DBD6906268D}" destId="{61302B5E-3224-4633-96D8-118A39394F6C}" srcOrd="0" destOrd="0" presId="urn:microsoft.com/office/officeart/2005/8/layout/chevron2"/>
    <dgm:cxn modelId="{2BA88B4F-A773-4608-A8D2-002423967E57}" type="presOf" srcId="{13A6D24A-5179-40EF-98F2-FAE3E834B5F4}" destId="{6433CFC8-20E2-407A-86B2-B5D016074F5C}" srcOrd="0" destOrd="0" presId="urn:microsoft.com/office/officeart/2005/8/layout/chevron2"/>
    <dgm:cxn modelId="{759F2AC2-C947-4E3F-A143-D75015C40D42}" type="presOf" srcId="{99D242B3-94A7-4ED6-BDB1-E10E7C669269}" destId="{E30F2EB6-D3F0-4C79-B2FE-97F7E027B346}" srcOrd="0" destOrd="0" presId="urn:microsoft.com/office/officeart/2005/8/layout/chevron2"/>
    <dgm:cxn modelId="{2FA15118-3DF1-4A46-9B18-7596DA5A9693}" type="presOf" srcId="{F178E759-9F74-4446-9B4F-5A9B2F281A7B}" destId="{BD492961-2DEE-4B7A-91AE-A42331D87D35}" srcOrd="0" destOrd="0" presId="urn:microsoft.com/office/officeart/2005/8/layout/chevron2"/>
    <dgm:cxn modelId="{BFD70BC6-CA9D-490D-8FBA-4AF19C435C23}" srcId="{13A6D24A-5179-40EF-98F2-FAE3E834B5F4}" destId="{8EA7195A-A624-4E3F-AA8A-9DBD6906268D}" srcOrd="0" destOrd="0" parTransId="{F75BF834-A33C-49BC-87B9-33C780D77A74}" sibTransId="{7E50D72C-429B-425F-AB1F-3DE729BAB703}"/>
    <dgm:cxn modelId="{43AACB1C-1173-4511-B3B8-FB344137B120}" type="presOf" srcId="{D31ABDDE-DF63-492C-AE17-E9CF8DE63C31}" destId="{EEE004D3-B767-45F7-881C-5FAC3DE2661D}" srcOrd="0" destOrd="0" presId="urn:microsoft.com/office/officeart/2005/8/layout/chevron2"/>
    <dgm:cxn modelId="{E221D0FF-41E5-47A1-9DD4-3A63EEE62D2C}" srcId="{D31ABDDE-DF63-492C-AE17-E9CF8DE63C31}" destId="{B33A35A9-F81A-4914-8DBA-E0239C958798}" srcOrd="0" destOrd="0" parTransId="{4D054312-458A-405B-97A7-28C8CEAEE1A9}" sibTransId="{0B87B05D-9D92-4689-B052-A2B65A2805FA}"/>
    <dgm:cxn modelId="{6C1B32D9-5476-4D1A-B9C3-8DAF9A6FEE3B}" srcId="{4DED2DD7-B555-47D6-B327-DFE1879F5F71}" destId="{99D242B3-94A7-4ED6-BDB1-E10E7C669269}" srcOrd="0" destOrd="0" parTransId="{1DE32D00-C368-4C55-BF8B-C121E552F5DD}" sibTransId="{4FF4946D-58FD-4D09-8386-486D0713BA6F}"/>
    <dgm:cxn modelId="{7F2AED79-E8D7-4E95-ABDB-8C341546460E}" srcId="{D696E079-6CBD-4B89-9499-AD23033FEDF9}" destId="{F178E759-9F74-4446-9B4F-5A9B2F281A7B}" srcOrd="0" destOrd="0" parTransId="{A5B2DB87-D51B-4462-8BA4-D976743AF9E7}" sibTransId="{C2381A2A-24CB-48B1-8B03-4FEB7BDF0386}"/>
    <dgm:cxn modelId="{0B3CDB43-67FB-415D-9D52-D97055450C4F}" srcId="{B33A35A9-F81A-4914-8DBA-E0239C958798}" destId="{ADAB2B55-D087-4E15-84AB-E898741773FF}" srcOrd="0" destOrd="0" parTransId="{8C08B98F-5755-494C-9FA0-C2552A7BAB73}" sibTransId="{6F883A4F-44BC-4F8E-A659-32F72D3CB4A7}"/>
    <dgm:cxn modelId="{A1B4A0A6-AB97-488D-88F7-6CD65C511F9E}" type="presOf" srcId="{87FA039A-12AB-4DC8-88DC-5CC438C2DFCB}" destId="{960FC9A9-9C29-4438-9F0F-06C5278C43D5}" srcOrd="0" destOrd="0" presId="urn:microsoft.com/office/officeart/2005/8/layout/chevron2"/>
    <dgm:cxn modelId="{A592E001-70CF-43B1-83BF-69D68EC76410}" type="presOf" srcId="{4DED2DD7-B555-47D6-B327-DFE1879F5F71}" destId="{46BEDBF7-CEB4-49CD-975F-5311785E31B3}" srcOrd="0" destOrd="0" presId="urn:microsoft.com/office/officeart/2005/8/layout/chevron2"/>
    <dgm:cxn modelId="{352F3034-BDE6-401C-9358-7CF16873A692}" srcId="{D31ABDDE-DF63-492C-AE17-E9CF8DE63C31}" destId="{4DED2DD7-B555-47D6-B327-DFE1879F5F71}" srcOrd="4" destOrd="0" parTransId="{4EA861DE-42A8-4C23-9EAE-5240F58E85A8}" sibTransId="{65890820-0734-44C6-B644-C4F62F97407F}"/>
    <dgm:cxn modelId="{ABD5E857-2FF6-4A8B-8F10-8697DCEE4362}" type="presOf" srcId="{ADAB2B55-D087-4E15-84AB-E898741773FF}" destId="{25903A26-C619-4D31-96F5-26B43C008FA9}" srcOrd="0" destOrd="0" presId="urn:microsoft.com/office/officeart/2005/8/layout/chevron2"/>
    <dgm:cxn modelId="{511C1E41-F022-4366-A3E7-93096631B81C}" srcId="{D31ABDDE-DF63-492C-AE17-E9CF8DE63C31}" destId="{13A6D24A-5179-40EF-98F2-FAE3E834B5F4}" srcOrd="3" destOrd="0" parTransId="{63078A5C-1459-40DB-9F6E-2981FA01CB93}" sibTransId="{778ECDA7-C005-46B8-A684-2AC2A4BDDB11}"/>
    <dgm:cxn modelId="{1EBECDCE-033D-483A-9E8F-17794F1135E9}" srcId="{87FA039A-12AB-4DC8-88DC-5CC438C2DFCB}" destId="{745341EE-D994-424C-A284-796D21E6E317}" srcOrd="0" destOrd="0" parTransId="{5F37C80C-7DF7-4090-90CC-9A79D76A05FD}" sibTransId="{B88C5E7F-7FD6-49A1-9C2D-5E7CFE0A4041}"/>
    <dgm:cxn modelId="{4A06308D-658F-48E3-9C6F-C72A4A2F70BA}" type="presOf" srcId="{95B24DEB-38C4-4504-A9AE-7190E907729F}" destId="{EE6A6491-F3DC-4E91-BDB2-17D184D77EF8}" srcOrd="0" destOrd="1" presId="urn:microsoft.com/office/officeart/2005/8/layout/chevron2"/>
    <dgm:cxn modelId="{2611EA7A-0963-401A-8D03-AB70555D47FB}" type="presOf" srcId="{B33A35A9-F81A-4914-8DBA-E0239C958798}" destId="{1A6F016F-6D8D-4BE0-AD54-931D5B36D911}" srcOrd="0" destOrd="0" presId="urn:microsoft.com/office/officeart/2005/8/layout/chevron2"/>
    <dgm:cxn modelId="{31675B9C-8688-4090-AAB9-C725C96BB047}" type="presOf" srcId="{745341EE-D994-424C-A284-796D21E6E317}" destId="{EE6A6491-F3DC-4E91-BDB2-17D184D77EF8}" srcOrd="0" destOrd="0" presId="urn:microsoft.com/office/officeart/2005/8/layout/chevron2"/>
    <dgm:cxn modelId="{0869B624-5ECC-4598-893D-2FB114C0EA5C}" type="presParOf" srcId="{EEE004D3-B767-45F7-881C-5FAC3DE2661D}" destId="{830A0ECC-A1AD-496B-84FA-A2EFF32870A0}" srcOrd="0" destOrd="0" presId="urn:microsoft.com/office/officeart/2005/8/layout/chevron2"/>
    <dgm:cxn modelId="{B1CA3344-03B5-46F8-985E-3326BE7F9856}" type="presParOf" srcId="{830A0ECC-A1AD-496B-84FA-A2EFF32870A0}" destId="{1A6F016F-6D8D-4BE0-AD54-931D5B36D911}" srcOrd="0" destOrd="0" presId="urn:microsoft.com/office/officeart/2005/8/layout/chevron2"/>
    <dgm:cxn modelId="{7E45E639-3BB5-4B3D-95AF-F491317BCD43}" type="presParOf" srcId="{830A0ECC-A1AD-496B-84FA-A2EFF32870A0}" destId="{25903A26-C619-4D31-96F5-26B43C008FA9}" srcOrd="1" destOrd="0" presId="urn:microsoft.com/office/officeart/2005/8/layout/chevron2"/>
    <dgm:cxn modelId="{583F8BA6-4E7F-49FF-B64F-4EC6ECEDAFB5}" type="presParOf" srcId="{EEE004D3-B767-45F7-881C-5FAC3DE2661D}" destId="{8CCCC1EC-BB31-4CB3-9D88-21D69F5DA66F}" srcOrd="1" destOrd="0" presId="urn:microsoft.com/office/officeart/2005/8/layout/chevron2"/>
    <dgm:cxn modelId="{810CCE7E-F168-46D1-B1D7-1751D385B8B6}" type="presParOf" srcId="{EEE004D3-B767-45F7-881C-5FAC3DE2661D}" destId="{A6187B13-413B-4624-8314-6C39D2FE40B9}" srcOrd="2" destOrd="0" presId="urn:microsoft.com/office/officeart/2005/8/layout/chevron2"/>
    <dgm:cxn modelId="{9DB09419-8C11-499D-9B6F-01A56794383E}" type="presParOf" srcId="{A6187B13-413B-4624-8314-6C39D2FE40B9}" destId="{26C6CC19-6984-45C9-8187-DE9BAD252604}" srcOrd="0" destOrd="0" presId="urn:microsoft.com/office/officeart/2005/8/layout/chevron2"/>
    <dgm:cxn modelId="{371CD5BB-716C-4A76-8697-8FC880F55D49}" type="presParOf" srcId="{A6187B13-413B-4624-8314-6C39D2FE40B9}" destId="{BD492961-2DEE-4B7A-91AE-A42331D87D35}" srcOrd="1" destOrd="0" presId="urn:microsoft.com/office/officeart/2005/8/layout/chevron2"/>
    <dgm:cxn modelId="{65553717-98AB-4885-ACDC-D847303B0C81}" type="presParOf" srcId="{EEE004D3-B767-45F7-881C-5FAC3DE2661D}" destId="{4512CE3F-9350-4D26-B8AF-9C92D3DBAB25}" srcOrd="3" destOrd="0" presId="urn:microsoft.com/office/officeart/2005/8/layout/chevron2"/>
    <dgm:cxn modelId="{792AB027-E5A3-4030-9168-07853DC1BC5E}" type="presParOf" srcId="{EEE004D3-B767-45F7-881C-5FAC3DE2661D}" destId="{A2851553-4EBB-4E2E-93D6-70B86FEDE81F}" srcOrd="4" destOrd="0" presId="urn:microsoft.com/office/officeart/2005/8/layout/chevron2"/>
    <dgm:cxn modelId="{5C494960-82D0-4C88-91CF-4E94505610B1}" type="presParOf" srcId="{A2851553-4EBB-4E2E-93D6-70B86FEDE81F}" destId="{960FC9A9-9C29-4438-9F0F-06C5278C43D5}" srcOrd="0" destOrd="0" presId="urn:microsoft.com/office/officeart/2005/8/layout/chevron2"/>
    <dgm:cxn modelId="{5B9A0869-EED5-4979-87A1-F9C01147DD0B}" type="presParOf" srcId="{A2851553-4EBB-4E2E-93D6-70B86FEDE81F}" destId="{EE6A6491-F3DC-4E91-BDB2-17D184D77EF8}" srcOrd="1" destOrd="0" presId="urn:microsoft.com/office/officeart/2005/8/layout/chevron2"/>
    <dgm:cxn modelId="{BE7F5B92-EDE2-4B40-A41C-5C6FC4F20E05}" type="presParOf" srcId="{EEE004D3-B767-45F7-881C-5FAC3DE2661D}" destId="{4A4E157A-D8A3-40A6-8399-4F936E6E4078}" srcOrd="5" destOrd="0" presId="urn:microsoft.com/office/officeart/2005/8/layout/chevron2"/>
    <dgm:cxn modelId="{4366FF31-1022-4D39-8D4C-D3FB3522280E}" type="presParOf" srcId="{EEE004D3-B767-45F7-881C-5FAC3DE2661D}" destId="{C1AFFA0D-729F-455F-88AB-1F8BA7F2A555}" srcOrd="6" destOrd="0" presId="urn:microsoft.com/office/officeart/2005/8/layout/chevron2"/>
    <dgm:cxn modelId="{2048DEC7-9A74-4F0F-9901-84D40D590DD5}" type="presParOf" srcId="{C1AFFA0D-729F-455F-88AB-1F8BA7F2A555}" destId="{6433CFC8-20E2-407A-86B2-B5D016074F5C}" srcOrd="0" destOrd="0" presId="urn:microsoft.com/office/officeart/2005/8/layout/chevron2"/>
    <dgm:cxn modelId="{5BAC89A9-BD54-4882-92FB-636870DD5EE4}" type="presParOf" srcId="{C1AFFA0D-729F-455F-88AB-1F8BA7F2A555}" destId="{61302B5E-3224-4633-96D8-118A39394F6C}" srcOrd="1" destOrd="0" presId="urn:microsoft.com/office/officeart/2005/8/layout/chevron2"/>
    <dgm:cxn modelId="{492DDB6E-868B-4CFC-AD59-4282AB9F3634}" type="presParOf" srcId="{EEE004D3-B767-45F7-881C-5FAC3DE2661D}" destId="{419EDD63-DB2D-4F99-A310-3E9EE993A700}" srcOrd="7" destOrd="0" presId="urn:microsoft.com/office/officeart/2005/8/layout/chevron2"/>
    <dgm:cxn modelId="{25E3FEC6-B959-4A29-9F8A-D4E8F3E02AAC}" type="presParOf" srcId="{EEE004D3-B767-45F7-881C-5FAC3DE2661D}" destId="{CAF810F5-15A9-4314-A0FF-EA34913C5A38}" srcOrd="8" destOrd="0" presId="urn:microsoft.com/office/officeart/2005/8/layout/chevron2"/>
    <dgm:cxn modelId="{0687D4C1-8133-4A4C-9C89-0193CAC64513}" type="presParOf" srcId="{CAF810F5-15A9-4314-A0FF-EA34913C5A38}" destId="{46BEDBF7-CEB4-49CD-975F-5311785E31B3}" srcOrd="0" destOrd="0" presId="urn:microsoft.com/office/officeart/2005/8/layout/chevron2"/>
    <dgm:cxn modelId="{DE02467C-B887-406B-AA31-F009C6DE8EE9}" type="presParOf" srcId="{CAF810F5-15A9-4314-A0FF-EA34913C5A38}" destId="{E30F2EB6-D3F0-4C79-B2FE-97F7E027B34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F016F-6D8D-4BE0-AD54-931D5B36D911}">
      <dsp:nvSpPr>
        <dsp:cNvPr id="0" name=""/>
        <dsp:cNvSpPr/>
      </dsp:nvSpPr>
      <dsp:spPr>
        <a:xfrm rot="5400000">
          <a:off x="-149687" y="154094"/>
          <a:ext cx="997918" cy="69854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1 этап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353679"/>
        <a:ext cx="698543" cy="299375"/>
      </dsp:txXfrm>
    </dsp:sp>
    <dsp:sp modelId="{25903A26-C619-4D31-96F5-26B43C008FA9}">
      <dsp:nvSpPr>
        <dsp:cNvPr id="0" name=""/>
        <dsp:cNvSpPr/>
      </dsp:nvSpPr>
      <dsp:spPr>
        <a:xfrm rot="5400000">
          <a:off x="4139747" y="-3410424"/>
          <a:ext cx="648647" cy="75310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Сбор информации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98543" y="62444"/>
        <a:ext cx="7499392" cy="585319"/>
      </dsp:txXfrm>
    </dsp:sp>
    <dsp:sp modelId="{26C6CC19-6984-45C9-8187-DE9BAD252604}">
      <dsp:nvSpPr>
        <dsp:cNvPr id="0" name=""/>
        <dsp:cNvSpPr/>
      </dsp:nvSpPr>
      <dsp:spPr>
        <a:xfrm rot="5400000">
          <a:off x="-149687" y="1033902"/>
          <a:ext cx="997918" cy="69854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2 этап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1233487"/>
        <a:ext cx="698543" cy="299375"/>
      </dsp:txXfrm>
    </dsp:sp>
    <dsp:sp modelId="{BD492961-2DEE-4B7A-91AE-A42331D87D35}">
      <dsp:nvSpPr>
        <dsp:cNvPr id="0" name=""/>
        <dsp:cNvSpPr/>
      </dsp:nvSpPr>
      <dsp:spPr>
        <a:xfrm rot="5400000">
          <a:off x="4139747" y="-2556990"/>
          <a:ext cx="648647" cy="75310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Анализ полученной информации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98543" y="915878"/>
        <a:ext cx="7499392" cy="585319"/>
      </dsp:txXfrm>
    </dsp:sp>
    <dsp:sp modelId="{960FC9A9-9C29-4438-9F0F-06C5278C43D5}">
      <dsp:nvSpPr>
        <dsp:cNvPr id="0" name=""/>
        <dsp:cNvSpPr/>
      </dsp:nvSpPr>
      <dsp:spPr>
        <a:xfrm rot="5400000">
          <a:off x="-139342" y="1906485"/>
          <a:ext cx="997918" cy="69854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3 этап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0346" y="2106070"/>
        <a:ext cx="698543" cy="299375"/>
      </dsp:txXfrm>
    </dsp:sp>
    <dsp:sp modelId="{EE6A6491-F3DC-4E91-BDB2-17D184D77EF8}">
      <dsp:nvSpPr>
        <dsp:cNvPr id="0" name=""/>
        <dsp:cNvSpPr/>
      </dsp:nvSpPr>
      <dsp:spPr>
        <a:xfrm rot="5400000">
          <a:off x="4139747" y="-1677182"/>
          <a:ext cx="648647" cy="75310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Выработка плана мероприятий и рекомендаций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 rot="-5400000">
        <a:off x="698543" y="1795686"/>
        <a:ext cx="7499392" cy="585319"/>
      </dsp:txXfrm>
    </dsp:sp>
    <dsp:sp modelId="{6433CFC8-20E2-407A-86B2-B5D016074F5C}">
      <dsp:nvSpPr>
        <dsp:cNvPr id="0" name=""/>
        <dsp:cNvSpPr/>
      </dsp:nvSpPr>
      <dsp:spPr>
        <a:xfrm rot="5400000">
          <a:off x="-149687" y="2793517"/>
          <a:ext cx="997918" cy="69854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4 этап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2993102"/>
        <a:ext cx="698543" cy="299375"/>
      </dsp:txXfrm>
    </dsp:sp>
    <dsp:sp modelId="{61302B5E-3224-4633-96D8-118A39394F6C}">
      <dsp:nvSpPr>
        <dsp:cNvPr id="0" name=""/>
        <dsp:cNvSpPr/>
      </dsp:nvSpPr>
      <dsp:spPr>
        <a:xfrm rot="5400000">
          <a:off x="4139747" y="-797374"/>
          <a:ext cx="648647" cy="75310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Решение выявленных проблем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98543" y="2675494"/>
        <a:ext cx="7499392" cy="585319"/>
      </dsp:txXfrm>
    </dsp:sp>
    <dsp:sp modelId="{46BEDBF7-CEB4-49CD-975F-5311785E31B3}">
      <dsp:nvSpPr>
        <dsp:cNvPr id="0" name=""/>
        <dsp:cNvSpPr/>
      </dsp:nvSpPr>
      <dsp:spPr>
        <a:xfrm rot="5400000">
          <a:off x="-149687" y="3673325"/>
          <a:ext cx="997918" cy="698543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5 этап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3872910"/>
        <a:ext cx="698543" cy="299375"/>
      </dsp:txXfrm>
    </dsp:sp>
    <dsp:sp modelId="{E30F2EB6-D3F0-4C79-B2FE-97F7E027B346}">
      <dsp:nvSpPr>
        <dsp:cNvPr id="0" name=""/>
        <dsp:cNvSpPr/>
      </dsp:nvSpPr>
      <dsp:spPr>
        <a:xfrm rot="5400000">
          <a:off x="4139747" y="82433"/>
          <a:ext cx="648647" cy="75310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Заключительный. Осмысление результатов совместной деятельности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98543" y="3555301"/>
        <a:ext cx="7499392" cy="585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94421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взаимодействия 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педагога-психолога с педагогами ДОУ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условиях реализации ФГОС ДО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4437112"/>
            <a:ext cx="5144616" cy="17526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Подрядчикова Ирина Валентиновна, 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педагог-психолог, старший воспитатель МБДОУ «Детский сад № 11»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81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взаимодействия педагога-психолога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педагогов ДОУ по вопросам развития и воспитания детей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1268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Сопровождение процесса адаптации детей к условиям ДОУ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Подготовка воспитанников ДОУ к школьному обучению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Сопровождение детей «группы риска»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безопасной и психологически комфортной образовательной среды в условиях реализации ФГОС ДО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Сопровождение детей с ОВЗ и детей-инвалидов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6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90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сопровождения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 адаптации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380382"/>
              </p:ext>
            </p:extLst>
          </p:nvPr>
        </p:nvGraphicFramePr>
        <p:xfrm>
          <a:off x="467544" y="126876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60590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Этапы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 взаимодействия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Подготовительный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первичной диагностики и составление индивидуального образовательного маршрута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Психологическое просвещение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Оптимальная организация предметно-пространственной среды в группе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Основной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Наблюдение за поведением детей, фиксация данных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листах адаптации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воспитателям методических материалов с описанием технологии проведения игр с детьми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игровых сеансов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Осуществление текущей диагностики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Консультирование по возникающим вопросам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Заключительный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уровня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адаптированности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(дезадаптации) ребёнка к ДОУ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Принимается решение о завершении процесса адаптации или об оказании ребёнку индивидуальной помощи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отношении каждого ребёнка определяются и при необходимости корректируются меры поддержки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6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Карта индивидуального сопровождения ребёнка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641319"/>
              </p:ext>
            </p:extLst>
          </p:nvPr>
        </p:nvGraphicFramePr>
        <p:xfrm>
          <a:off x="457200" y="1600200"/>
          <a:ext cx="8229600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1220688"/>
                <a:gridCol w="1371600"/>
                <a:gridCol w="1371600"/>
                <a:gridCol w="1371600"/>
                <a:gridCol w="13716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Компоненты адаптации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Приёмы поддержки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Сильные стороны развития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Факторы риска дезадаптации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Воспитатели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Педагог-психолог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Родители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Психофизио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-логический</a:t>
                      </a:r>
                    </a:p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Индивидуально-психологи-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ческий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Социально-психологи-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ческий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37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контексте реализации ФГОС ДО 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психопрофилактика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рассматривается как приоритетное направление деятельности педагога-психолога ДОО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Под психологической профилактикой понимается целенаправленная систематическая совместная работа психолога, воспитателей и родителей:</a:t>
            </a:r>
          </a:p>
          <a:p>
            <a:pPr marL="0" indent="0" algn="ctr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 предупреждению возможных социально-психологических проблем у детей;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 выявлению детей «группы риска» (по различным основаниям);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 созданию благоприятного эмоционально-психологического климата в педагогическом и детском коллективах.</a:t>
            </a:r>
          </a:p>
        </p:txBody>
      </p:sp>
    </p:spTree>
    <p:extLst>
      <p:ext uri="{BB962C8B-B14F-4D97-AF65-F5344CB8AC3E}">
        <p14:creationId xmlns:p14="http://schemas.microsoft.com/office/powerpoint/2010/main" val="312760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по профилактике и коррекции отклонений в развитии ребёнка ведётся совместно с воспитателями и специалистами детского сада поэтапно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254939"/>
              </p:ext>
            </p:extLst>
          </p:nvPr>
        </p:nvGraphicFramePr>
        <p:xfrm>
          <a:off x="467544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174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43784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профессиональной деятельности </a:t>
            </a:r>
            <a:b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 и психолога едина.</a:t>
            </a:r>
            <a:b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– ребёнок, условия его полноценного обучения и развития. Средства, методы – различны. Однако эти специалисты объективно нуждаются в информационном и организационном сотрудничестве друг с другом, так как только в этом случае применяемые ими технологии работают на изначально заданную цель.</a:t>
            </a:r>
            <a:endParaRPr lang="ru-RU" sz="2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5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Выставка</Template>
  <TotalTime>406</TotalTime>
  <Words>276</Words>
  <Application>Microsoft Office PowerPoint</Application>
  <PresentationFormat>Экран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Технология взаимодействия  педагога-психолога с педагогами ДОУ в условиях реализации ФГОС ДО</vt:lpstr>
      <vt:lpstr>Направления взаимодействия педагога-психолога  и педагогов ДОУ по вопросам развития и воспитания детей</vt:lpstr>
      <vt:lpstr>Технология сопровождения процесса адаптации</vt:lpstr>
      <vt:lpstr>Карта индивидуального сопровождения ребёнка</vt:lpstr>
      <vt:lpstr>В контексте реализации ФГОС ДО  психопрофилактика рассматривается как приоритетное направление деятельности педагога-психолога ДОО</vt:lpstr>
      <vt:lpstr>Деятельность по профилактике и коррекции отклонений в развитии ребёнка ведётся совместно с воспитателями и специалистами детского сада поэтапно</vt:lpstr>
      <vt:lpstr>Цель профессиональной деятельности  педагога и психолога едина. Это – ребёнок, условия его полноценного обучения и развития. Средства, методы – различны. Однако эти специалисты объективно нуждаются в информационном и организационном сотрудничестве друг с другом, так как только в этом случае применяемые ими технологии работают на изначально заданную цель.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взаимодействия  педагога-психолога с педагогами ДОУ в условиях реализации ФГОС ДО</dc:title>
  <dc:creator>User</dc:creator>
  <cp:lastModifiedBy>КПП-1</cp:lastModifiedBy>
  <cp:revision>17</cp:revision>
  <dcterms:created xsi:type="dcterms:W3CDTF">2019-02-28T20:02:44Z</dcterms:created>
  <dcterms:modified xsi:type="dcterms:W3CDTF">2019-03-04T08:25:00Z</dcterms:modified>
</cp:coreProperties>
</file>