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7" r:id="rId5"/>
    <p:sldId id="266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86" d="100"/>
          <a:sy n="86" d="100"/>
        </p:scale>
        <p:origin x="-78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3DA8-06F6-47B1-A6C2-877539FACF00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069E-5B96-40B4-9D78-16136A857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5B02-2B2D-482C-8C17-413611BE9D4D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180B-81D3-4765-9C93-45867D353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334D-2F89-495C-AF1C-2B3EBD116F8B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4CEF-5EF7-431C-9629-4E834DDFD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254F5-CD78-4D04-8E28-30E0CDE1C13B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38B0-9928-4953-AB5A-81DBA1561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CCD2-F172-4200-94F2-E9F9902E8F74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10AF-C748-4079-AC99-32D927063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5C69-02DE-472C-9293-E82130B89FD2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BCBC-E967-470B-A53C-EA184B7A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0C18-EB59-400F-978F-83F5880A3176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21B5-DE7A-487A-8F18-E7066E51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463C-E181-44F4-A482-09F7B4742B55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1EA6-9AA4-4B78-AB25-0A61F8019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F24E-1E45-48D8-87F7-1681E085BE52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1166-8607-4AE8-9CF9-CD7C5688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F1D0-B39A-4CD5-945B-FDF0C9FDBD28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BD326-F440-4456-A49B-D5ECBABDD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366C-B906-472C-9E6A-9D495B86ADAC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2BA5-41DE-465C-84C4-69D4174FF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5023D-30AF-40EF-AF77-983E970B342E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552DB-27AF-4F35-846B-65F67BCE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лого а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2286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0" y="4005064"/>
            <a:ext cx="6215074" cy="27815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ПРОЕКТИРОВАНИЕ БУДУЩЕГО</a:t>
            </a:r>
            <a:endParaRPr lang="ru-RU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3" descr="D:\рабочий стол СА\эмоции\E-Sp2Pik49A.jpg"/>
          <p:cNvPicPr>
            <a:picLocks noChangeAspect="1" noChangeArrowheads="1"/>
          </p:cNvPicPr>
          <p:nvPr/>
        </p:nvPicPr>
        <p:blipFill>
          <a:blip r:embed="rId3" cstate="print"/>
          <a:srcRect b="12973"/>
          <a:stretch>
            <a:fillRect/>
          </a:stretch>
        </p:blipFill>
        <p:spPr bwMode="auto">
          <a:xfrm>
            <a:off x="6181725" y="4005064"/>
            <a:ext cx="2962275" cy="27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Заголовок 6"/>
          <p:cNvSpPr>
            <a:spLocks noGrp="1"/>
          </p:cNvSpPr>
          <p:nvPr>
            <p:ph type="title"/>
          </p:nvPr>
        </p:nvSpPr>
        <p:spPr>
          <a:xfrm>
            <a:off x="2416924" y="116632"/>
            <a:ext cx="6715125" cy="7254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ЛЕТНЯЯ ПРОФОРИЕНТАЦИОННАЯ ШКОЛА СМОЛЕНСКОЙ ОБЛАСТИ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-18710" y="1857374"/>
            <a:ext cx="9144000" cy="428617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14 дней – летний период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(август)</a:t>
            </a:r>
            <a:endParaRPr lang="ru-RU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0" y="2286000"/>
            <a:ext cx="9144000" cy="5000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240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участников </a:t>
            </a:r>
            <a:r>
              <a:rPr lang="ru-RU" sz="2800" b="1" dirty="0">
                <a:solidFill>
                  <a:schemeClr val="bg1"/>
                </a:solidFill>
              </a:rPr>
              <a:t>от 14 до 17 </a:t>
            </a:r>
            <a:r>
              <a:rPr lang="ru-RU" sz="2800" b="1" dirty="0" smtClean="0">
                <a:solidFill>
                  <a:schemeClr val="bg1"/>
                </a:solidFill>
              </a:rPr>
              <a:t>лет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2786062"/>
            <a:ext cx="9144000" cy="4286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22 муниципальных образования 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Смоленской области</a:t>
            </a:r>
            <a:endParaRPr lang="ru-RU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0" y="3214687"/>
            <a:ext cx="9144000" cy="428628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Чемпионат </a:t>
            </a:r>
            <a:r>
              <a:rPr lang="en-US" sz="2800" b="1" dirty="0" err="1">
                <a:solidFill>
                  <a:schemeClr val="bg1"/>
                </a:solidFill>
              </a:rPr>
              <a:t>TrySkills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по 15 компетенциям</a:t>
            </a:r>
            <a:endPara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85" name="Прямоугольник 13"/>
          <p:cNvSpPr>
            <a:spLocks noChangeArrowheads="1"/>
          </p:cNvSpPr>
          <p:nvPr/>
        </p:nvSpPr>
        <p:spPr bwMode="auto">
          <a:xfrm>
            <a:off x="1999218" y="908720"/>
            <a:ext cx="7272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профильная </a:t>
            </a:r>
            <a:r>
              <a:rPr lang="ru-RU" dirty="0" smtClean="0">
                <a:solidFill>
                  <a:srgbClr val="FF0000"/>
                </a:solidFill>
              </a:rPr>
              <a:t>смена</a:t>
            </a:r>
            <a:r>
              <a:rPr lang="ru-RU" dirty="0">
                <a:solidFill>
                  <a:srgbClr val="FF0000"/>
                </a:solidFill>
              </a:rPr>
              <a:t>, в рамках которой речь </a:t>
            </a:r>
            <a:r>
              <a:rPr lang="ru-RU" dirty="0" smtClean="0">
                <a:solidFill>
                  <a:srgbClr val="FF0000"/>
                </a:solidFill>
              </a:rPr>
              <a:t>идет </a:t>
            </a:r>
            <a:r>
              <a:rPr lang="ru-RU" dirty="0">
                <a:solidFill>
                  <a:srgbClr val="FF0000"/>
                </a:solidFill>
              </a:rPr>
              <a:t>о будущем, </a:t>
            </a:r>
            <a:r>
              <a:rPr lang="ru-RU" dirty="0" smtClean="0">
                <a:solidFill>
                  <a:srgbClr val="FF0000"/>
                </a:solidFill>
              </a:rPr>
              <a:t>о перспективных </a:t>
            </a:r>
            <a:r>
              <a:rPr lang="ru-RU" dirty="0">
                <a:solidFill>
                  <a:srgbClr val="FF0000"/>
                </a:solidFill>
              </a:rPr>
              <a:t>отраслях и профессиях, которые появятся на горизонте 2035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контуры программы профильной смены: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проектирование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индивидуальной траектории развития в сфере профессионального образования;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самоопределение через участие в региональном чемпионате профессиональных проб;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развитие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9" name="Рисунок 4" descr="5Oh7ZCfD3U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6163"/>
            <a:ext cx="91440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 descr="A9nzQA1fY1U.jpg"/>
          <p:cNvPicPr>
            <a:picLocks noChangeAspect="1"/>
          </p:cNvPicPr>
          <p:nvPr/>
        </p:nvPicPr>
        <p:blipFill>
          <a:blip r:embed="rId2" cstate="print"/>
          <a:srcRect l="11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0" y="-24"/>
            <a:ext cx="6429375" cy="642938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ПРОГРАММА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ЛЕТНЕЙ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ПРОФОРИЕНТАЦИОННОЙ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ШКОЛЫ</a:t>
            </a: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0" y="3286125"/>
            <a:ext cx="4500563" cy="5715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II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Развивающий модуль</a:t>
            </a:r>
            <a:endParaRPr lang="ru-RU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0" y="3857625"/>
            <a:ext cx="6929438" cy="101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Тренинг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повышения личной и профессиональной эффективности «50/50», направленный на развитие унифицированных навыков и личных качеств (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soft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skills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1357313"/>
            <a:ext cx="5072066" cy="1351607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Образовательный модуль включает в себя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профессиональные курсы от ведущих ПОО Смоленской области итог которых подводится на 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егиональном чемпионате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профессиональных проб «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Try Skills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»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0" y="5357813"/>
            <a:ext cx="4500563" cy="357187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III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Творческий модуль</a:t>
            </a:r>
            <a:endParaRPr lang="ru-RU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0" y="5715000"/>
            <a:ext cx="7643834" cy="1000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Творческий модуль представляет более 40 творческих программ и тематических мероприятий по направлениям: к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ультурные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художественно-эстетические;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историко-краеведческие и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патриотические;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развивающие игры и интерактивные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тренинги;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спортивно-оздоровительные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0" y="785813"/>
            <a:ext cx="4500563" cy="571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I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Образовательный модуль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 descr="A9nzQA1fY1U.jpg"/>
          <p:cNvPicPr>
            <a:picLocks noChangeAspect="1"/>
          </p:cNvPicPr>
          <p:nvPr/>
        </p:nvPicPr>
        <p:blipFill>
          <a:blip r:embed="rId2" cstate="print"/>
          <a:srcRect l="11037"/>
          <a:stretch>
            <a:fillRect/>
          </a:stretch>
        </p:blipFill>
        <p:spPr bwMode="auto">
          <a:xfrm>
            <a:off x="-8394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0" y="-24"/>
            <a:ext cx="7164288" cy="642938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СФЕРЫ: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ОБРАЗОВАТЕЛЬНЫЙ МОДУЛЬ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АТ-2016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0" y="649591"/>
            <a:ext cx="2483768" cy="410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en-US" sz="2800" dirty="0" smtClean="0"/>
              <a:t>IT</a:t>
            </a:r>
            <a:r>
              <a:rPr lang="ru-RU" sz="2800" dirty="0"/>
              <a:t>-технологии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6260" y="1478213"/>
            <a:ext cx="2483768" cy="410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Образование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-18256" y="2746029"/>
            <a:ext cx="3448000" cy="410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Сельское хозяйство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-31447" y="5185718"/>
            <a:ext cx="6229672" cy="410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Машиностроение и металлообработка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-31447" y="6029419"/>
            <a:ext cx="3556992" cy="410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Сфера обслуживания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-31447" y="5618480"/>
            <a:ext cx="1908684" cy="410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Медицина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-31447" y="4363840"/>
            <a:ext cx="4332312" cy="410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Сварочное производство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-31447" y="4774779"/>
            <a:ext cx="2178968" cy="410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Сфера услуг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0" y="1060530"/>
            <a:ext cx="4243536" cy="410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Легкая промышленность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-29264" y="3952901"/>
            <a:ext cx="2483768" cy="410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Строительство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-8454" y="2335090"/>
            <a:ext cx="2781672" cy="410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Автотранспорт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-8454" y="3131023"/>
            <a:ext cx="2483768" cy="410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Энергетика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-31447" y="6447061"/>
            <a:ext cx="2629272" cy="410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Робототехника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Заголовок 3"/>
          <p:cNvSpPr txBox="1">
            <a:spLocks/>
          </p:cNvSpPr>
          <p:nvPr/>
        </p:nvSpPr>
        <p:spPr>
          <a:xfrm>
            <a:off x="-18256" y="1889152"/>
            <a:ext cx="3233936" cy="410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Радиоэлектроника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Заголовок 3"/>
          <p:cNvSpPr txBox="1">
            <a:spLocks/>
          </p:cNvSpPr>
          <p:nvPr/>
        </p:nvSpPr>
        <p:spPr>
          <a:xfrm>
            <a:off x="1720" y="3541962"/>
            <a:ext cx="4185084" cy="410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Пожарная безопасность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739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 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4029"/>
            <a:ext cx="3016920" cy="2232248"/>
          </a:xfrm>
          <a:prstGeom prst="rect">
            <a:avLst/>
          </a:prstGeom>
        </p:spPr>
      </p:pic>
      <p:pic>
        <p:nvPicPr>
          <p:cNvPr id="7" name="Picture 4" descr="C:\Documents and Settings\конф1\Рабочий стол\t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0" y="4399180"/>
            <a:ext cx="2899469" cy="245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для презентации\календарь\WS2013\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11917"/>
          <a:stretch>
            <a:fillRect/>
          </a:stretch>
        </p:blipFill>
        <p:spPr bwMode="auto">
          <a:xfrm>
            <a:off x="0" y="2492896"/>
            <a:ext cx="22145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:\для презентации\календарь\WS2013\0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19688"/>
          <a:stretch>
            <a:fillRect/>
          </a:stretch>
        </p:blipFill>
        <p:spPr bwMode="auto">
          <a:xfrm>
            <a:off x="2209805" y="2492896"/>
            <a:ext cx="20002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для презентации\календарь\WS2013\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r="2591"/>
          <a:stretch>
            <a:fillRect/>
          </a:stretch>
        </p:blipFill>
        <p:spPr bwMode="auto">
          <a:xfrm>
            <a:off x="4214591" y="2492896"/>
            <a:ext cx="26146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:\для презентации\календарь\WS2013\02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5180"/>
          <a:stretch>
            <a:fillRect/>
          </a:stretch>
        </p:blipFill>
        <p:spPr bwMode="auto">
          <a:xfrm>
            <a:off x="6715125" y="2492896"/>
            <a:ext cx="2428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5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2875" y="214290"/>
            <a:ext cx="3714750" cy="5940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«Архитектуре таланта» с помощью «Атласа новых профессий» слушатели получат возможность узнать, какие отрасли будут активно развиваться, какие новые технологии, продукты, практики управления в них будут рождаться, и какие новые специалисты потребуются работодателям. Летняя школа «Архитектура таланта» и «Атлас новых профессий» помогут ответить на эти вопросы, а также узнать, какие образовательные организации смогут дать профессионалам будущего хорошую базовую подготовку. </a:t>
            </a:r>
          </a:p>
        </p:txBody>
      </p:sp>
      <p:pic>
        <p:nvPicPr>
          <p:cNvPr id="7172" name="Рисунок 18" descr="fJSZZXXukh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45" y="2531923"/>
            <a:ext cx="2559312" cy="170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АТ 2016д\AT2016 фото\АТ2016\DSCF6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01" y="761981"/>
            <a:ext cx="2501737" cy="170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Т 2016д\AT2016 фото\АТ2016\DSCF6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5" y="761982"/>
            <a:ext cx="2559312" cy="170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Т 2016д\AT2016 фото\АТ2016\DSCF6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15" y="2537434"/>
            <a:ext cx="2539307" cy="16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Т 2016д\AT2016 фото\АТ2016\DSCF48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01" y="4311820"/>
            <a:ext cx="2520521" cy="16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АТ 2016д\AT2016 фото\АТ2016\DSCF28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5" y="4293432"/>
            <a:ext cx="2559310" cy="17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6357938"/>
          </a:xfrm>
          <a:solidFill>
            <a:schemeClr val="accent5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Архитектура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Таланта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 – это поле возможностей, на котором молодежь Смоленщины сможет построить собственную траекторию движения в интересное будущее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5" name="Рисунок 5" descr="лого а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21431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266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ЛЕТНЯЯ ПРОФОРИЕНТАЦИОННАЯ ШКОЛА СМОЛЕНСКОЙ ОБЛАСТИ </vt:lpstr>
      <vt:lpstr>Основные контуры программы профильной смены:  - проектирование индивидуальной траектории развития в сфере профессионального образования; - самоопределение через участие в региональном чемпионате профессиональных проб; - развитие soft skills.</vt:lpstr>
      <vt:lpstr>Презентация PowerPoint</vt:lpstr>
      <vt:lpstr>Презентация PowerPoint</vt:lpstr>
      <vt:lpstr>Презентация PowerPoint</vt:lpstr>
      <vt:lpstr>Презентация PowerPoint</vt:lpstr>
      <vt:lpstr> «Архитектура  Таланта» – это поле возможностей, на котором молодежь Смоленщины сможет построить собственную траекторию движения в интересное будущее </vt:lpstr>
    </vt:vector>
  </TitlesOfParts>
  <Company>spek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konf</dc:creator>
  <cp:lastModifiedBy>JL</cp:lastModifiedBy>
  <cp:revision>94</cp:revision>
  <dcterms:created xsi:type="dcterms:W3CDTF">2013-08-25T10:06:16Z</dcterms:created>
  <dcterms:modified xsi:type="dcterms:W3CDTF">2016-10-18T13:25:29Z</dcterms:modified>
</cp:coreProperties>
</file>