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72" r:id="rId11"/>
    <p:sldId id="268" r:id="rId12"/>
    <p:sldId id="273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C933B-A7AB-4947-8212-32D1948C198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AB629E7-652A-464C-9148-B33F82B247CE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  <a:cs typeface="Times New Roman" panose="02020603050405020304" pitchFamily="18" charset="0"/>
            </a:rPr>
            <a:t>МБОУ «</a:t>
          </a:r>
          <a:r>
            <a:rPr lang="ru-RU" sz="1200" dirty="0" err="1" smtClean="0">
              <a:latin typeface="+mn-lt"/>
              <a:cs typeface="Times New Roman" panose="02020603050405020304" pitchFamily="18" charset="0"/>
            </a:rPr>
            <a:t>Кармановская</a:t>
          </a:r>
          <a:r>
            <a:rPr lang="ru-RU" sz="1200" dirty="0" smtClean="0">
              <a:latin typeface="+mn-lt"/>
              <a:cs typeface="Times New Roman" panose="02020603050405020304" pitchFamily="18" charset="0"/>
            </a:rPr>
            <a:t> средняя школа»</a:t>
          </a:r>
          <a:endParaRPr lang="ru-RU" sz="1200" dirty="0">
            <a:latin typeface="+mn-lt"/>
            <a:cs typeface="Times New Roman" panose="02020603050405020304" pitchFamily="18" charset="0"/>
          </a:endParaRPr>
        </a:p>
      </dgm:t>
    </dgm:pt>
    <dgm:pt modelId="{E5D94108-9AEF-4665-8950-17C6F6794F1E}" type="parTrans" cxnId="{206978CA-8FAD-47E6-BE3C-7A458E6B3C1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E1C8F76-1083-42C9-B455-17AD138BC142}" type="sibTrans" cxnId="{206978CA-8FAD-47E6-BE3C-7A458E6B3C1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2D2F42E-99DC-4256-B466-0FD99A5B39CC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  <a:cs typeface="Times New Roman" panose="02020603050405020304" pitchFamily="18" charset="0"/>
            </a:rPr>
            <a:t>МБУК «</a:t>
          </a:r>
          <a:r>
            <a:rPr lang="ru-RU" sz="1200" dirty="0" err="1" smtClean="0">
              <a:latin typeface="+mn-lt"/>
              <a:cs typeface="Times New Roman" panose="02020603050405020304" pitchFamily="18" charset="0"/>
            </a:rPr>
            <a:t>Кармановский</a:t>
          </a:r>
          <a:r>
            <a:rPr lang="ru-RU" sz="1200" dirty="0" smtClean="0">
              <a:latin typeface="+mn-lt"/>
              <a:cs typeface="Times New Roman" panose="02020603050405020304" pitchFamily="18" charset="0"/>
            </a:rPr>
            <a:t> КДЦ»</a:t>
          </a:r>
          <a:endParaRPr lang="ru-RU" sz="1200" dirty="0">
            <a:latin typeface="+mn-lt"/>
            <a:cs typeface="Times New Roman" panose="02020603050405020304" pitchFamily="18" charset="0"/>
          </a:endParaRPr>
        </a:p>
      </dgm:t>
    </dgm:pt>
    <dgm:pt modelId="{2572F65B-096F-4AB7-B573-DBB28E45ABE3}" type="parTrans" cxnId="{5FB1FC03-EE3E-49D8-86F4-7EDCBFD0564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BBAFBE4-F77B-4748-9D01-E6B8368C205D}" type="sibTrans" cxnId="{5FB1FC03-EE3E-49D8-86F4-7EDCBFD0564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13165FB-AA14-42CC-AD59-2EA33D2DD088}">
      <dgm:prSet phldrT="[Текст]" custT="1"/>
      <dgm:spPr/>
      <dgm:t>
        <a:bodyPr/>
        <a:lstStyle/>
        <a:p>
          <a:r>
            <a:rPr lang="ru-RU" sz="1200" dirty="0" smtClean="0">
              <a:latin typeface="+mn-lt"/>
              <a:cs typeface="Times New Roman" panose="02020603050405020304" pitchFamily="18" charset="0"/>
            </a:rPr>
            <a:t>Администрация </a:t>
          </a:r>
          <a:r>
            <a:rPr lang="ru-RU" sz="1200" dirty="0" err="1" smtClean="0">
              <a:latin typeface="+mn-lt"/>
              <a:cs typeface="Times New Roman" panose="02020603050405020304" pitchFamily="18" charset="0"/>
            </a:rPr>
            <a:t>Кармановского</a:t>
          </a:r>
          <a:r>
            <a:rPr lang="ru-RU" sz="1200" dirty="0" smtClean="0">
              <a:latin typeface="+mn-lt"/>
              <a:cs typeface="Times New Roman" panose="02020603050405020304" pitchFamily="18" charset="0"/>
            </a:rPr>
            <a:t> сельского поселения</a:t>
          </a:r>
          <a:endParaRPr lang="ru-RU" sz="1200" dirty="0">
            <a:latin typeface="+mn-lt"/>
            <a:cs typeface="Times New Roman" panose="02020603050405020304" pitchFamily="18" charset="0"/>
          </a:endParaRPr>
        </a:p>
      </dgm:t>
    </dgm:pt>
    <dgm:pt modelId="{B1318D75-4B34-4BF3-898A-C70CD265F879}" type="parTrans" cxnId="{EDCFC80E-D7B6-429B-8A14-D29FE37D9D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A497355-1487-43F0-8515-22815618D620}" type="sibTrans" cxnId="{EDCFC80E-D7B6-429B-8A14-D29FE37D9D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75FD123-C3AC-4AA7-988A-31BB22A568D7}">
      <dgm:prSet phldrT="[Текст]" custT="1"/>
      <dgm:spPr/>
      <dgm:t>
        <a:bodyPr/>
        <a:lstStyle/>
        <a:p>
          <a:r>
            <a:rPr lang="ru-RU" sz="1200" dirty="0" err="1" smtClean="0">
              <a:latin typeface="+mn-lt"/>
              <a:cs typeface="Times New Roman" panose="02020603050405020304" pitchFamily="18" charset="0"/>
            </a:rPr>
            <a:t>Кармановская</a:t>
          </a:r>
          <a:r>
            <a:rPr lang="ru-RU" sz="1200" dirty="0" smtClean="0">
              <a:latin typeface="+mn-lt"/>
              <a:cs typeface="Times New Roman" panose="02020603050405020304" pitchFamily="18" charset="0"/>
            </a:rPr>
            <a:t> участковая больница</a:t>
          </a:r>
          <a:endParaRPr lang="ru-RU" sz="1200" dirty="0">
            <a:latin typeface="+mn-lt"/>
            <a:cs typeface="Times New Roman" panose="02020603050405020304" pitchFamily="18" charset="0"/>
          </a:endParaRPr>
        </a:p>
      </dgm:t>
    </dgm:pt>
    <dgm:pt modelId="{BC0B93E6-ACA7-42AB-AAD5-F44CFAF2CD5F}" type="parTrans" cxnId="{7BE674D7-945C-4B02-9B21-ACE8CF39A9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3236EC0-989E-4D28-9A78-7F0A6EB9858D}" type="sibTrans" cxnId="{7BE674D7-945C-4B02-9B21-ACE8CF39A9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CB4AE1-6648-41AF-9A39-37A2758C7A34}">
      <dgm:prSet phldrT="[Текст]" custT="1"/>
      <dgm:spPr/>
      <dgm:t>
        <a:bodyPr/>
        <a:lstStyle/>
        <a:p>
          <a:r>
            <a:rPr lang="ru-RU" sz="1200" dirty="0" err="1" smtClean="0">
              <a:latin typeface="+mn-lt"/>
              <a:cs typeface="Times New Roman" panose="02020603050405020304" pitchFamily="18" charset="0"/>
            </a:rPr>
            <a:t>Кармановский</a:t>
          </a:r>
          <a:r>
            <a:rPr lang="ru-RU" sz="1200" dirty="0" smtClean="0">
              <a:latin typeface="+mn-lt"/>
              <a:cs typeface="Times New Roman" panose="02020603050405020304" pitchFamily="18" charset="0"/>
            </a:rPr>
            <a:t> сельский филиал ЦМБ</a:t>
          </a:r>
          <a:endParaRPr lang="ru-RU" sz="1200" dirty="0">
            <a:latin typeface="+mn-lt"/>
            <a:cs typeface="Times New Roman" panose="02020603050405020304" pitchFamily="18" charset="0"/>
          </a:endParaRPr>
        </a:p>
      </dgm:t>
    </dgm:pt>
    <dgm:pt modelId="{716519D4-D7B7-4F3F-B13E-591D95FB870D}" type="parTrans" cxnId="{279EBB63-33F2-49BA-9EE6-3F9BF2AA22C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DFA9A39-3F6D-43EC-B05B-FC667741F884}" type="sibTrans" cxnId="{279EBB63-33F2-49BA-9EE6-3F9BF2AA22C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93999C1-6D9F-4D20-BEF9-5FB2B9F95155}">
      <dgm:prSet custT="1"/>
      <dgm:spPr/>
      <dgm:t>
        <a:bodyPr/>
        <a:lstStyle/>
        <a:p>
          <a:r>
            <a:rPr lang="ru-RU" sz="1200" dirty="0" smtClean="0">
              <a:latin typeface="+mn-lt"/>
              <a:cs typeface="Times New Roman" panose="02020603050405020304" pitchFamily="18" charset="0"/>
            </a:rPr>
            <a:t>Церковь иконы Божией Матери «Всех скорбящих </a:t>
          </a:r>
          <a:r>
            <a:rPr lang="ru-RU" sz="1200" dirty="0" err="1" smtClean="0">
              <a:latin typeface="+mn-lt"/>
              <a:cs typeface="Times New Roman" panose="02020603050405020304" pitchFamily="18" charset="0"/>
            </a:rPr>
            <a:t>Радосте</a:t>
          </a:r>
          <a:r>
            <a:rPr lang="ru-RU" sz="1200" dirty="0" smtClean="0">
              <a:latin typeface="+mn-lt"/>
              <a:cs typeface="Times New Roman" panose="02020603050405020304" pitchFamily="18" charset="0"/>
            </a:rPr>
            <a:t>»</a:t>
          </a:r>
          <a:endParaRPr lang="ru-RU" sz="1200" dirty="0">
            <a:latin typeface="+mn-lt"/>
            <a:cs typeface="Times New Roman" panose="02020603050405020304" pitchFamily="18" charset="0"/>
          </a:endParaRPr>
        </a:p>
      </dgm:t>
    </dgm:pt>
    <dgm:pt modelId="{4C866ED0-AECE-4F37-9819-D74D1517A650}" type="parTrans" cxnId="{75C6C3D2-DE4C-44A5-B9D8-A1D12308104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38C211B-9A49-4949-B069-82F4157971A0}" type="sibTrans" cxnId="{75C6C3D2-DE4C-44A5-B9D8-A1D12308104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D3859C9-DFA2-4270-9D06-77622792B59E}">
      <dgm:prSet custT="1"/>
      <dgm:spPr/>
      <dgm:t>
        <a:bodyPr/>
        <a:lstStyle/>
        <a:p>
          <a:r>
            <a:rPr lang="ru-RU" sz="1200" dirty="0" smtClean="0">
              <a:latin typeface="+mn-lt"/>
              <a:cs typeface="Times New Roman" panose="02020603050405020304" pitchFamily="18" charset="0"/>
            </a:rPr>
            <a:t>ВГТС ОАО «Мосводоканал»</a:t>
          </a:r>
          <a:endParaRPr lang="ru-RU" sz="1200" dirty="0">
            <a:latin typeface="+mn-lt"/>
            <a:cs typeface="Times New Roman" panose="02020603050405020304" pitchFamily="18" charset="0"/>
          </a:endParaRPr>
        </a:p>
      </dgm:t>
    </dgm:pt>
    <dgm:pt modelId="{6716321B-9AC2-4D6B-9708-E86DFA85B93D}" type="parTrans" cxnId="{D13E3EFC-8DFF-4774-9182-A64A0DC65EC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4FAED49-2033-4DCD-B593-09DD016F963A}" type="sibTrans" cxnId="{D13E3EFC-8DFF-4774-9182-A64A0DC65EC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CC66292-E0EE-48DB-AC87-E95E06626C9F}" type="pres">
      <dgm:prSet presAssocID="{DDFC933B-A7AB-4947-8212-32D1948C19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B7C2AE-5D97-47E7-AF27-46AE06895664}" type="pres">
      <dgm:prSet presAssocID="{1AB629E7-652A-464C-9148-B33F82B247CE}" presName="centerShape" presStyleLbl="node0" presStyleIdx="0" presStyleCnt="1" custScaleX="119940" custScaleY="119940" custLinFactNeighborX="0" custLinFactNeighborY="-3768"/>
      <dgm:spPr/>
      <dgm:t>
        <a:bodyPr/>
        <a:lstStyle/>
        <a:p>
          <a:endParaRPr lang="ru-RU"/>
        </a:p>
      </dgm:t>
    </dgm:pt>
    <dgm:pt modelId="{50F8F1E0-B0C1-4A17-89E2-5AE485A2AF4A}" type="pres">
      <dgm:prSet presAssocID="{2572F65B-096F-4AB7-B573-DBB28E45ABE3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B499248-6D79-4820-881A-D50557303173}" type="pres">
      <dgm:prSet presAssocID="{2572F65B-096F-4AB7-B573-DBB28E45ABE3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ACD4100-9256-4B0E-9682-1ED6DBCAD23B}" type="pres">
      <dgm:prSet presAssocID="{72D2F42E-99DC-4256-B466-0FD99A5B39CC}" presName="node" presStyleLbl="node1" presStyleIdx="0" presStyleCnt="6" custScaleX="111210" custScaleY="112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6D9D4-F210-448F-81F1-80B890C15F96}" type="pres">
      <dgm:prSet presAssocID="{B1318D75-4B34-4BF3-898A-C70CD265F879}" presName="parTrans" presStyleLbl="sibTrans2D1" presStyleIdx="1" presStyleCnt="6"/>
      <dgm:spPr/>
      <dgm:t>
        <a:bodyPr/>
        <a:lstStyle/>
        <a:p>
          <a:endParaRPr lang="ru-RU"/>
        </a:p>
      </dgm:t>
    </dgm:pt>
    <dgm:pt modelId="{037CE551-D270-4B53-A53F-232C0DAC6332}" type="pres">
      <dgm:prSet presAssocID="{B1318D75-4B34-4BF3-898A-C70CD265F87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408AF11-7E5B-4612-B8B7-A7B8E7F7C624}" type="pres">
      <dgm:prSet presAssocID="{113165FB-AA14-42CC-AD59-2EA33D2DD088}" presName="node" presStyleLbl="node1" presStyleIdx="1" presStyleCnt="6" custScaleX="117220" custScaleY="11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CBED-103B-4154-9F68-964BC67896E3}" type="pres">
      <dgm:prSet presAssocID="{4C866ED0-AECE-4F37-9819-D74D1517A65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13AA0F0C-4ADF-4395-8AA2-0191974D3D17}" type="pres">
      <dgm:prSet presAssocID="{4C866ED0-AECE-4F37-9819-D74D1517A65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A55F4D7-7F44-454C-BCA1-E47898E6A77E}" type="pres">
      <dgm:prSet presAssocID="{793999C1-6D9F-4D20-BEF9-5FB2B9F95155}" presName="node" presStyleLbl="node1" presStyleIdx="2" presStyleCnt="6" custScaleX="115546" custScaleY="116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15D12-822C-49C6-899E-10233D06897D}" type="pres">
      <dgm:prSet presAssocID="{BC0B93E6-ACA7-42AB-AAD5-F44CFAF2CD5F}" presName="parTrans" presStyleLbl="sibTrans2D1" presStyleIdx="3" presStyleCnt="6"/>
      <dgm:spPr/>
      <dgm:t>
        <a:bodyPr/>
        <a:lstStyle/>
        <a:p>
          <a:endParaRPr lang="ru-RU"/>
        </a:p>
      </dgm:t>
    </dgm:pt>
    <dgm:pt modelId="{0BA3C9EF-2BF7-4A38-8AE1-EAC2B0E4437B}" type="pres">
      <dgm:prSet presAssocID="{BC0B93E6-ACA7-42AB-AAD5-F44CFAF2CD5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7D6A031-4919-4499-814C-AA8521517D37}" type="pres">
      <dgm:prSet presAssocID="{D75FD123-C3AC-4AA7-988A-31BB22A568D7}" presName="node" presStyleLbl="node1" presStyleIdx="3" presStyleCnt="6" custScaleX="111539" custScaleY="115720" custRadScaleRad="93989" custRadScaleInc="-4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629D2-2995-45B0-A992-D84C47E6BEA0}" type="pres">
      <dgm:prSet presAssocID="{716519D4-D7B7-4F3F-B13E-591D95FB870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D956A11D-E40A-43A5-BF68-9BCDDA296C59}" type="pres">
      <dgm:prSet presAssocID="{716519D4-D7B7-4F3F-B13E-591D95FB870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51328C8-B489-49AE-BA52-2852035B99A3}" type="pres">
      <dgm:prSet presAssocID="{77CB4AE1-6648-41AF-9A39-37A2758C7A34}" presName="node" presStyleLbl="node1" presStyleIdx="4" presStyleCnt="6" custScaleX="121047" custScaleY="118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0C870-17E3-48F0-9C9D-7BC43B98E25F}" type="pres">
      <dgm:prSet presAssocID="{6716321B-9AC2-4D6B-9708-E86DFA85B93D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68682B8-98CE-48FD-8D91-80C86770467B}" type="pres">
      <dgm:prSet presAssocID="{6716321B-9AC2-4D6B-9708-E86DFA85B93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C2A48AC-307B-4160-AB63-F355961670AB}" type="pres">
      <dgm:prSet presAssocID="{AD3859C9-DFA2-4270-9D06-77622792B59E}" presName="node" presStyleLbl="node1" presStyleIdx="5" presStyleCnt="6" custScaleX="117699" custScaleY="12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121F8-BD2A-436B-A8F2-4AC04993572C}" type="presOf" srcId="{D75FD123-C3AC-4AA7-988A-31BB22A568D7}" destId="{D7D6A031-4919-4499-814C-AA8521517D37}" srcOrd="0" destOrd="0" presId="urn:microsoft.com/office/officeart/2005/8/layout/radial5"/>
    <dgm:cxn modelId="{D5BA2D13-00A3-408B-9D37-12A34FB6BD3A}" type="presOf" srcId="{2572F65B-096F-4AB7-B573-DBB28E45ABE3}" destId="{50F8F1E0-B0C1-4A17-89E2-5AE485A2AF4A}" srcOrd="0" destOrd="0" presId="urn:microsoft.com/office/officeart/2005/8/layout/radial5"/>
    <dgm:cxn modelId="{279EBB63-33F2-49BA-9EE6-3F9BF2AA22C5}" srcId="{1AB629E7-652A-464C-9148-B33F82B247CE}" destId="{77CB4AE1-6648-41AF-9A39-37A2758C7A34}" srcOrd="4" destOrd="0" parTransId="{716519D4-D7B7-4F3F-B13E-591D95FB870D}" sibTransId="{1DFA9A39-3F6D-43EC-B05B-FC667741F884}"/>
    <dgm:cxn modelId="{7BE674D7-945C-4B02-9B21-ACE8CF39A9CC}" srcId="{1AB629E7-652A-464C-9148-B33F82B247CE}" destId="{D75FD123-C3AC-4AA7-988A-31BB22A568D7}" srcOrd="3" destOrd="0" parTransId="{BC0B93E6-ACA7-42AB-AAD5-F44CFAF2CD5F}" sibTransId="{13236EC0-989E-4D28-9A78-7F0A6EB9858D}"/>
    <dgm:cxn modelId="{5FB1FC03-EE3E-49D8-86F4-7EDCBFD0564D}" srcId="{1AB629E7-652A-464C-9148-B33F82B247CE}" destId="{72D2F42E-99DC-4256-B466-0FD99A5B39CC}" srcOrd="0" destOrd="0" parTransId="{2572F65B-096F-4AB7-B573-DBB28E45ABE3}" sibTransId="{2BBAFBE4-F77B-4748-9D01-E6B8368C205D}"/>
    <dgm:cxn modelId="{87A9976F-B0D2-4F6F-9254-45B2BFF9FBFD}" type="presOf" srcId="{113165FB-AA14-42CC-AD59-2EA33D2DD088}" destId="{E408AF11-7E5B-4612-B8B7-A7B8E7F7C624}" srcOrd="0" destOrd="0" presId="urn:microsoft.com/office/officeart/2005/8/layout/radial5"/>
    <dgm:cxn modelId="{EDCFC80E-D7B6-429B-8A14-D29FE37D9DC6}" srcId="{1AB629E7-652A-464C-9148-B33F82B247CE}" destId="{113165FB-AA14-42CC-AD59-2EA33D2DD088}" srcOrd="1" destOrd="0" parTransId="{B1318D75-4B34-4BF3-898A-C70CD265F879}" sibTransId="{0A497355-1487-43F0-8515-22815618D620}"/>
    <dgm:cxn modelId="{DF1C0DF5-8063-4806-AC03-DBA982BDAE61}" type="presOf" srcId="{1AB629E7-652A-464C-9148-B33F82B247CE}" destId="{18B7C2AE-5D97-47E7-AF27-46AE06895664}" srcOrd="0" destOrd="0" presId="urn:microsoft.com/office/officeart/2005/8/layout/radial5"/>
    <dgm:cxn modelId="{F63C426C-4E36-4E3B-9A6A-8C92D60920D0}" type="presOf" srcId="{BC0B93E6-ACA7-42AB-AAD5-F44CFAF2CD5F}" destId="{0BA3C9EF-2BF7-4A38-8AE1-EAC2B0E4437B}" srcOrd="1" destOrd="0" presId="urn:microsoft.com/office/officeart/2005/8/layout/radial5"/>
    <dgm:cxn modelId="{1A22B209-D582-4E35-99AF-37F8C7CFABCA}" type="presOf" srcId="{716519D4-D7B7-4F3F-B13E-591D95FB870D}" destId="{D956A11D-E40A-43A5-BF68-9BCDDA296C59}" srcOrd="1" destOrd="0" presId="urn:microsoft.com/office/officeart/2005/8/layout/radial5"/>
    <dgm:cxn modelId="{19354188-1A16-4B73-B378-9410C204DDF9}" type="presOf" srcId="{793999C1-6D9F-4D20-BEF9-5FB2B9F95155}" destId="{EA55F4D7-7F44-454C-BCA1-E47898E6A77E}" srcOrd="0" destOrd="0" presId="urn:microsoft.com/office/officeart/2005/8/layout/radial5"/>
    <dgm:cxn modelId="{75C6C3D2-DE4C-44A5-B9D8-A1D12308104F}" srcId="{1AB629E7-652A-464C-9148-B33F82B247CE}" destId="{793999C1-6D9F-4D20-BEF9-5FB2B9F95155}" srcOrd="2" destOrd="0" parTransId="{4C866ED0-AECE-4F37-9819-D74D1517A650}" sibTransId="{738C211B-9A49-4949-B069-82F4157971A0}"/>
    <dgm:cxn modelId="{771D2777-5CA6-4973-846E-67C40ECB05D4}" type="presOf" srcId="{AD3859C9-DFA2-4270-9D06-77622792B59E}" destId="{0C2A48AC-307B-4160-AB63-F355961670AB}" srcOrd="0" destOrd="0" presId="urn:microsoft.com/office/officeart/2005/8/layout/radial5"/>
    <dgm:cxn modelId="{1856E6C9-24BF-48D0-B80F-F857A52C49A9}" type="presOf" srcId="{716519D4-D7B7-4F3F-B13E-591D95FB870D}" destId="{037629D2-2995-45B0-A992-D84C47E6BEA0}" srcOrd="0" destOrd="0" presId="urn:microsoft.com/office/officeart/2005/8/layout/radial5"/>
    <dgm:cxn modelId="{0F01CF51-AE2A-4A26-A2D5-CE34C28A6FAB}" type="presOf" srcId="{2572F65B-096F-4AB7-B573-DBB28E45ABE3}" destId="{6B499248-6D79-4820-881A-D50557303173}" srcOrd="1" destOrd="0" presId="urn:microsoft.com/office/officeart/2005/8/layout/radial5"/>
    <dgm:cxn modelId="{C1EF545D-5FE3-4EAE-8B2E-0DBF76E8E6EC}" type="presOf" srcId="{B1318D75-4B34-4BF3-898A-C70CD265F879}" destId="{AE16D9D4-F210-448F-81F1-80B890C15F96}" srcOrd="0" destOrd="0" presId="urn:microsoft.com/office/officeart/2005/8/layout/radial5"/>
    <dgm:cxn modelId="{55B73CE1-C8A1-4BA7-AD91-72E8D9B2ED47}" type="presOf" srcId="{B1318D75-4B34-4BF3-898A-C70CD265F879}" destId="{037CE551-D270-4B53-A53F-232C0DAC6332}" srcOrd="1" destOrd="0" presId="urn:microsoft.com/office/officeart/2005/8/layout/radial5"/>
    <dgm:cxn modelId="{11905364-CEAB-4909-9DD9-A36B39CB4F90}" type="presOf" srcId="{6716321B-9AC2-4D6B-9708-E86DFA85B93D}" destId="{B530C870-17E3-48F0-9C9D-7BC43B98E25F}" srcOrd="0" destOrd="0" presId="urn:microsoft.com/office/officeart/2005/8/layout/radial5"/>
    <dgm:cxn modelId="{101C002E-71C2-486D-8E61-C7D6D266C21A}" type="presOf" srcId="{DDFC933B-A7AB-4947-8212-32D1948C1981}" destId="{FCC66292-E0EE-48DB-AC87-E95E06626C9F}" srcOrd="0" destOrd="0" presId="urn:microsoft.com/office/officeart/2005/8/layout/radial5"/>
    <dgm:cxn modelId="{A3353472-B7C2-47F6-B47B-48D93252093C}" type="presOf" srcId="{72D2F42E-99DC-4256-B466-0FD99A5B39CC}" destId="{1ACD4100-9256-4B0E-9682-1ED6DBCAD23B}" srcOrd="0" destOrd="0" presId="urn:microsoft.com/office/officeart/2005/8/layout/radial5"/>
    <dgm:cxn modelId="{0DBAF50F-B6F6-4A7E-893E-CAAB292910C6}" type="presOf" srcId="{4C866ED0-AECE-4F37-9819-D74D1517A650}" destId="{903ECBED-103B-4154-9F68-964BC67896E3}" srcOrd="0" destOrd="0" presId="urn:microsoft.com/office/officeart/2005/8/layout/radial5"/>
    <dgm:cxn modelId="{D13E3EFC-8DFF-4774-9182-A64A0DC65EC0}" srcId="{1AB629E7-652A-464C-9148-B33F82B247CE}" destId="{AD3859C9-DFA2-4270-9D06-77622792B59E}" srcOrd="5" destOrd="0" parTransId="{6716321B-9AC2-4D6B-9708-E86DFA85B93D}" sibTransId="{04FAED49-2033-4DCD-B593-09DD016F963A}"/>
    <dgm:cxn modelId="{A4B040AC-466E-4996-8576-35DBD5C874BD}" type="presOf" srcId="{77CB4AE1-6648-41AF-9A39-37A2758C7A34}" destId="{B51328C8-B489-49AE-BA52-2852035B99A3}" srcOrd="0" destOrd="0" presId="urn:microsoft.com/office/officeart/2005/8/layout/radial5"/>
    <dgm:cxn modelId="{D9C5C5DC-050A-4921-B026-394728E4BFD6}" type="presOf" srcId="{6716321B-9AC2-4D6B-9708-E86DFA85B93D}" destId="{368682B8-98CE-48FD-8D91-80C86770467B}" srcOrd="1" destOrd="0" presId="urn:microsoft.com/office/officeart/2005/8/layout/radial5"/>
    <dgm:cxn modelId="{206978CA-8FAD-47E6-BE3C-7A458E6B3C1D}" srcId="{DDFC933B-A7AB-4947-8212-32D1948C1981}" destId="{1AB629E7-652A-464C-9148-B33F82B247CE}" srcOrd="0" destOrd="0" parTransId="{E5D94108-9AEF-4665-8950-17C6F6794F1E}" sibTransId="{FE1C8F76-1083-42C9-B455-17AD138BC142}"/>
    <dgm:cxn modelId="{84E7799D-794E-4957-BB45-DB046C5CAEC0}" type="presOf" srcId="{BC0B93E6-ACA7-42AB-AAD5-F44CFAF2CD5F}" destId="{BC315D12-822C-49C6-899E-10233D06897D}" srcOrd="0" destOrd="0" presId="urn:microsoft.com/office/officeart/2005/8/layout/radial5"/>
    <dgm:cxn modelId="{CA82C03C-E50D-4EB0-A466-77D917925D38}" type="presOf" srcId="{4C866ED0-AECE-4F37-9819-D74D1517A650}" destId="{13AA0F0C-4ADF-4395-8AA2-0191974D3D17}" srcOrd="1" destOrd="0" presId="urn:microsoft.com/office/officeart/2005/8/layout/radial5"/>
    <dgm:cxn modelId="{E0E633DA-944D-44EA-B72F-37E30B964E46}" type="presParOf" srcId="{FCC66292-E0EE-48DB-AC87-E95E06626C9F}" destId="{18B7C2AE-5D97-47E7-AF27-46AE06895664}" srcOrd="0" destOrd="0" presId="urn:microsoft.com/office/officeart/2005/8/layout/radial5"/>
    <dgm:cxn modelId="{A9F9B559-B31D-477D-B446-2C3CE82BEDA1}" type="presParOf" srcId="{FCC66292-E0EE-48DB-AC87-E95E06626C9F}" destId="{50F8F1E0-B0C1-4A17-89E2-5AE485A2AF4A}" srcOrd="1" destOrd="0" presId="urn:microsoft.com/office/officeart/2005/8/layout/radial5"/>
    <dgm:cxn modelId="{C26F0A12-70D4-4F30-8E4D-4EB37BAA394D}" type="presParOf" srcId="{50F8F1E0-B0C1-4A17-89E2-5AE485A2AF4A}" destId="{6B499248-6D79-4820-881A-D50557303173}" srcOrd="0" destOrd="0" presId="urn:microsoft.com/office/officeart/2005/8/layout/radial5"/>
    <dgm:cxn modelId="{ADA42748-8CD6-495A-B45E-FCF8A3F4EEA3}" type="presParOf" srcId="{FCC66292-E0EE-48DB-AC87-E95E06626C9F}" destId="{1ACD4100-9256-4B0E-9682-1ED6DBCAD23B}" srcOrd="2" destOrd="0" presId="urn:microsoft.com/office/officeart/2005/8/layout/radial5"/>
    <dgm:cxn modelId="{73103D01-BD6A-487F-9D11-083E1229965D}" type="presParOf" srcId="{FCC66292-E0EE-48DB-AC87-E95E06626C9F}" destId="{AE16D9D4-F210-448F-81F1-80B890C15F96}" srcOrd="3" destOrd="0" presId="urn:microsoft.com/office/officeart/2005/8/layout/radial5"/>
    <dgm:cxn modelId="{C6BE12E6-A251-4D33-900E-E17B33F0FF99}" type="presParOf" srcId="{AE16D9D4-F210-448F-81F1-80B890C15F96}" destId="{037CE551-D270-4B53-A53F-232C0DAC6332}" srcOrd="0" destOrd="0" presId="urn:microsoft.com/office/officeart/2005/8/layout/radial5"/>
    <dgm:cxn modelId="{99E0B4AC-A091-40F1-B5F9-DBC820FC4678}" type="presParOf" srcId="{FCC66292-E0EE-48DB-AC87-E95E06626C9F}" destId="{E408AF11-7E5B-4612-B8B7-A7B8E7F7C624}" srcOrd="4" destOrd="0" presId="urn:microsoft.com/office/officeart/2005/8/layout/radial5"/>
    <dgm:cxn modelId="{FEA1A07D-4A9B-4449-B158-D332BFEC854B}" type="presParOf" srcId="{FCC66292-E0EE-48DB-AC87-E95E06626C9F}" destId="{903ECBED-103B-4154-9F68-964BC67896E3}" srcOrd="5" destOrd="0" presId="urn:microsoft.com/office/officeart/2005/8/layout/radial5"/>
    <dgm:cxn modelId="{42FE4906-626B-4FD6-A5C2-1D91F6559B73}" type="presParOf" srcId="{903ECBED-103B-4154-9F68-964BC67896E3}" destId="{13AA0F0C-4ADF-4395-8AA2-0191974D3D17}" srcOrd="0" destOrd="0" presId="urn:microsoft.com/office/officeart/2005/8/layout/radial5"/>
    <dgm:cxn modelId="{917A620B-72DF-4D4A-8235-AB7049C48D46}" type="presParOf" srcId="{FCC66292-E0EE-48DB-AC87-E95E06626C9F}" destId="{EA55F4D7-7F44-454C-BCA1-E47898E6A77E}" srcOrd="6" destOrd="0" presId="urn:microsoft.com/office/officeart/2005/8/layout/radial5"/>
    <dgm:cxn modelId="{4E39A20C-8F35-4979-99EE-C5537618BDB3}" type="presParOf" srcId="{FCC66292-E0EE-48DB-AC87-E95E06626C9F}" destId="{BC315D12-822C-49C6-899E-10233D06897D}" srcOrd="7" destOrd="0" presId="urn:microsoft.com/office/officeart/2005/8/layout/radial5"/>
    <dgm:cxn modelId="{EB4ED539-84FE-47F9-8494-3B347F83E97C}" type="presParOf" srcId="{BC315D12-822C-49C6-899E-10233D06897D}" destId="{0BA3C9EF-2BF7-4A38-8AE1-EAC2B0E4437B}" srcOrd="0" destOrd="0" presId="urn:microsoft.com/office/officeart/2005/8/layout/radial5"/>
    <dgm:cxn modelId="{6AB58F77-6C84-4338-A625-30ED3A02A0C9}" type="presParOf" srcId="{FCC66292-E0EE-48DB-AC87-E95E06626C9F}" destId="{D7D6A031-4919-4499-814C-AA8521517D37}" srcOrd="8" destOrd="0" presId="urn:microsoft.com/office/officeart/2005/8/layout/radial5"/>
    <dgm:cxn modelId="{E1542A66-1848-4105-8C90-A7D290C7D63A}" type="presParOf" srcId="{FCC66292-E0EE-48DB-AC87-E95E06626C9F}" destId="{037629D2-2995-45B0-A992-D84C47E6BEA0}" srcOrd="9" destOrd="0" presId="urn:microsoft.com/office/officeart/2005/8/layout/radial5"/>
    <dgm:cxn modelId="{44FDBDC2-6D26-4F64-BDB8-2A43E8B62426}" type="presParOf" srcId="{037629D2-2995-45B0-A992-D84C47E6BEA0}" destId="{D956A11D-E40A-43A5-BF68-9BCDDA296C59}" srcOrd="0" destOrd="0" presId="urn:microsoft.com/office/officeart/2005/8/layout/radial5"/>
    <dgm:cxn modelId="{F85CCF05-2E06-4FE5-8988-D3B7EE385A45}" type="presParOf" srcId="{FCC66292-E0EE-48DB-AC87-E95E06626C9F}" destId="{B51328C8-B489-49AE-BA52-2852035B99A3}" srcOrd="10" destOrd="0" presId="urn:microsoft.com/office/officeart/2005/8/layout/radial5"/>
    <dgm:cxn modelId="{676DE87F-CA43-4FDB-A4DC-F78B8D7209E8}" type="presParOf" srcId="{FCC66292-E0EE-48DB-AC87-E95E06626C9F}" destId="{B530C870-17E3-48F0-9C9D-7BC43B98E25F}" srcOrd="11" destOrd="0" presId="urn:microsoft.com/office/officeart/2005/8/layout/radial5"/>
    <dgm:cxn modelId="{57805BF3-77BC-46AA-A0CC-E3BB8C2BA53B}" type="presParOf" srcId="{B530C870-17E3-48F0-9C9D-7BC43B98E25F}" destId="{368682B8-98CE-48FD-8D91-80C86770467B}" srcOrd="0" destOrd="0" presId="urn:microsoft.com/office/officeart/2005/8/layout/radial5"/>
    <dgm:cxn modelId="{E1C5307C-5CBB-4F52-8A18-44101CBF9F73}" type="presParOf" srcId="{FCC66292-E0EE-48DB-AC87-E95E06626C9F}" destId="{0C2A48AC-307B-4160-AB63-F355961670A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E5395-590C-48DC-9507-34A3E531DC65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EF5D8A-7E7E-43E0-B541-5C9B5EA54811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Гражданственность</a:t>
          </a:r>
          <a:endParaRPr lang="ru-RU" sz="2400" dirty="0">
            <a:solidFill>
              <a:srgbClr val="002060"/>
            </a:solidFill>
            <a:latin typeface="+mj-lt"/>
          </a:endParaRPr>
        </a:p>
      </dgm:t>
    </dgm:pt>
    <dgm:pt modelId="{A6585557-F8FE-4248-9228-1D8240F1624B}" type="parTrans" cxnId="{84A4958B-DAF5-48E0-802D-1154A173D90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28ADDD3-A3A4-4989-9C94-B5C9D058A490}" type="sibTrans" cxnId="{84A4958B-DAF5-48E0-802D-1154A173D90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84E7258-EB46-4F68-984D-9CD70E0FD01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Патриотизм</a:t>
          </a:r>
          <a:endParaRPr lang="ru-RU" sz="2400" dirty="0">
            <a:solidFill>
              <a:srgbClr val="002060"/>
            </a:solidFill>
            <a:latin typeface="+mj-lt"/>
          </a:endParaRPr>
        </a:p>
      </dgm:t>
    </dgm:pt>
    <dgm:pt modelId="{0A886065-2FC2-4936-8AEC-9685332DF2B0}" type="parTrans" cxnId="{EADFC266-0FBB-4867-8739-937E3ACF8A9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A02704C-0D9A-48D5-B48D-B916F32A3920}" type="sibTrans" cxnId="{EADFC266-0FBB-4867-8739-937E3ACF8A9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BCA49DE-7EB9-48BB-BF61-B11EECC1633B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*</a:t>
          </a:r>
          <a:endParaRPr lang="ru-RU" dirty="0">
            <a:latin typeface="+mj-lt"/>
          </a:endParaRPr>
        </a:p>
      </dgm:t>
    </dgm:pt>
    <dgm:pt modelId="{D5801E4E-9A47-45A5-AED8-A1D0555E9CA6}" type="parTrans" cxnId="{8EDA2F44-593C-4F1E-AB9B-3C0BF28CC69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2CC6DBF-552F-4F8F-AECF-01186ECA9C6B}" type="sibTrans" cxnId="{8EDA2F44-593C-4F1E-AB9B-3C0BF28CC69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A24E2A6-35FF-4642-A5BC-55598B52876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Труд</a:t>
          </a:r>
          <a:endParaRPr lang="ru-RU" sz="2400" dirty="0">
            <a:solidFill>
              <a:srgbClr val="002060"/>
            </a:solidFill>
            <a:latin typeface="+mj-lt"/>
          </a:endParaRPr>
        </a:p>
      </dgm:t>
    </dgm:pt>
    <dgm:pt modelId="{68FC3531-9FD8-4704-A1BB-6BDEF420C171}" type="parTrans" cxnId="{22EFB850-FDA8-43EE-A16C-7D850E89C10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8287F35-FAED-47D8-A56C-79FBC43A1C09}" type="sibTrans" cxnId="{22EFB850-FDA8-43EE-A16C-7D850E89C10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BAD8A9D-D7B5-4106-866E-C84D446D27E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Творчество</a:t>
          </a:r>
          <a:endParaRPr lang="ru-RU" sz="2400" dirty="0">
            <a:solidFill>
              <a:srgbClr val="002060"/>
            </a:solidFill>
            <a:latin typeface="+mj-lt"/>
          </a:endParaRPr>
        </a:p>
      </dgm:t>
    </dgm:pt>
    <dgm:pt modelId="{6AF93756-C796-419F-A37D-BA91821DEE95}" type="parTrans" cxnId="{83680B39-DC62-40F2-AF62-E8DABB0D624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7B30BBF-88C4-4012-8924-1D929B3AB33F}" type="sibTrans" cxnId="{83680B39-DC62-40F2-AF62-E8DABB0D624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B68B4F6-D6B3-471C-AAFE-874685028D99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*</a:t>
          </a:r>
          <a:endParaRPr lang="ru-RU" dirty="0">
            <a:latin typeface="+mj-lt"/>
          </a:endParaRPr>
        </a:p>
      </dgm:t>
    </dgm:pt>
    <dgm:pt modelId="{54495A10-96CE-4F0D-B888-C2FF0BD50A01}" type="parTrans" cxnId="{3A1B80C8-8C49-459C-B59E-FE0E491CCC8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A6CB34C-D4A0-4400-B369-9F3C6D08C548}" type="sibTrans" cxnId="{3A1B80C8-8C49-459C-B59E-FE0E491CCC8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78E12AF-305A-448B-AAC3-9E0B4D5D2260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Семья</a:t>
          </a:r>
          <a:endParaRPr lang="ru-RU" sz="2400" dirty="0">
            <a:solidFill>
              <a:srgbClr val="002060"/>
            </a:solidFill>
            <a:latin typeface="+mj-lt"/>
          </a:endParaRPr>
        </a:p>
      </dgm:t>
    </dgm:pt>
    <dgm:pt modelId="{915AF8A9-7A66-418A-8A88-0496C12867C8}" type="parTrans" cxnId="{F2CA5912-DA07-4189-9712-25B8B36AC90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7A751C1-18A2-4A07-B762-9A642F8574ED}" type="sibTrans" cxnId="{F2CA5912-DA07-4189-9712-25B8B36AC90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EE649E0-FB0C-4FCA-8C93-27CA5E42E137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Природа</a:t>
          </a:r>
          <a:endParaRPr lang="ru-RU" sz="2400" dirty="0">
            <a:solidFill>
              <a:srgbClr val="002060"/>
            </a:solidFill>
            <a:latin typeface="+mj-lt"/>
          </a:endParaRPr>
        </a:p>
      </dgm:t>
    </dgm:pt>
    <dgm:pt modelId="{0BBEE07C-6D4A-429C-92CC-4049904A8959}" type="parTrans" cxnId="{1C1D27D8-940A-4C42-9E58-9C9B0E10446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B4A54F5-316B-4A9F-BF80-FEA3BCD836A1}" type="sibTrans" cxnId="{1C1D27D8-940A-4C42-9E58-9C9B0E10446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4968F14-C826-45E3-A639-B1975DB2C564}">
      <dgm:prSet phldrT="[Текст]"/>
      <dgm:spPr/>
      <dgm:t>
        <a:bodyPr/>
        <a:lstStyle/>
        <a:p>
          <a:r>
            <a:rPr lang="ru-RU" dirty="0" smtClean="0">
              <a:latin typeface="+mj-lt"/>
            </a:rPr>
            <a:t>*</a:t>
          </a:r>
          <a:endParaRPr lang="ru-RU" dirty="0">
            <a:latin typeface="+mj-lt"/>
          </a:endParaRPr>
        </a:p>
      </dgm:t>
    </dgm:pt>
    <dgm:pt modelId="{C9D1A16F-5C06-45B5-852D-46F82DACC3D8}" type="sibTrans" cxnId="{1FB858B8-1F36-4D48-9347-C16FB5AB216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09261DC-794A-4C2E-B15F-73AC6F37BC93}" type="parTrans" cxnId="{1FB858B8-1F36-4D48-9347-C16FB5AB216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0C8B810-1CEF-4344-B807-7BAF46EA6766}" type="pres">
      <dgm:prSet presAssocID="{5D3E5395-590C-48DC-9507-34A3E531DC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FF792-7EB6-4680-ADC0-06B4E1088A71}" type="pres">
      <dgm:prSet presAssocID="{44968F14-C826-45E3-A639-B1975DB2C564}" presName="composite" presStyleCnt="0"/>
      <dgm:spPr/>
    </dgm:pt>
    <dgm:pt modelId="{C4AC4394-C293-4B76-8290-EB1B4A19A5B7}" type="pres">
      <dgm:prSet presAssocID="{44968F14-C826-45E3-A639-B1975DB2C564}" presName="parentText" presStyleLbl="align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00049-F78A-47AB-9377-429A549F5434}" type="pres">
      <dgm:prSet presAssocID="{44968F14-C826-45E3-A639-B1975DB2C564}" presName="descendantText" presStyleLbl="alignAcc1" presStyleIdx="0" presStyleCnt="3" custScaleX="100762" custLinFactNeighborX="1419" custLinFactNeighborY="18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E00F3-113C-4FEA-9D04-8A9719C51D8D}" type="pres">
      <dgm:prSet presAssocID="{C9D1A16F-5C06-45B5-852D-46F82DACC3D8}" presName="sp" presStyleCnt="0"/>
      <dgm:spPr/>
    </dgm:pt>
    <dgm:pt modelId="{7DFFF20A-5A93-4962-B895-E3E4126AB758}" type="pres">
      <dgm:prSet presAssocID="{7BCA49DE-7EB9-48BB-BF61-B11EECC1633B}" presName="composite" presStyleCnt="0"/>
      <dgm:spPr/>
    </dgm:pt>
    <dgm:pt modelId="{2A14A6A8-200E-4EE3-94F4-46F980EFA4F3}" type="pres">
      <dgm:prSet presAssocID="{7BCA49DE-7EB9-48BB-BF61-B11EECC1633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CACCB-0EEC-4C38-82D6-6B2AFFFDEC47}" type="pres">
      <dgm:prSet presAssocID="{7BCA49DE-7EB9-48BB-BF61-B11EECC1633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FDDE-9540-46B3-A68B-AD39C033A9EA}" type="pres">
      <dgm:prSet presAssocID="{F2CC6DBF-552F-4F8F-AECF-01186ECA9C6B}" presName="sp" presStyleCnt="0"/>
      <dgm:spPr/>
    </dgm:pt>
    <dgm:pt modelId="{F13A6E4C-B92B-444E-9AFD-9763850A5A3B}" type="pres">
      <dgm:prSet presAssocID="{AB68B4F6-D6B3-471C-AAFE-874685028D99}" presName="composite" presStyleCnt="0"/>
      <dgm:spPr/>
    </dgm:pt>
    <dgm:pt modelId="{F0CCC141-92E5-4B39-A72B-EA9560C7F98F}" type="pres">
      <dgm:prSet presAssocID="{AB68B4F6-D6B3-471C-AAFE-874685028D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3F672-0DEC-47A9-A7CA-3970CCD8DCB5}" type="pres">
      <dgm:prSet presAssocID="{AB68B4F6-D6B3-471C-AAFE-874685028D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4958B-DAF5-48E0-802D-1154A173D90F}" srcId="{44968F14-C826-45E3-A639-B1975DB2C564}" destId="{D7EF5D8A-7E7E-43E0-B541-5C9B5EA54811}" srcOrd="0" destOrd="0" parTransId="{A6585557-F8FE-4248-9228-1D8240F1624B}" sibTransId="{828ADDD3-A3A4-4989-9C94-B5C9D058A490}"/>
    <dgm:cxn modelId="{F2CA5912-DA07-4189-9712-25B8B36AC905}" srcId="{AB68B4F6-D6B3-471C-AAFE-874685028D99}" destId="{878E12AF-305A-448B-AAC3-9E0B4D5D2260}" srcOrd="0" destOrd="0" parTransId="{915AF8A9-7A66-418A-8A88-0496C12867C8}" sibTransId="{A7A751C1-18A2-4A07-B762-9A642F8574ED}"/>
    <dgm:cxn modelId="{C778080C-ADD9-40BC-AEA5-941D12AD1D5B}" type="presOf" srcId="{D84E7258-EB46-4F68-984D-9CD70E0FD01A}" destId="{16800049-F78A-47AB-9377-429A549F5434}" srcOrd="0" destOrd="1" presId="urn:microsoft.com/office/officeart/2005/8/layout/chevron2"/>
    <dgm:cxn modelId="{83680B39-DC62-40F2-AF62-E8DABB0D624C}" srcId="{7BCA49DE-7EB9-48BB-BF61-B11EECC1633B}" destId="{EBAD8A9D-D7B5-4106-866E-C84D446D27E5}" srcOrd="1" destOrd="0" parTransId="{6AF93756-C796-419F-A37D-BA91821DEE95}" sibTransId="{67B30BBF-88C4-4012-8924-1D929B3AB33F}"/>
    <dgm:cxn modelId="{81D04EEA-98E3-4845-984D-2705598E5E20}" type="presOf" srcId="{6EE649E0-FB0C-4FCA-8C93-27CA5E42E137}" destId="{55C3F672-0DEC-47A9-A7CA-3970CCD8DCB5}" srcOrd="0" destOrd="1" presId="urn:microsoft.com/office/officeart/2005/8/layout/chevron2"/>
    <dgm:cxn modelId="{35093573-0297-4CD8-AD0B-CC73B47BEF33}" type="presOf" srcId="{44968F14-C826-45E3-A639-B1975DB2C564}" destId="{C4AC4394-C293-4B76-8290-EB1B4A19A5B7}" srcOrd="0" destOrd="0" presId="urn:microsoft.com/office/officeart/2005/8/layout/chevron2"/>
    <dgm:cxn modelId="{22EFB850-FDA8-43EE-A16C-7D850E89C10B}" srcId="{7BCA49DE-7EB9-48BB-BF61-B11EECC1633B}" destId="{9A24E2A6-35FF-4642-A5BC-55598B52876C}" srcOrd="0" destOrd="0" parTransId="{68FC3531-9FD8-4704-A1BB-6BDEF420C171}" sibTransId="{38287F35-FAED-47D8-A56C-79FBC43A1C09}"/>
    <dgm:cxn modelId="{8EDA2F44-593C-4F1E-AB9B-3C0BF28CC69A}" srcId="{5D3E5395-590C-48DC-9507-34A3E531DC65}" destId="{7BCA49DE-7EB9-48BB-BF61-B11EECC1633B}" srcOrd="1" destOrd="0" parTransId="{D5801E4E-9A47-45A5-AED8-A1D0555E9CA6}" sibTransId="{F2CC6DBF-552F-4F8F-AECF-01186ECA9C6B}"/>
    <dgm:cxn modelId="{1377549C-7FD5-4957-B97C-0F121A2796CE}" type="presOf" srcId="{5D3E5395-590C-48DC-9507-34A3E531DC65}" destId="{60C8B810-1CEF-4344-B807-7BAF46EA6766}" srcOrd="0" destOrd="0" presId="urn:microsoft.com/office/officeart/2005/8/layout/chevron2"/>
    <dgm:cxn modelId="{3A1B80C8-8C49-459C-B59E-FE0E491CCC8D}" srcId="{5D3E5395-590C-48DC-9507-34A3E531DC65}" destId="{AB68B4F6-D6B3-471C-AAFE-874685028D99}" srcOrd="2" destOrd="0" parTransId="{54495A10-96CE-4F0D-B888-C2FF0BD50A01}" sibTransId="{0A6CB34C-D4A0-4400-B369-9F3C6D08C548}"/>
    <dgm:cxn modelId="{6E66B7D7-974A-443E-A496-8FD0F006BCE0}" type="presOf" srcId="{AB68B4F6-D6B3-471C-AAFE-874685028D99}" destId="{F0CCC141-92E5-4B39-A72B-EA9560C7F98F}" srcOrd="0" destOrd="0" presId="urn:microsoft.com/office/officeart/2005/8/layout/chevron2"/>
    <dgm:cxn modelId="{1FB858B8-1F36-4D48-9347-C16FB5AB2162}" srcId="{5D3E5395-590C-48DC-9507-34A3E531DC65}" destId="{44968F14-C826-45E3-A639-B1975DB2C564}" srcOrd="0" destOrd="0" parTransId="{609261DC-794A-4C2E-B15F-73AC6F37BC93}" sibTransId="{C9D1A16F-5C06-45B5-852D-46F82DACC3D8}"/>
    <dgm:cxn modelId="{EADFC266-0FBB-4867-8739-937E3ACF8A91}" srcId="{44968F14-C826-45E3-A639-B1975DB2C564}" destId="{D84E7258-EB46-4F68-984D-9CD70E0FD01A}" srcOrd="1" destOrd="0" parTransId="{0A886065-2FC2-4936-8AEC-9685332DF2B0}" sibTransId="{DA02704C-0D9A-48D5-B48D-B916F32A3920}"/>
    <dgm:cxn modelId="{78992568-2063-42D7-84F4-FACE3EE02C02}" type="presOf" srcId="{D7EF5D8A-7E7E-43E0-B541-5C9B5EA54811}" destId="{16800049-F78A-47AB-9377-429A549F5434}" srcOrd="0" destOrd="0" presId="urn:microsoft.com/office/officeart/2005/8/layout/chevron2"/>
    <dgm:cxn modelId="{ADA26718-C188-4912-9CB8-FEFC13643194}" type="presOf" srcId="{9A24E2A6-35FF-4642-A5BC-55598B52876C}" destId="{C53CACCB-0EEC-4C38-82D6-6B2AFFFDEC47}" srcOrd="0" destOrd="0" presId="urn:microsoft.com/office/officeart/2005/8/layout/chevron2"/>
    <dgm:cxn modelId="{1C1D27D8-940A-4C42-9E58-9C9B0E104464}" srcId="{AB68B4F6-D6B3-471C-AAFE-874685028D99}" destId="{6EE649E0-FB0C-4FCA-8C93-27CA5E42E137}" srcOrd="1" destOrd="0" parTransId="{0BBEE07C-6D4A-429C-92CC-4049904A8959}" sibTransId="{1B4A54F5-316B-4A9F-BF80-FEA3BCD836A1}"/>
    <dgm:cxn modelId="{3BE4CDAF-37A9-4EA1-A98B-7D77A79E3D57}" type="presOf" srcId="{EBAD8A9D-D7B5-4106-866E-C84D446D27E5}" destId="{C53CACCB-0EEC-4C38-82D6-6B2AFFFDEC47}" srcOrd="0" destOrd="1" presId="urn:microsoft.com/office/officeart/2005/8/layout/chevron2"/>
    <dgm:cxn modelId="{91D766C1-1E31-4EF4-AF3B-4C63B24ADB57}" type="presOf" srcId="{7BCA49DE-7EB9-48BB-BF61-B11EECC1633B}" destId="{2A14A6A8-200E-4EE3-94F4-46F980EFA4F3}" srcOrd="0" destOrd="0" presId="urn:microsoft.com/office/officeart/2005/8/layout/chevron2"/>
    <dgm:cxn modelId="{C3EF2672-8DA6-4A11-8858-1C0017EC03AC}" type="presOf" srcId="{878E12AF-305A-448B-AAC3-9E0B4D5D2260}" destId="{55C3F672-0DEC-47A9-A7CA-3970CCD8DCB5}" srcOrd="0" destOrd="0" presId="urn:microsoft.com/office/officeart/2005/8/layout/chevron2"/>
    <dgm:cxn modelId="{94FF6B71-EA4B-4516-8DD5-887B2ABFE544}" type="presParOf" srcId="{60C8B810-1CEF-4344-B807-7BAF46EA6766}" destId="{B6BFF792-7EB6-4680-ADC0-06B4E1088A71}" srcOrd="0" destOrd="0" presId="urn:microsoft.com/office/officeart/2005/8/layout/chevron2"/>
    <dgm:cxn modelId="{2FF834B2-0961-465E-BD36-CF2AC33D10BE}" type="presParOf" srcId="{B6BFF792-7EB6-4680-ADC0-06B4E1088A71}" destId="{C4AC4394-C293-4B76-8290-EB1B4A19A5B7}" srcOrd="0" destOrd="0" presId="urn:microsoft.com/office/officeart/2005/8/layout/chevron2"/>
    <dgm:cxn modelId="{62D3AA8B-9C3A-4EA9-840E-0EDA2F235149}" type="presParOf" srcId="{B6BFF792-7EB6-4680-ADC0-06B4E1088A71}" destId="{16800049-F78A-47AB-9377-429A549F5434}" srcOrd="1" destOrd="0" presId="urn:microsoft.com/office/officeart/2005/8/layout/chevron2"/>
    <dgm:cxn modelId="{2F7C4D29-D0FB-4F73-8EB6-8CBDC3A81162}" type="presParOf" srcId="{60C8B810-1CEF-4344-B807-7BAF46EA6766}" destId="{764E00F3-113C-4FEA-9D04-8A9719C51D8D}" srcOrd="1" destOrd="0" presId="urn:microsoft.com/office/officeart/2005/8/layout/chevron2"/>
    <dgm:cxn modelId="{ADCB6879-0C06-40BE-A25E-ABB527EB07C4}" type="presParOf" srcId="{60C8B810-1CEF-4344-B807-7BAF46EA6766}" destId="{7DFFF20A-5A93-4962-B895-E3E4126AB758}" srcOrd="2" destOrd="0" presId="urn:microsoft.com/office/officeart/2005/8/layout/chevron2"/>
    <dgm:cxn modelId="{1CF39B9A-4752-4E75-A8A0-CA1F28643A97}" type="presParOf" srcId="{7DFFF20A-5A93-4962-B895-E3E4126AB758}" destId="{2A14A6A8-200E-4EE3-94F4-46F980EFA4F3}" srcOrd="0" destOrd="0" presId="urn:microsoft.com/office/officeart/2005/8/layout/chevron2"/>
    <dgm:cxn modelId="{BAB8E6EF-F3C9-4FFC-8D3C-34ABF3E9CAFF}" type="presParOf" srcId="{7DFFF20A-5A93-4962-B895-E3E4126AB758}" destId="{C53CACCB-0EEC-4C38-82D6-6B2AFFFDEC47}" srcOrd="1" destOrd="0" presId="urn:microsoft.com/office/officeart/2005/8/layout/chevron2"/>
    <dgm:cxn modelId="{217290B7-EC82-4F6C-9FC8-22293C782249}" type="presParOf" srcId="{60C8B810-1CEF-4344-B807-7BAF46EA6766}" destId="{F0A9FDDE-9540-46B3-A68B-AD39C033A9EA}" srcOrd="3" destOrd="0" presId="urn:microsoft.com/office/officeart/2005/8/layout/chevron2"/>
    <dgm:cxn modelId="{DAB8B1A0-B737-4472-BC6E-D8516F2779AC}" type="presParOf" srcId="{60C8B810-1CEF-4344-B807-7BAF46EA6766}" destId="{F13A6E4C-B92B-444E-9AFD-9763850A5A3B}" srcOrd="4" destOrd="0" presId="urn:microsoft.com/office/officeart/2005/8/layout/chevron2"/>
    <dgm:cxn modelId="{E0F9EC02-0ABB-4508-94A1-58B89178C632}" type="presParOf" srcId="{F13A6E4C-B92B-444E-9AFD-9763850A5A3B}" destId="{F0CCC141-92E5-4B39-A72B-EA9560C7F98F}" srcOrd="0" destOrd="0" presId="urn:microsoft.com/office/officeart/2005/8/layout/chevron2"/>
    <dgm:cxn modelId="{AF823D75-93FB-4C0E-A1B1-BBFBA5398903}" type="presParOf" srcId="{F13A6E4C-B92B-444E-9AFD-9763850A5A3B}" destId="{55C3F672-0DEC-47A9-A7CA-3970CCD8DC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C628F-AE61-409C-8C9C-72502A3DC00F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B4DACA-A124-4BA8-92A5-31E8515AFD2C}">
      <dgm:prSet phldrT="[Текст]" custT="1"/>
      <dgm:spPr/>
      <dgm:t>
        <a:bodyPr/>
        <a:lstStyle/>
        <a:p>
          <a:r>
            <a:rPr lang="ru-RU" sz="2600" i="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Планируемые воспитательные </a:t>
          </a:r>
          <a:r>
            <a:rPr lang="ru-RU" sz="2600" i="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результаты</a:t>
          </a:r>
          <a:endParaRPr lang="ru-RU" sz="2700" dirty="0">
            <a:solidFill>
              <a:schemeClr val="tx2"/>
            </a:solidFill>
          </a:endParaRPr>
        </a:p>
      </dgm:t>
    </dgm:pt>
    <dgm:pt modelId="{E48CC0FE-BC35-4376-B4C0-611B035948E1}" type="parTrans" cxnId="{FE61C58D-D257-4570-856D-67DB5E9C728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47D21B44-FCBD-4BB5-B203-A0C92CC889B7}" type="sibTrans" cxnId="{FE61C58D-D257-4570-856D-67DB5E9C7289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56333309-D084-4435-B333-BA9A1D6B1EB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Системные </a:t>
          </a:r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представления о нравственной сущности правил культуры поведения, общения и речи </a:t>
          </a:r>
          <a:endParaRPr lang="ru-RU" sz="2000" dirty="0" smtClean="0">
            <a:solidFill>
              <a:schemeClr val="tx2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 уровень</a:t>
          </a:r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ru-RU" sz="2000" dirty="0">
            <a:solidFill>
              <a:schemeClr val="tx2"/>
            </a:solidFill>
            <a:latin typeface="+mn-lt"/>
          </a:endParaRPr>
        </a:p>
      </dgm:t>
    </dgm:pt>
    <dgm:pt modelId="{F1C9EB28-70BD-4065-A50F-2D6BDD57C437}" type="parTrans" cxnId="{88505E3F-58AF-4A8C-BFC2-C018DBD31C28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880D3AB-0A3E-479D-A18D-4AC36B359EF3}" type="sibTrans" cxnId="{88505E3F-58AF-4A8C-BFC2-C018DBD31C28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9609451C-DCB0-49FA-B3E0-8EA8CBCB803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Понимание </a:t>
          </a:r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отношений ответственной зависимости людей друг от друга; установление дружеских взаимоотношений </a:t>
          </a:r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коллективе, основанных на взаимопомощи и взаимной поддержке (2 уровень</a:t>
          </a:r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ru-RU" sz="2000" dirty="0">
            <a:solidFill>
              <a:schemeClr val="tx2"/>
            </a:solidFill>
            <a:latin typeface="+mn-lt"/>
          </a:endParaRPr>
        </a:p>
      </dgm:t>
    </dgm:pt>
    <dgm:pt modelId="{E2BD7C5E-4E6F-4522-9EA6-FEEB4D2BE4DE}" type="parTrans" cxnId="{42F8374C-D5DA-46B5-8CB5-68D6AED90FFB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D1EDC362-A6E8-4D0E-A6CB-323F6D7F5CDA}" type="sibTrans" cxnId="{42F8374C-D5DA-46B5-8CB5-68D6AED90FFB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626F0B0F-2E80-4C68-9D0A-34E06FE8D07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Начальный </a:t>
          </a:r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опыт участия в делах благотворительности, милосердия, заботе о животных, живых существах, природе (3 уровень</a:t>
          </a:r>
          <a:r>
            <a:rPr lang="ru-RU" sz="20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) </a:t>
          </a:r>
          <a:endParaRPr lang="ru-RU" sz="2000" dirty="0">
            <a:solidFill>
              <a:schemeClr val="tx2"/>
            </a:solidFill>
            <a:latin typeface="+mn-lt"/>
          </a:endParaRPr>
        </a:p>
      </dgm:t>
    </dgm:pt>
    <dgm:pt modelId="{E16AF2B6-EF8C-442E-827E-342BEAE5288C}" type="parTrans" cxnId="{3DE0E937-FF30-4976-9BB2-B805265724C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A9F3B88-0B91-4407-AB71-FECE876D1F88}" type="sibTrans" cxnId="{3DE0E937-FF30-4976-9BB2-B805265724CC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260089A3-C04A-4549-89F6-2F6BEB8D6C74}" type="pres">
      <dgm:prSet presAssocID="{936C628F-AE61-409C-8C9C-72502A3DC00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0AF36-763C-4320-8BB6-3970B24C8894}" type="pres">
      <dgm:prSet presAssocID="{18B4DACA-A124-4BA8-92A5-31E8515AFD2C}" presName="root1" presStyleCnt="0"/>
      <dgm:spPr/>
    </dgm:pt>
    <dgm:pt modelId="{9D794376-9C65-439C-A177-524710EDFDA0}" type="pres">
      <dgm:prSet presAssocID="{18B4DACA-A124-4BA8-92A5-31E8515AFD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57145-B5B1-4A09-B72A-CF7D6B468D50}" type="pres">
      <dgm:prSet presAssocID="{18B4DACA-A124-4BA8-92A5-31E8515AFD2C}" presName="level2hierChild" presStyleCnt="0"/>
      <dgm:spPr/>
    </dgm:pt>
    <dgm:pt modelId="{01323F2F-66C7-4FB3-A6A5-19D8EEE7FD81}" type="pres">
      <dgm:prSet presAssocID="{F1C9EB28-70BD-4065-A50F-2D6BDD57C43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26F41F0-1CBE-4391-AC61-C1A74A925537}" type="pres">
      <dgm:prSet presAssocID="{F1C9EB28-70BD-4065-A50F-2D6BDD57C43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8387A21-F8F4-483F-86EC-359916031BEF}" type="pres">
      <dgm:prSet presAssocID="{56333309-D084-4435-B333-BA9A1D6B1EBD}" presName="root2" presStyleCnt="0"/>
      <dgm:spPr/>
    </dgm:pt>
    <dgm:pt modelId="{F915091C-E19D-42B6-A28E-66A9864FAFEF}" type="pres">
      <dgm:prSet presAssocID="{56333309-D084-4435-B333-BA9A1D6B1EBD}" presName="LevelTwoTextNode" presStyleLbl="node2" presStyleIdx="0" presStyleCnt="3" custScaleX="222193" custScaleY="150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EC4CB-42F9-4907-A27A-B9638555CAD8}" type="pres">
      <dgm:prSet presAssocID="{56333309-D084-4435-B333-BA9A1D6B1EBD}" presName="level3hierChild" presStyleCnt="0"/>
      <dgm:spPr/>
    </dgm:pt>
    <dgm:pt modelId="{A4E37226-3B14-455B-8579-55D05C3BF9EC}" type="pres">
      <dgm:prSet presAssocID="{E2BD7C5E-4E6F-4522-9EA6-FEEB4D2BE4D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CA5E0E6-EF5C-4A5B-A29B-C3DE7382D644}" type="pres">
      <dgm:prSet presAssocID="{E2BD7C5E-4E6F-4522-9EA6-FEEB4D2BE4D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0C18211-D1D2-4637-B0FA-24C731253566}" type="pres">
      <dgm:prSet presAssocID="{9609451C-DCB0-49FA-B3E0-8EA8CBCB8038}" presName="root2" presStyleCnt="0"/>
      <dgm:spPr/>
    </dgm:pt>
    <dgm:pt modelId="{FD2A5DCE-986B-444D-97EA-5E0F540B5A7E}" type="pres">
      <dgm:prSet presAssocID="{9609451C-DCB0-49FA-B3E0-8EA8CBCB8038}" presName="LevelTwoTextNode" presStyleLbl="node2" presStyleIdx="1" presStyleCnt="3" custScaleX="219968" custScaleY="146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0CEB4-B401-4214-9703-3A3E1C08BD92}" type="pres">
      <dgm:prSet presAssocID="{9609451C-DCB0-49FA-B3E0-8EA8CBCB8038}" presName="level3hierChild" presStyleCnt="0"/>
      <dgm:spPr/>
    </dgm:pt>
    <dgm:pt modelId="{C4121B17-00F9-4AFC-A560-84A47327DBBD}" type="pres">
      <dgm:prSet presAssocID="{E16AF2B6-EF8C-442E-827E-342BEAE5288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B325121-B4DF-452E-B96D-72F050B929F8}" type="pres">
      <dgm:prSet presAssocID="{E16AF2B6-EF8C-442E-827E-342BEAE5288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520BD62-2C33-4CD2-9F7E-7C49A4A1D199}" type="pres">
      <dgm:prSet presAssocID="{626F0B0F-2E80-4C68-9D0A-34E06FE8D071}" presName="root2" presStyleCnt="0"/>
      <dgm:spPr/>
    </dgm:pt>
    <dgm:pt modelId="{FE0FD300-EE1A-4AA1-A945-9B30B9C62B93}" type="pres">
      <dgm:prSet presAssocID="{626F0B0F-2E80-4C68-9D0A-34E06FE8D071}" presName="LevelTwoTextNode" presStyleLbl="node2" presStyleIdx="2" presStyleCnt="3" custScaleX="220989" custScaleY="138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1C236B-65FA-4FDB-B1A6-4D586ED85A1C}" type="pres">
      <dgm:prSet presAssocID="{626F0B0F-2E80-4C68-9D0A-34E06FE8D071}" presName="level3hierChild" presStyleCnt="0"/>
      <dgm:spPr/>
    </dgm:pt>
  </dgm:ptLst>
  <dgm:cxnLst>
    <dgm:cxn modelId="{42F8374C-D5DA-46B5-8CB5-68D6AED90FFB}" srcId="{18B4DACA-A124-4BA8-92A5-31E8515AFD2C}" destId="{9609451C-DCB0-49FA-B3E0-8EA8CBCB8038}" srcOrd="1" destOrd="0" parTransId="{E2BD7C5E-4E6F-4522-9EA6-FEEB4D2BE4DE}" sibTransId="{D1EDC362-A6E8-4D0E-A6CB-323F6D7F5CDA}"/>
    <dgm:cxn modelId="{E1072F43-85FB-4840-9036-4800C33872BB}" type="presOf" srcId="{E2BD7C5E-4E6F-4522-9EA6-FEEB4D2BE4DE}" destId="{BCA5E0E6-EF5C-4A5B-A29B-C3DE7382D644}" srcOrd="1" destOrd="0" presId="urn:microsoft.com/office/officeart/2008/layout/HorizontalMultiLevelHierarchy"/>
    <dgm:cxn modelId="{5878E252-06E2-4BE1-A6B8-6DC162ECF746}" type="presOf" srcId="{56333309-D084-4435-B333-BA9A1D6B1EBD}" destId="{F915091C-E19D-42B6-A28E-66A9864FAFEF}" srcOrd="0" destOrd="0" presId="urn:microsoft.com/office/officeart/2008/layout/HorizontalMultiLevelHierarchy"/>
    <dgm:cxn modelId="{1B49FA03-9720-453A-868F-49B4B192F46A}" type="presOf" srcId="{F1C9EB28-70BD-4065-A50F-2D6BDD57C437}" destId="{C26F41F0-1CBE-4391-AC61-C1A74A925537}" srcOrd="1" destOrd="0" presId="urn:microsoft.com/office/officeart/2008/layout/HorizontalMultiLevelHierarchy"/>
    <dgm:cxn modelId="{88505E3F-58AF-4A8C-BFC2-C018DBD31C28}" srcId="{18B4DACA-A124-4BA8-92A5-31E8515AFD2C}" destId="{56333309-D084-4435-B333-BA9A1D6B1EBD}" srcOrd="0" destOrd="0" parTransId="{F1C9EB28-70BD-4065-A50F-2D6BDD57C437}" sibTransId="{2880D3AB-0A3E-479D-A18D-4AC36B359EF3}"/>
    <dgm:cxn modelId="{2AA765E5-937D-4594-9BEC-55D63EBB8A8B}" type="presOf" srcId="{936C628F-AE61-409C-8C9C-72502A3DC00F}" destId="{260089A3-C04A-4549-89F6-2F6BEB8D6C74}" srcOrd="0" destOrd="0" presId="urn:microsoft.com/office/officeart/2008/layout/HorizontalMultiLevelHierarchy"/>
    <dgm:cxn modelId="{2F695744-5E84-4B2D-BF12-118985990D3A}" type="presOf" srcId="{E16AF2B6-EF8C-442E-827E-342BEAE5288C}" destId="{C4121B17-00F9-4AFC-A560-84A47327DBBD}" srcOrd="0" destOrd="0" presId="urn:microsoft.com/office/officeart/2008/layout/HorizontalMultiLevelHierarchy"/>
    <dgm:cxn modelId="{61895728-2DB7-4C4F-B376-BCD24EDCF615}" type="presOf" srcId="{E2BD7C5E-4E6F-4522-9EA6-FEEB4D2BE4DE}" destId="{A4E37226-3B14-455B-8579-55D05C3BF9EC}" srcOrd="0" destOrd="0" presId="urn:microsoft.com/office/officeart/2008/layout/HorizontalMultiLevelHierarchy"/>
    <dgm:cxn modelId="{EB0A013E-3985-4432-BE6B-C5EC6321A5CC}" type="presOf" srcId="{E16AF2B6-EF8C-442E-827E-342BEAE5288C}" destId="{EB325121-B4DF-452E-B96D-72F050B929F8}" srcOrd="1" destOrd="0" presId="urn:microsoft.com/office/officeart/2008/layout/HorizontalMultiLevelHierarchy"/>
    <dgm:cxn modelId="{17B2EB63-0225-4119-9D1B-2654D9617C9F}" type="presOf" srcId="{626F0B0F-2E80-4C68-9D0A-34E06FE8D071}" destId="{FE0FD300-EE1A-4AA1-A945-9B30B9C62B93}" srcOrd="0" destOrd="0" presId="urn:microsoft.com/office/officeart/2008/layout/HorizontalMultiLevelHierarchy"/>
    <dgm:cxn modelId="{8B88B232-9838-4A61-A331-B77FF16C5202}" type="presOf" srcId="{9609451C-DCB0-49FA-B3E0-8EA8CBCB8038}" destId="{FD2A5DCE-986B-444D-97EA-5E0F540B5A7E}" srcOrd="0" destOrd="0" presId="urn:microsoft.com/office/officeart/2008/layout/HorizontalMultiLevelHierarchy"/>
    <dgm:cxn modelId="{FAC926B7-6BF2-41A0-A64C-BC1B2A5613B4}" type="presOf" srcId="{18B4DACA-A124-4BA8-92A5-31E8515AFD2C}" destId="{9D794376-9C65-439C-A177-524710EDFDA0}" srcOrd="0" destOrd="0" presId="urn:microsoft.com/office/officeart/2008/layout/HorizontalMultiLevelHierarchy"/>
    <dgm:cxn modelId="{AD2D7459-5843-45BB-A9B9-F67E3C9C180D}" type="presOf" srcId="{F1C9EB28-70BD-4065-A50F-2D6BDD57C437}" destId="{01323F2F-66C7-4FB3-A6A5-19D8EEE7FD81}" srcOrd="0" destOrd="0" presId="urn:microsoft.com/office/officeart/2008/layout/HorizontalMultiLevelHierarchy"/>
    <dgm:cxn modelId="{FE61C58D-D257-4570-856D-67DB5E9C7289}" srcId="{936C628F-AE61-409C-8C9C-72502A3DC00F}" destId="{18B4DACA-A124-4BA8-92A5-31E8515AFD2C}" srcOrd="0" destOrd="0" parTransId="{E48CC0FE-BC35-4376-B4C0-611B035948E1}" sibTransId="{47D21B44-FCBD-4BB5-B203-A0C92CC889B7}"/>
    <dgm:cxn modelId="{3DE0E937-FF30-4976-9BB2-B805265724CC}" srcId="{18B4DACA-A124-4BA8-92A5-31E8515AFD2C}" destId="{626F0B0F-2E80-4C68-9D0A-34E06FE8D071}" srcOrd="2" destOrd="0" parTransId="{E16AF2B6-EF8C-442E-827E-342BEAE5288C}" sibTransId="{2A9F3B88-0B91-4407-AB71-FECE876D1F88}"/>
    <dgm:cxn modelId="{75D2422F-15CA-418D-89A6-673999F2BEF6}" type="presParOf" srcId="{260089A3-C04A-4549-89F6-2F6BEB8D6C74}" destId="{3280AF36-763C-4320-8BB6-3970B24C8894}" srcOrd="0" destOrd="0" presId="urn:microsoft.com/office/officeart/2008/layout/HorizontalMultiLevelHierarchy"/>
    <dgm:cxn modelId="{852B2972-1045-414E-AFAE-EDCBE4FCB181}" type="presParOf" srcId="{3280AF36-763C-4320-8BB6-3970B24C8894}" destId="{9D794376-9C65-439C-A177-524710EDFDA0}" srcOrd="0" destOrd="0" presId="urn:microsoft.com/office/officeart/2008/layout/HorizontalMultiLevelHierarchy"/>
    <dgm:cxn modelId="{4481E9C1-0C92-4821-BCBF-A596AEDACAD6}" type="presParOf" srcId="{3280AF36-763C-4320-8BB6-3970B24C8894}" destId="{63357145-B5B1-4A09-B72A-CF7D6B468D50}" srcOrd="1" destOrd="0" presId="urn:microsoft.com/office/officeart/2008/layout/HorizontalMultiLevelHierarchy"/>
    <dgm:cxn modelId="{DBF1C3FD-7271-405D-AA31-F4C9C9AEDB5C}" type="presParOf" srcId="{63357145-B5B1-4A09-B72A-CF7D6B468D50}" destId="{01323F2F-66C7-4FB3-A6A5-19D8EEE7FD81}" srcOrd="0" destOrd="0" presId="urn:microsoft.com/office/officeart/2008/layout/HorizontalMultiLevelHierarchy"/>
    <dgm:cxn modelId="{A151726D-22DC-4B9B-BE89-EAD96927B4ED}" type="presParOf" srcId="{01323F2F-66C7-4FB3-A6A5-19D8EEE7FD81}" destId="{C26F41F0-1CBE-4391-AC61-C1A74A925537}" srcOrd="0" destOrd="0" presId="urn:microsoft.com/office/officeart/2008/layout/HorizontalMultiLevelHierarchy"/>
    <dgm:cxn modelId="{584BA21D-1967-4DF5-A853-5D2804FF28ED}" type="presParOf" srcId="{63357145-B5B1-4A09-B72A-CF7D6B468D50}" destId="{68387A21-F8F4-483F-86EC-359916031BEF}" srcOrd="1" destOrd="0" presId="urn:microsoft.com/office/officeart/2008/layout/HorizontalMultiLevelHierarchy"/>
    <dgm:cxn modelId="{C2B106B0-2FC8-4FC4-B82A-36B622FCED0D}" type="presParOf" srcId="{68387A21-F8F4-483F-86EC-359916031BEF}" destId="{F915091C-E19D-42B6-A28E-66A9864FAFEF}" srcOrd="0" destOrd="0" presId="urn:microsoft.com/office/officeart/2008/layout/HorizontalMultiLevelHierarchy"/>
    <dgm:cxn modelId="{D43059D8-8DB0-4918-8CB8-48170B54E9BE}" type="presParOf" srcId="{68387A21-F8F4-483F-86EC-359916031BEF}" destId="{4D3EC4CB-42F9-4907-A27A-B9638555CAD8}" srcOrd="1" destOrd="0" presId="urn:microsoft.com/office/officeart/2008/layout/HorizontalMultiLevelHierarchy"/>
    <dgm:cxn modelId="{D7852F5D-6364-446D-B1E1-1913BF6D5531}" type="presParOf" srcId="{63357145-B5B1-4A09-B72A-CF7D6B468D50}" destId="{A4E37226-3B14-455B-8579-55D05C3BF9EC}" srcOrd="2" destOrd="0" presId="urn:microsoft.com/office/officeart/2008/layout/HorizontalMultiLevelHierarchy"/>
    <dgm:cxn modelId="{8A27EA1D-93B8-4648-A5FF-B50E15E2C00C}" type="presParOf" srcId="{A4E37226-3B14-455B-8579-55D05C3BF9EC}" destId="{BCA5E0E6-EF5C-4A5B-A29B-C3DE7382D644}" srcOrd="0" destOrd="0" presId="urn:microsoft.com/office/officeart/2008/layout/HorizontalMultiLevelHierarchy"/>
    <dgm:cxn modelId="{6115BA7D-3F56-4158-95F1-F5678AB3C267}" type="presParOf" srcId="{63357145-B5B1-4A09-B72A-CF7D6B468D50}" destId="{70C18211-D1D2-4637-B0FA-24C731253566}" srcOrd="3" destOrd="0" presId="urn:microsoft.com/office/officeart/2008/layout/HorizontalMultiLevelHierarchy"/>
    <dgm:cxn modelId="{24C9B8A2-50DF-4EF4-BD0D-991764A20910}" type="presParOf" srcId="{70C18211-D1D2-4637-B0FA-24C731253566}" destId="{FD2A5DCE-986B-444D-97EA-5E0F540B5A7E}" srcOrd="0" destOrd="0" presId="urn:microsoft.com/office/officeart/2008/layout/HorizontalMultiLevelHierarchy"/>
    <dgm:cxn modelId="{EC789787-611F-4643-9200-B7526A46008E}" type="presParOf" srcId="{70C18211-D1D2-4637-B0FA-24C731253566}" destId="{84D0CEB4-B401-4214-9703-3A3E1C08BD92}" srcOrd="1" destOrd="0" presId="urn:microsoft.com/office/officeart/2008/layout/HorizontalMultiLevelHierarchy"/>
    <dgm:cxn modelId="{1898BAA7-2BEC-458B-B116-F395097D7470}" type="presParOf" srcId="{63357145-B5B1-4A09-B72A-CF7D6B468D50}" destId="{C4121B17-00F9-4AFC-A560-84A47327DBBD}" srcOrd="4" destOrd="0" presId="urn:microsoft.com/office/officeart/2008/layout/HorizontalMultiLevelHierarchy"/>
    <dgm:cxn modelId="{CC2EE638-BF85-45CA-9E17-010B9CAA8F5C}" type="presParOf" srcId="{C4121B17-00F9-4AFC-A560-84A47327DBBD}" destId="{EB325121-B4DF-452E-B96D-72F050B929F8}" srcOrd="0" destOrd="0" presId="urn:microsoft.com/office/officeart/2008/layout/HorizontalMultiLevelHierarchy"/>
    <dgm:cxn modelId="{27A6B33B-3025-440B-A10C-59E9E43B6A4B}" type="presParOf" srcId="{63357145-B5B1-4A09-B72A-CF7D6B468D50}" destId="{D520BD62-2C33-4CD2-9F7E-7C49A4A1D199}" srcOrd="5" destOrd="0" presId="urn:microsoft.com/office/officeart/2008/layout/HorizontalMultiLevelHierarchy"/>
    <dgm:cxn modelId="{FD40C576-EED4-430F-9D70-04FD5F93D4E5}" type="presParOf" srcId="{D520BD62-2C33-4CD2-9F7E-7C49A4A1D199}" destId="{FE0FD300-EE1A-4AA1-A945-9B30B9C62B93}" srcOrd="0" destOrd="0" presId="urn:microsoft.com/office/officeart/2008/layout/HorizontalMultiLevelHierarchy"/>
    <dgm:cxn modelId="{62223DC2-277F-40D9-8A14-12BA025A101B}" type="presParOf" srcId="{D520BD62-2C33-4CD2-9F7E-7C49A4A1D199}" destId="{D91C236B-65FA-4FDB-B1A6-4D586ED85A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6C628F-AE61-409C-8C9C-72502A3DC00F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B4DACA-A124-4BA8-92A5-31E8515AFD2C}">
      <dgm:prSet phldrT="[Текст]" custT="1"/>
      <dgm:spPr/>
      <dgm:t>
        <a:bodyPr/>
        <a:lstStyle/>
        <a:p>
          <a:r>
            <a:rPr lang="ru-RU" sz="2600" i="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Планируемые воспитательные </a:t>
          </a:r>
          <a:r>
            <a:rPr lang="ru-RU" sz="2600" i="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результаты</a:t>
          </a:r>
          <a:endParaRPr lang="ru-RU" sz="2600" i="0" dirty="0">
            <a:solidFill>
              <a:schemeClr val="tx2"/>
            </a:solidFill>
            <a:latin typeface="+mn-lt"/>
          </a:endParaRPr>
        </a:p>
      </dgm:t>
    </dgm:pt>
    <dgm:pt modelId="{E48CC0FE-BC35-4376-B4C0-611B035948E1}" type="parTrans" cxnId="{FE61C58D-D257-4570-856D-67DB5E9C7289}">
      <dgm:prSet/>
      <dgm:spPr/>
      <dgm:t>
        <a:bodyPr/>
        <a:lstStyle/>
        <a:p>
          <a:endParaRPr lang="ru-RU"/>
        </a:p>
      </dgm:t>
    </dgm:pt>
    <dgm:pt modelId="{47D21B44-FCBD-4BB5-B203-A0C92CC889B7}" type="sibTrans" cxnId="{FE61C58D-D257-4570-856D-67DB5E9C7289}">
      <dgm:prSet/>
      <dgm:spPr/>
      <dgm:t>
        <a:bodyPr/>
        <a:lstStyle/>
        <a:p>
          <a:endParaRPr lang="ru-RU"/>
        </a:p>
      </dgm:t>
    </dgm:pt>
    <dgm:pt modelId="{56333309-D084-4435-B333-BA9A1D6B1EBD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Знание 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национальных героев и важнейших событий истории большой и малой Родины; государственных праздников, их истории и значения для общества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(1 уровень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)</a:t>
          </a:r>
          <a:endParaRPr lang="ru-RU" sz="2000" dirty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</dgm:t>
    </dgm:pt>
    <dgm:pt modelId="{F1C9EB28-70BD-4065-A50F-2D6BDD57C437}" type="parTrans" cxnId="{88505E3F-58AF-4A8C-BFC2-C018DBD31C28}">
      <dgm:prSet/>
      <dgm:spPr/>
      <dgm:t>
        <a:bodyPr/>
        <a:lstStyle/>
        <a:p>
          <a:endParaRPr lang="ru-RU"/>
        </a:p>
      </dgm:t>
    </dgm:pt>
    <dgm:pt modelId="{2880D3AB-0A3E-479D-A18D-4AC36B359EF3}" type="sibTrans" cxnId="{88505E3F-58AF-4A8C-BFC2-C018DBD31C28}">
      <dgm:prSet/>
      <dgm:spPr/>
      <dgm:t>
        <a:bodyPr/>
        <a:lstStyle/>
        <a:p>
          <a:endParaRPr lang="ru-RU"/>
        </a:p>
      </dgm:t>
    </dgm:pt>
    <dgm:pt modelId="{9609451C-DCB0-49FA-B3E0-8EA8CBCB803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Ценностное 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отношение к России, своему народу, краю, отечественному культурно-историческому 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наследию (2 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уровень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)</a:t>
          </a:r>
          <a:endParaRPr lang="ru-RU" sz="2000" dirty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</dgm:t>
    </dgm:pt>
    <dgm:pt modelId="{E2BD7C5E-4E6F-4522-9EA6-FEEB4D2BE4DE}" type="parTrans" cxnId="{42F8374C-D5DA-46B5-8CB5-68D6AED90FFB}">
      <dgm:prSet/>
      <dgm:spPr/>
      <dgm:t>
        <a:bodyPr/>
        <a:lstStyle/>
        <a:p>
          <a:endParaRPr lang="ru-RU"/>
        </a:p>
      </dgm:t>
    </dgm:pt>
    <dgm:pt modelId="{D1EDC362-A6E8-4D0E-A6CB-323F6D7F5CDA}" type="sibTrans" cxnId="{42F8374C-D5DA-46B5-8CB5-68D6AED90FFB}">
      <dgm:prSet/>
      <dgm:spPr/>
      <dgm:t>
        <a:bodyPr/>
        <a:lstStyle/>
        <a:p>
          <a:endParaRPr lang="ru-RU"/>
        </a:p>
      </dgm:t>
    </dgm:pt>
    <dgm:pt modelId="{626F0B0F-2E80-4C68-9D0A-34E06FE8D0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Опыт 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социальной и межкультурной коммуникации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с детьми и 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взрослыми 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(3 уровень</a:t>
          </a:r>
          <a:r>
            <a:rPr lang="ru-RU" sz="20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)</a:t>
          </a:r>
          <a:endParaRPr lang="ru-RU" sz="2000" dirty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</dgm:t>
    </dgm:pt>
    <dgm:pt modelId="{E16AF2B6-EF8C-442E-827E-342BEAE5288C}" type="parTrans" cxnId="{3DE0E937-FF30-4976-9BB2-B805265724CC}">
      <dgm:prSet/>
      <dgm:spPr/>
      <dgm:t>
        <a:bodyPr/>
        <a:lstStyle/>
        <a:p>
          <a:endParaRPr lang="ru-RU"/>
        </a:p>
      </dgm:t>
    </dgm:pt>
    <dgm:pt modelId="{2A9F3B88-0B91-4407-AB71-FECE876D1F88}" type="sibTrans" cxnId="{3DE0E937-FF30-4976-9BB2-B805265724CC}">
      <dgm:prSet/>
      <dgm:spPr/>
      <dgm:t>
        <a:bodyPr/>
        <a:lstStyle/>
        <a:p>
          <a:endParaRPr lang="ru-RU"/>
        </a:p>
      </dgm:t>
    </dgm:pt>
    <dgm:pt modelId="{260089A3-C04A-4549-89F6-2F6BEB8D6C74}" type="pres">
      <dgm:prSet presAssocID="{936C628F-AE61-409C-8C9C-72502A3DC00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0AF36-763C-4320-8BB6-3970B24C8894}" type="pres">
      <dgm:prSet presAssocID="{18B4DACA-A124-4BA8-92A5-31E8515AFD2C}" presName="root1" presStyleCnt="0"/>
      <dgm:spPr/>
    </dgm:pt>
    <dgm:pt modelId="{9D794376-9C65-439C-A177-524710EDFDA0}" type="pres">
      <dgm:prSet presAssocID="{18B4DACA-A124-4BA8-92A5-31E8515AFD2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357145-B5B1-4A09-B72A-CF7D6B468D50}" type="pres">
      <dgm:prSet presAssocID="{18B4DACA-A124-4BA8-92A5-31E8515AFD2C}" presName="level2hierChild" presStyleCnt="0"/>
      <dgm:spPr/>
    </dgm:pt>
    <dgm:pt modelId="{01323F2F-66C7-4FB3-A6A5-19D8EEE7FD81}" type="pres">
      <dgm:prSet presAssocID="{F1C9EB28-70BD-4065-A50F-2D6BDD57C43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26F41F0-1CBE-4391-AC61-C1A74A925537}" type="pres">
      <dgm:prSet presAssocID="{F1C9EB28-70BD-4065-A50F-2D6BDD57C43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8387A21-F8F4-483F-86EC-359916031BEF}" type="pres">
      <dgm:prSet presAssocID="{56333309-D084-4435-B333-BA9A1D6B1EBD}" presName="root2" presStyleCnt="0"/>
      <dgm:spPr/>
    </dgm:pt>
    <dgm:pt modelId="{F915091C-E19D-42B6-A28E-66A9864FAFEF}" type="pres">
      <dgm:prSet presAssocID="{56333309-D084-4435-B333-BA9A1D6B1EBD}" presName="LevelTwoTextNode" presStyleLbl="node2" presStyleIdx="0" presStyleCnt="3" custScaleX="222193" custScaleY="189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EC4CB-42F9-4907-A27A-B9638555CAD8}" type="pres">
      <dgm:prSet presAssocID="{56333309-D084-4435-B333-BA9A1D6B1EBD}" presName="level3hierChild" presStyleCnt="0"/>
      <dgm:spPr/>
    </dgm:pt>
    <dgm:pt modelId="{A4E37226-3B14-455B-8579-55D05C3BF9EC}" type="pres">
      <dgm:prSet presAssocID="{E2BD7C5E-4E6F-4522-9EA6-FEEB4D2BE4D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CA5E0E6-EF5C-4A5B-A29B-C3DE7382D644}" type="pres">
      <dgm:prSet presAssocID="{E2BD7C5E-4E6F-4522-9EA6-FEEB4D2BE4D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0C18211-D1D2-4637-B0FA-24C731253566}" type="pres">
      <dgm:prSet presAssocID="{9609451C-DCB0-49FA-B3E0-8EA8CBCB8038}" presName="root2" presStyleCnt="0"/>
      <dgm:spPr/>
    </dgm:pt>
    <dgm:pt modelId="{FD2A5DCE-986B-444D-97EA-5E0F540B5A7E}" type="pres">
      <dgm:prSet presAssocID="{9609451C-DCB0-49FA-B3E0-8EA8CBCB8038}" presName="LevelTwoTextNode" presStyleLbl="node2" presStyleIdx="1" presStyleCnt="3" custScaleX="219968" custScaleY="167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D0CEB4-B401-4214-9703-3A3E1C08BD92}" type="pres">
      <dgm:prSet presAssocID="{9609451C-DCB0-49FA-B3E0-8EA8CBCB8038}" presName="level3hierChild" presStyleCnt="0"/>
      <dgm:spPr/>
    </dgm:pt>
    <dgm:pt modelId="{C4121B17-00F9-4AFC-A560-84A47327DBBD}" type="pres">
      <dgm:prSet presAssocID="{E16AF2B6-EF8C-442E-827E-342BEAE5288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B325121-B4DF-452E-B96D-72F050B929F8}" type="pres">
      <dgm:prSet presAssocID="{E16AF2B6-EF8C-442E-827E-342BEAE5288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520BD62-2C33-4CD2-9F7E-7C49A4A1D199}" type="pres">
      <dgm:prSet presAssocID="{626F0B0F-2E80-4C68-9D0A-34E06FE8D071}" presName="root2" presStyleCnt="0"/>
      <dgm:spPr/>
    </dgm:pt>
    <dgm:pt modelId="{FE0FD300-EE1A-4AA1-A945-9B30B9C62B93}" type="pres">
      <dgm:prSet presAssocID="{626F0B0F-2E80-4C68-9D0A-34E06FE8D071}" presName="LevelTwoTextNode" presStyleLbl="node2" presStyleIdx="2" presStyleCnt="3" custScaleX="220989" custScaleY="156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1C236B-65FA-4FDB-B1A6-4D586ED85A1C}" type="pres">
      <dgm:prSet presAssocID="{626F0B0F-2E80-4C68-9D0A-34E06FE8D071}" presName="level3hierChild" presStyleCnt="0"/>
      <dgm:spPr/>
    </dgm:pt>
  </dgm:ptLst>
  <dgm:cxnLst>
    <dgm:cxn modelId="{42F8374C-D5DA-46B5-8CB5-68D6AED90FFB}" srcId="{18B4DACA-A124-4BA8-92A5-31E8515AFD2C}" destId="{9609451C-DCB0-49FA-B3E0-8EA8CBCB8038}" srcOrd="1" destOrd="0" parTransId="{E2BD7C5E-4E6F-4522-9EA6-FEEB4D2BE4DE}" sibTransId="{D1EDC362-A6E8-4D0E-A6CB-323F6D7F5CDA}"/>
    <dgm:cxn modelId="{8D4DEDDE-C810-4E6D-BC9C-F29B81F110FC}" type="presOf" srcId="{626F0B0F-2E80-4C68-9D0A-34E06FE8D071}" destId="{FE0FD300-EE1A-4AA1-A945-9B30B9C62B93}" srcOrd="0" destOrd="0" presId="urn:microsoft.com/office/officeart/2008/layout/HorizontalMultiLevelHierarchy"/>
    <dgm:cxn modelId="{FAEC2D4E-3682-4F68-9550-FDAEDB47FE73}" type="presOf" srcId="{18B4DACA-A124-4BA8-92A5-31E8515AFD2C}" destId="{9D794376-9C65-439C-A177-524710EDFDA0}" srcOrd="0" destOrd="0" presId="urn:microsoft.com/office/officeart/2008/layout/HorizontalMultiLevelHierarchy"/>
    <dgm:cxn modelId="{93795B17-D613-4E58-A9A1-2A57015D2F9B}" type="presOf" srcId="{E16AF2B6-EF8C-442E-827E-342BEAE5288C}" destId="{EB325121-B4DF-452E-B96D-72F050B929F8}" srcOrd="1" destOrd="0" presId="urn:microsoft.com/office/officeart/2008/layout/HorizontalMultiLevelHierarchy"/>
    <dgm:cxn modelId="{88505E3F-58AF-4A8C-BFC2-C018DBD31C28}" srcId="{18B4DACA-A124-4BA8-92A5-31E8515AFD2C}" destId="{56333309-D084-4435-B333-BA9A1D6B1EBD}" srcOrd="0" destOrd="0" parTransId="{F1C9EB28-70BD-4065-A50F-2D6BDD57C437}" sibTransId="{2880D3AB-0A3E-479D-A18D-4AC36B359EF3}"/>
    <dgm:cxn modelId="{E07034DA-271D-486B-9F50-E8543734F191}" type="presOf" srcId="{F1C9EB28-70BD-4065-A50F-2D6BDD57C437}" destId="{C26F41F0-1CBE-4391-AC61-C1A74A925537}" srcOrd="1" destOrd="0" presId="urn:microsoft.com/office/officeart/2008/layout/HorizontalMultiLevelHierarchy"/>
    <dgm:cxn modelId="{C1DD3C19-4C79-40CA-817D-6FAE5454A4A5}" type="presOf" srcId="{E2BD7C5E-4E6F-4522-9EA6-FEEB4D2BE4DE}" destId="{A4E37226-3B14-455B-8579-55D05C3BF9EC}" srcOrd="0" destOrd="0" presId="urn:microsoft.com/office/officeart/2008/layout/HorizontalMultiLevelHierarchy"/>
    <dgm:cxn modelId="{24DB4EEC-38F2-42A4-BC93-513C19B61B6B}" type="presOf" srcId="{F1C9EB28-70BD-4065-A50F-2D6BDD57C437}" destId="{01323F2F-66C7-4FB3-A6A5-19D8EEE7FD81}" srcOrd="0" destOrd="0" presId="urn:microsoft.com/office/officeart/2008/layout/HorizontalMultiLevelHierarchy"/>
    <dgm:cxn modelId="{99149052-8252-4BD9-BFD8-CDC5363303D0}" type="presOf" srcId="{9609451C-DCB0-49FA-B3E0-8EA8CBCB8038}" destId="{FD2A5DCE-986B-444D-97EA-5E0F540B5A7E}" srcOrd="0" destOrd="0" presId="urn:microsoft.com/office/officeart/2008/layout/HorizontalMultiLevelHierarchy"/>
    <dgm:cxn modelId="{14EDA124-5E5D-4313-A5EA-19E5D7F37EFB}" type="presOf" srcId="{936C628F-AE61-409C-8C9C-72502A3DC00F}" destId="{260089A3-C04A-4549-89F6-2F6BEB8D6C74}" srcOrd="0" destOrd="0" presId="urn:microsoft.com/office/officeart/2008/layout/HorizontalMultiLevelHierarchy"/>
    <dgm:cxn modelId="{A4559916-6E21-4C18-B359-3D4360C07D5E}" type="presOf" srcId="{56333309-D084-4435-B333-BA9A1D6B1EBD}" destId="{F915091C-E19D-42B6-A28E-66A9864FAFEF}" srcOrd="0" destOrd="0" presId="urn:microsoft.com/office/officeart/2008/layout/HorizontalMultiLevelHierarchy"/>
    <dgm:cxn modelId="{457E2B2A-C166-4972-A8A3-C1BB714642EC}" type="presOf" srcId="{E2BD7C5E-4E6F-4522-9EA6-FEEB4D2BE4DE}" destId="{BCA5E0E6-EF5C-4A5B-A29B-C3DE7382D644}" srcOrd="1" destOrd="0" presId="urn:microsoft.com/office/officeart/2008/layout/HorizontalMultiLevelHierarchy"/>
    <dgm:cxn modelId="{04389005-8088-476E-A899-0364ED3954A5}" type="presOf" srcId="{E16AF2B6-EF8C-442E-827E-342BEAE5288C}" destId="{C4121B17-00F9-4AFC-A560-84A47327DBBD}" srcOrd="0" destOrd="0" presId="urn:microsoft.com/office/officeart/2008/layout/HorizontalMultiLevelHierarchy"/>
    <dgm:cxn modelId="{FE61C58D-D257-4570-856D-67DB5E9C7289}" srcId="{936C628F-AE61-409C-8C9C-72502A3DC00F}" destId="{18B4DACA-A124-4BA8-92A5-31E8515AFD2C}" srcOrd="0" destOrd="0" parTransId="{E48CC0FE-BC35-4376-B4C0-611B035948E1}" sibTransId="{47D21B44-FCBD-4BB5-B203-A0C92CC889B7}"/>
    <dgm:cxn modelId="{3DE0E937-FF30-4976-9BB2-B805265724CC}" srcId="{18B4DACA-A124-4BA8-92A5-31E8515AFD2C}" destId="{626F0B0F-2E80-4C68-9D0A-34E06FE8D071}" srcOrd="2" destOrd="0" parTransId="{E16AF2B6-EF8C-442E-827E-342BEAE5288C}" sibTransId="{2A9F3B88-0B91-4407-AB71-FECE876D1F88}"/>
    <dgm:cxn modelId="{9CDFD5CB-F6E7-4C3D-ADCF-197D4C271E96}" type="presParOf" srcId="{260089A3-C04A-4549-89F6-2F6BEB8D6C74}" destId="{3280AF36-763C-4320-8BB6-3970B24C8894}" srcOrd="0" destOrd="0" presId="urn:microsoft.com/office/officeart/2008/layout/HorizontalMultiLevelHierarchy"/>
    <dgm:cxn modelId="{106E7C77-59F0-4A67-A356-FBC59808C5B7}" type="presParOf" srcId="{3280AF36-763C-4320-8BB6-3970B24C8894}" destId="{9D794376-9C65-439C-A177-524710EDFDA0}" srcOrd="0" destOrd="0" presId="urn:microsoft.com/office/officeart/2008/layout/HorizontalMultiLevelHierarchy"/>
    <dgm:cxn modelId="{E360F00B-2338-4C87-9A25-A0CC92595B67}" type="presParOf" srcId="{3280AF36-763C-4320-8BB6-3970B24C8894}" destId="{63357145-B5B1-4A09-B72A-CF7D6B468D50}" srcOrd="1" destOrd="0" presId="urn:microsoft.com/office/officeart/2008/layout/HorizontalMultiLevelHierarchy"/>
    <dgm:cxn modelId="{0DCD7F7F-66EF-463B-B27F-F7C1ABA38D29}" type="presParOf" srcId="{63357145-B5B1-4A09-B72A-CF7D6B468D50}" destId="{01323F2F-66C7-4FB3-A6A5-19D8EEE7FD81}" srcOrd="0" destOrd="0" presId="urn:microsoft.com/office/officeart/2008/layout/HorizontalMultiLevelHierarchy"/>
    <dgm:cxn modelId="{267C7593-E29F-49E3-A61E-D95A94E0B2B9}" type="presParOf" srcId="{01323F2F-66C7-4FB3-A6A5-19D8EEE7FD81}" destId="{C26F41F0-1CBE-4391-AC61-C1A74A925537}" srcOrd="0" destOrd="0" presId="urn:microsoft.com/office/officeart/2008/layout/HorizontalMultiLevelHierarchy"/>
    <dgm:cxn modelId="{D4FC65B1-1B29-44E9-AF88-62E9B0DCAA97}" type="presParOf" srcId="{63357145-B5B1-4A09-B72A-CF7D6B468D50}" destId="{68387A21-F8F4-483F-86EC-359916031BEF}" srcOrd="1" destOrd="0" presId="urn:microsoft.com/office/officeart/2008/layout/HorizontalMultiLevelHierarchy"/>
    <dgm:cxn modelId="{8D3F37A9-2C4A-45F1-88DF-95E54E7835C2}" type="presParOf" srcId="{68387A21-F8F4-483F-86EC-359916031BEF}" destId="{F915091C-E19D-42B6-A28E-66A9864FAFEF}" srcOrd="0" destOrd="0" presId="urn:microsoft.com/office/officeart/2008/layout/HorizontalMultiLevelHierarchy"/>
    <dgm:cxn modelId="{2D23E6DA-CBE2-4F49-B022-A642FC2EA6A4}" type="presParOf" srcId="{68387A21-F8F4-483F-86EC-359916031BEF}" destId="{4D3EC4CB-42F9-4907-A27A-B9638555CAD8}" srcOrd="1" destOrd="0" presId="urn:microsoft.com/office/officeart/2008/layout/HorizontalMultiLevelHierarchy"/>
    <dgm:cxn modelId="{66486C24-ECE5-4052-B532-DDDA874B11ED}" type="presParOf" srcId="{63357145-B5B1-4A09-B72A-CF7D6B468D50}" destId="{A4E37226-3B14-455B-8579-55D05C3BF9EC}" srcOrd="2" destOrd="0" presId="urn:microsoft.com/office/officeart/2008/layout/HorizontalMultiLevelHierarchy"/>
    <dgm:cxn modelId="{E6927033-FA13-440E-863A-999054FB7AD5}" type="presParOf" srcId="{A4E37226-3B14-455B-8579-55D05C3BF9EC}" destId="{BCA5E0E6-EF5C-4A5B-A29B-C3DE7382D644}" srcOrd="0" destOrd="0" presId="urn:microsoft.com/office/officeart/2008/layout/HorizontalMultiLevelHierarchy"/>
    <dgm:cxn modelId="{F4A0BF09-0533-4E8E-82C4-BBA03F4EC28B}" type="presParOf" srcId="{63357145-B5B1-4A09-B72A-CF7D6B468D50}" destId="{70C18211-D1D2-4637-B0FA-24C731253566}" srcOrd="3" destOrd="0" presId="urn:microsoft.com/office/officeart/2008/layout/HorizontalMultiLevelHierarchy"/>
    <dgm:cxn modelId="{EBB5C4D8-47CD-4658-94B5-04A10BE36850}" type="presParOf" srcId="{70C18211-D1D2-4637-B0FA-24C731253566}" destId="{FD2A5DCE-986B-444D-97EA-5E0F540B5A7E}" srcOrd="0" destOrd="0" presId="urn:microsoft.com/office/officeart/2008/layout/HorizontalMultiLevelHierarchy"/>
    <dgm:cxn modelId="{79CDFAD5-32D3-443F-A805-2563C435C5CC}" type="presParOf" srcId="{70C18211-D1D2-4637-B0FA-24C731253566}" destId="{84D0CEB4-B401-4214-9703-3A3E1C08BD92}" srcOrd="1" destOrd="0" presId="urn:microsoft.com/office/officeart/2008/layout/HorizontalMultiLevelHierarchy"/>
    <dgm:cxn modelId="{531921A7-2EA8-4171-8F53-EC7556DCD054}" type="presParOf" srcId="{63357145-B5B1-4A09-B72A-CF7D6B468D50}" destId="{C4121B17-00F9-4AFC-A560-84A47327DBBD}" srcOrd="4" destOrd="0" presId="urn:microsoft.com/office/officeart/2008/layout/HorizontalMultiLevelHierarchy"/>
    <dgm:cxn modelId="{66803D54-DE25-4B04-BCB8-46E6F2FEE035}" type="presParOf" srcId="{C4121B17-00F9-4AFC-A560-84A47327DBBD}" destId="{EB325121-B4DF-452E-B96D-72F050B929F8}" srcOrd="0" destOrd="0" presId="urn:microsoft.com/office/officeart/2008/layout/HorizontalMultiLevelHierarchy"/>
    <dgm:cxn modelId="{202ED057-EFF7-477A-B8EB-F9D146C554DD}" type="presParOf" srcId="{63357145-B5B1-4A09-B72A-CF7D6B468D50}" destId="{D520BD62-2C33-4CD2-9F7E-7C49A4A1D199}" srcOrd="5" destOrd="0" presId="urn:microsoft.com/office/officeart/2008/layout/HorizontalMultiLevelHierarchy"/>
    <dgm:cxn modelId="{EA4CF2A5-B39E-4004-8E5B-A3DBD7252069}" type="presParOf" srcId="{D520BD62-2C33-4CD2-9F7E-7C49A4A1D199}" destId="{FE0FD300-EE1A-4AA1-A945-9B30B9C62B93}" srcOrd="0" destOrd="0" presId="urn:microsoft.com/office/officeart/2008/layout/HorizontalMultiLevelHierarchy"/>
    <dgm:cxn modelId="{01F97713-65F1-4539-BA89-B40962A7F85D}" type="presParOf" srcId="{D520BD62-2C33-4CD2-9F7E-7C49A4A1D199}" destId="{D91C236B-65FA-4FDB-B1A6-4D586ED85A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7C2AE-5D97-47E7-AF27-46AE06895664}">
      <dsp:nvSpPr>
        <dsp:cNvPr id="0" name=""/>
        <dsp:cNvSpPr/>
      </dsp:nvSpPr>
      <dsp:spPr>
        <a:xfrm>
          <a:off x="3450726" y="1724607"/>
          <a:ext cx="1560624" cy="15606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МБОУ «</a:t>
          </a:r>
          <a:r>
            <a:rPr lang="ru-RU" sz="1200" kern="1200" dirty="0" err="1" smtClean="0">
              <a:latin typeface="+mn-lt"/>
              <a:cs typeface="Times New Roman" panose="02020603050405020304" pitchFamily="18" charset="0"/>
            </a:rPr>
            <a:t>Кармановская</a:t>
          </a: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 средняя школа»</a:t>
          </a:r>
          <a:endParaRPr lang="ru-RU" sz="1200" kern="1200" dirty="0">
            <a:latin typeface="+mn-lt"/>
            <a:cs typeface="Times New Roman" panose="02020603050405020304" pitchFamily="18" charset="0"/>
          </a:endParaRPr>
        </a:p>
      </dsp:txBody>
      <dsp:txXfrm>
        <a:off x="3679274" y="1953155"/>
        <a:ext cx="1103528" cy="1103528"/>
      </dsp:txXfrm>
    </dsp:sp>
    <dsp:sp modelId="{50F8F1E0-B0C1-4A17-89E2-5AE485A2AF4A}">
      <dsp:nvSpPr>
        <dsp:cNvPr id="0" name=""/>
        <dsp:cNvSpPr/>
      </dsp:nvSpPr>
      <dsp:spPr>
        <a:xfrm rot="16200000">
          <a:off x="4165728" y="1367011"/>
          <a:ext cx="130619" cy="47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+mn-lt"/>
          </a:endParaRPr>
        </a:p>
      </dsp:txBody>
      <dsp:txXfrm>
        <a:off x="4185321" y="1481830"/>
        <a:ext cx="91433" cy="285680"/>
      </dsp:txXfrm>
    </dsp:sp>
    <dsp:sp modelId="{1ACD4100-9256-4B0E-9682-1ED6DBCAD23B}">
      <dsp:nvSpPr>
        <dsp:cNvPr id="0" name=""/>
        <dsp:cNvSpPr/>
      </dsp:nvSpPr>
      <dsp:spPr>
        <a:xfrm>
          <a:off x="3452352" y="-96231"/>
          <a:ext cx="1557371" cy="15743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МБУК «</a:t>
          </a:r>
          <a:r>
            <a:rPr lang="ru-RU" sz="1200" kern="1200" dirty="0" err="1" smtClean="0">
              <a:latin typeface="+mn-lt"/>
              <a:cs typeface="Times New Roman" panose="02020603050405020304" pitchFamily="18" charset="0"/>
            </a:rPr>
            <a:t>Кармановский</a:t>
          </a: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 КДЦ»</a:t>
          </a:r>
          <a:endParaRPr lang="ru-RU" sz="1200" kern="1200" dirty="0">
            <a:latin typeface="+mn-lt"/>
            <a:cs typeface="Times New Roman" panose="02020603050405020304" pitchFamily="18" charset="0"/>
          </a:endParaRPr>
        </a:p>
      </dsp:txBody>
      <dsp:txXfrm>
        <a:off x="3680424" y="134332"/>
        <a:ext cx="1101227" cy="1113260"/>
      </dsp:txXfrm>
    </dsp:sp>
    <dsp:sp modelId="{AE16D9D4-F210-448F-81F1-80B890C15F96}">
      <dsp:nvSpPr>
        <dsp:cNvPr id="0" name=""/>
        <dsp:cNvSpPr/>
      </dsp:nvSpPr>
      <dsp:spPr>
        <a:xfrm rot="20032788">
          <a:off x="4982430" y="1859721"/>
          <a:ext cx="157853" cy="47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+mn-lt"/>
          </a:endParaRPr>
        </a:p>
      </dsp:txBody>
      <dsp:txXfrm>
        <a:off x="4984848" y="1965371"/>
        <a:ext cx="110497" cy="285680"/>
      </dsp:txXfrm>
    </dsp:sp>
    <dsp:sp modelId="{E408AF11-7E5B-4612-B8B7-A7B8E7F7C624}">
      <dsp:nvSpPr>
        <dsp:cNvPr id="0" name=""/>
        <dsp:cNvSpPr/>
      </dsp:nvSpPr>
      <dsp:spPr>
        <a:xfrm>
          <a:off x="5109238" y="884002"/>
          <a:ext cx="1641535" cy="1575716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Администрация </a:t>
          </a:r>
          <a:r>
            <a:rPr lang="ru-RU" sz="1200" kern="1200" dirty="0" err="1" smtClean="0">
              <a:latin typeface="+mn-lt"/>
              <a:cs typeface="Times New Roman" panose="02020603050405020304" pitchFamily="18" charset="0"/>
            </a:rPr>
            <a:t>Кармановского</a:t>
          </a: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 сельского поселения</a:t>
          </a:r>
          <a:endParaRPr lang="ru-RU" sz="1200" kern="1200" dirty="0">
            <a:latin typeface="+mn-lt"/>
            <a:cs typeface="Times New Roman" panose="02020603050405020304" pitchFamily="18" charset="0"/>
          </a:endParaRPr>
        </a:p>
      </dsp:txBody>
      <dsp:txXfrm>
        <a:off x="5349635" y="1114760"/>
        <a:ext cx="1160741" cy="1114200"/>
      </dsp:txXfrm>
    </dsp:sp>
    <dsp:sp modelId="{903ECBED-103B-4154-9F68-964BC67896E3}">
      <dsp:nvSpPr>
        <dsp:cNvPr id="0" name=""/>
        <dsp:cNvSpPr/>
      </dsp:nvSpPr>
      <dsp:spPr>
        <a:xfrm rot="2015929">
          <a:off x="4943427" y="2819245"/>
          <a:ext cx="238133" cy="47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+mn-lt"/>
          </a:endParaRPr>
        </a:p>
      </dsp:txBody>
      <dsp:txXfrm>
        <a:off x="4949395" y="2894704"/>
        <a:ext cx="166693" cy="285680"/>
      </dsp:txXfrm>
    </dsp:sp>
    <dsp:sp modelId="{EA55F4D7-7F44-454C-BCA1-E47898E6A77E}">
      <dsp:nvSpPr>
        <dsp:cNvPr id="0" name=""/>
        <dsp:cNvSpPr/>
      </dsp:nvSpPr>
      <dsp:spPr>
        <a:xfrm>
          <a:off x="5120959" y="2821084"/>
          <a:ext cx="1618092" cy="1625150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Церковь иконы Божией Матери «Всех скорбящих </a:t>
          </a:r>
          <a:r>
            <a:rPr lang="ru-RU" sz="1200" kern="1200" dirty="0" err="1" smtClean="0">
              <a:latin typeface="+mn-lt"/>
              <a:cs typeface="Times New Roman" panose="02020603050405020304" pitchFamily="18" charset="0"/>
            </a:rPr>
            <a:t>Радосте</a:t>
          </a: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»</a:t>
          </a:r>
          <a:endParaRPr lang="ru-RU" sz="1200" kern="1200" dirty="0">
            <a:latin typeface="+mn-lt"/>
            <a:cs typeface="Times New Roman" panose="02020603050405020304" pitchFamily="18" charset="0"/>
          </a:endParaRPr>
        </a:p>
      </dsp:txBody>
      <dsp:txXfrm>
        <a:off x="5357923" y="3059082"/>
        <a:ext cx="1144164" cy="1149154"/>
      </dsp:txXfrm>
    </dsp:sp>
    <dsp:sp modelId="{BC315D12-822C-49C6-899E-10233D06897D}">
      <dsp:nvSpPr>
        <dsp:cNvPr id="0" name=""/>
        <dsp:cNvSpPr/>
      </dsp:nvSpPr>
      <dsp:spPr>
        <a:xfrm rot="5317913">
          <a:off x="4148018" y="3241426"/>
          <a:ext cx="212589" cy="47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+mn-lt"/>
          </a:endParaRPr>
        </a:p>
      </dsp:txBody>
      <dsp:txXfrm>
        <a:off x="4179145" y="3304773"/>
        <a:ext cx="148812" cy="285680"/>
      </dsp:txXfrm>
    </dsp:sp>
    <dsp:sp modelId="{D7D6A031-4919-4499-814C-AA8521517D37}">
      <dsp:nvSpPr>
        <dsp:cNvPr id="0" name=""/>
        <dsp:cNvSpPr/>
      </dsp:nvSpPr>
      <dsp:spPr>
        <a:xfrm>
          <a:off x="3497601" y="3685757"/>
          <a:ext cx="1561979" cy="1620529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+mn-lt"/>
              <a:cs typeface="Times New Roman" panose="02020603050405020304" pitchFamily="18" charset="0"/>
            </a:rPr>
            <a:t>Кармановская</a:t>
          </a: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 участковая больница</a:t>
          </a:r>
          <a:endParaRPr lang="ru-RU" sz="1200" kern="1200" dirty="0">
            <a:latin typeface="+mn-lt"/>
            <a:cs typeface="Times New Roman" panose="02020603050405020304" pitchFamily="18" charset="0"/>
          </a:endParaRPr>
        </a:p>
      </dsp:txBody>
      <dsp:txXfrm>
        <a:off x="3726348" y="3923078"/>
        <a:ext cx="1104485" cy="1145887"/>
      </dsp:txXfrm>
    </dsp:sp>
    <dsp:sp modelId="{037629D2-2995-45B0-A992-D84C47E6BEA0}">
      <dsp:nvSpPr>
        <dsp:cNvPr id="0" name=""/>
        <dsp:cNvSpPr/>
      </dsp:nvSpPr>
      <dsp:spPr>
        <a:xfrm rot="8784071">
          <a:off x="3302183" y="2810553"/>
          <a:ext cx="220966" cy="47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+mn-lt"/>
          </a:endParaRPr>
        </a:p>
      </dsp:txBody>
      <dsp:txXfrm rot="10800000">
        <a:off x="3362936" y="2887437"/>
        <a:ext cx="154676" cy="285680"/>
      </dsp:txXfrm>
    </dsp:sp>
    <dsp:sp modelId="{B51328C8-B489-49AE-BA52-2852035B99A3}">
      <dsp:nvSpPr>
        <dsp:cNvPr id="0" name=""/>
        <dsp:cNvSpPr/>
      </dsp:nvSpPr>
      <dsp:spPr>
        <a:xfrm>
          <a:off x="1684506" y="2802270"/>
          <a:ext cx="1695128" cy="1662779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+mn-lt"/>
              <a:cs typeface="Times New Roman" panose="02020603050405020304" pitchFamily="18" charset="0"/>
            </a:rPr>
            <a:t>Кармановский</a:t>
          </a: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 сельский филиал ЦМБ</a:t>
          </a:r>
          <a:endParaRPr lang="ru-RU" sz="1200" kern="1200" dirty="0">
            <a:latin typeface="+mn-lt"/>
            <a:cs typeface="Times New Roman" panose="02020603050405020304" pitchFamily="18" charset="0"/>
          </a:endParaRPr>
        </a:p>
      </dsp:txBody>
      <dsp:txXfrm>
        <a:off x="1932752" y="3045778"/>
        <a:ext cx="1198636" cy="1175763"/>
      </dsp:txXfrm>
    </dsp:sp>
    <dsp:sp modelId="{B530C870-17E3-48F0-9C9D-7BC43B98E25F}">
      <dsp:nvSpPr>
        <dsp:cNvPr id="0" name=""/>
        <dsp:cNvSpPr/>
      </dsp:nvSpPr>
      <dsp:spPr>
        <a:xfrm rot="12367212">
          <a:off x="3331923" y="1862809"/>
          <a:ext cx="150187" cy="47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+mn-lt"/>
          </a:endParaRPr>
        </a:p>
      </dsp:txBody>
      <dsp:txXfrm rot="10800000">
        <a:off x="3374678" y="1967953"/>
        <a:ext cx="105131" cy="285680"/>
      </dsp:txXfrm>
    </dsp:sp>
    <dsp:sp modelId="{0C2A48AC-307B-4160-AB63-F355961670AB}">
      <dsp:nvSpPr>
        <dsp:cNvPr id="0" name=""/>
        <dsp:cNvSpPr/>
      </dsp:nvSpPr>
      <dsp:spPr>
        <a:xfrm>
          <a:off x="1707948" y="824205"/>
          <a:ext cx="1648243" cy="169531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  <a:cs typeface="Times New Roman" panose="02020603050405020304" pitchFamily="18" charset="0"/>
            </a:rPr>
            <a:t>ВГТС ОАО «Мосводоканал»</a:t>
          </a:r>
          <a:endParaRPr lang="ru-RU" sz="1200" kern="1200" dirty="0">
            <a:latin typeface="+mn-lt"/>
            <a:cs typeface="Times New Roman" panose="02020603050405020304" pitchFamily="18" charset="0"/>
          </a:endParaRPr>
        </a:p>
      </dsp:txBody>
      <dsp:txXfrm>
        <a:off x="1949328" y="1072477"/>
        <a:ext cx="1165483" cy="1198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C4394-C293-4B76-8290-EB1B4A19A5B7}">
      <dsp:nvSpPr>
        <dsp:cNvPr id="0" name=""/>
        <dsp:cNvSpPr/>
      </dsp:nvSpPr>
      <dsp:spPr>
        <a:xfrm rot="5400000">
          <a:off x="-214646" y="205432"/>
          <a:ext cx="1354311" cy="9480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+mj-lt"/>
            </a:rPr>
            <a:t>*</a:t>
          </a:r>
          <a:endParaRPr lang="ru-RU" sz="2600" kern="1200" dirty="0">
            <a:latin typeface="+mj-lt"/>
          </a:endParaRPr>
        </a:p>
      </dsp:txBody>
      <dsp:txXfrm rot="-5400000">
        <a:off x="-11498" y="476294"/>
        <a:ext cx="948017" cy="406294"/>
      </dsp:txXfrm>
    </dsp:sp>
    <dsp:sp modelId="{16800049-F78A-47AB-9377-429A549F5434}">
      <dsp:nvSpPr>
        <dsp:cNvPr id="0" name=""/>
        <dsp:cNvSpPr/>
      </dsp:nvSpPr>
      <dsp:spPr>
        <a:xfrm rot="5400000">
          <a:off x="3514745" y="-2435241"/>
          <a:ext cx="880302" cy="6082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Гражданственность</a:t>
          </a:r>
          <a:endParaRPr lang="ru-RU" sz="2400" kern="1200" dirty="0">
            <a:solidFill>
              <a:srgbClr val="002060"/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Патриотизм</a:t>
          </a:r>
          <a:endParaRPr lang="ru-RU" sz="2400" kern="1200" dirty="0">
            <a:solidFill>
              <a:srgbClr val="002060"/>
            </a:solidFill>
            <a:latin typeface="+mj-lt"/>
          </a:endParaRPr>
        </a:p>
      </dsp:txBody>
      <dsp:txXfrm rot="-5400000">
        <a:off x="913518" y="208959"/>
        <a:ext cx="6039785" cy="794356"/>
      </dsp:txXfrm>
    </dsp:sp>
    <dsp:sp modelId="{2A14A6A8-200E-4EE3-94F4-46F980EFA4F3}">
      <dsp:nvSpPr>
        <dsp:cNvPr id="0" name=""/>
        <dsp:cNvSpPr/>
      </dsp:nvSpPr>
      <dsp:spPr>
        <a:xfrm rot="5400000">
          <a:off x="-214646" y="1362195"/>
          <a:ext cx="1354311" cy="9480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+mj-lt"/>
            </a:rPr>
            <a:t>*</a:t>
          </a:r>
          <a:endParaRPr lang="ru-RU" sz="2600" kern="1200" dirty="0">
            <a:latin typeface="+mj-lt"/>
          </a:endParaRPr>
        </a:p>
      </dsp:txBody>
      <dsp:txXfrm rot="-5400000">
        <a:off x="-11498" y="1633057"/>
        <a:ext cx="948017" cy="406294"/>
      </dsp:txXfrm>
    </dsp:sp>
    <dsp:sp modelId="{C53CACCB-0EEC-4C38-82D6-6B2AFFFDEC47}">
      <dsp:nvSpPr>
        <dsp:cNvPr id="0" name=""/>
        <dsp:cNvSpPr/>
      </dsp:nvSpPr>
      <dsp:spPr>
        <a:xfrm rot="5400000">
          <a:off x="3514745" y="-1419179"/>
          <a:ext cx="880302" cy="6036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Труд</a:t>
          </a:r>
          <a:endParaRPr lang="ru-RU" sz="2400" kern="1200" dirty="0">
            <a:solidFill>
              <a:srgbClr val="002060"/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Творчество</a:t>
          </a:r>
          <a:endParaRPr lang="ru-RU" sz="2400" kern="1200" dirty="0">
            <a:solidFill>
              <a:srgbClr val="002060"/>
            </a:solidFill>
            <a:latin typeface="+mj-lt"/>
          </a:endParaRPr>
        </a:p>
      </dsp:txBody>
      <dsp:txXfrm rot="-5400000">
        <a:off x="936518" y="1202021"/>
        <a:ext cx="5993785" cy="794356"/>
      </dsp:txXfrm>
    </dsp:sp>
    <dsp:sp modelId="{F0CCC141-92E5-4B39-A72B-EA9560C7F98F}">
      <dsp:nvSpPr>
        <dsp:cNvPr id="0" name=""/>
        <dsp:cNvSpPr/>
      </dsp:nvSpPr>
      <dsp:spPr>
        <a:xfrm rot="5400000">
          <a:off x="-214646" y="2518958"/>
          <a:ext cx="1354311" cy="9480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+mj-lt"/>
            </a:rPr>
            <a:t>*</a:t>
          </a:r>
          <a:endParaRPr lang="ru-RU" sz="2600" kern="1200" dirty="0">
            <a:latin typeface="+mj-lt"/>
          </a:endParaRPr>
        </a:p>
      </dsp:txBody>
      <dsp:txXfrm rot="-5400000">
        <a:off x="-11498" y="2789820"/>
        <a:ext cx="948017" cy="406294"/>
      </dsp:txXfrm>
    </dsp:sp>
    <dsp:sp modelId="{55C3F672-0DEC-47A9-A7CA-3970CCD8DCB5}">
      <dsp:nvSpPr>
        <dsp:cNvPr id="0" name=""/>
        <dsp:cNvSpPr/>
      </dsp:nvSpPr>
      <dsp:spPr>
        <a:xfrm rot="5400000">
          <a:off x="3514745" y="-262416"/>
          <a:ext cx="880302" cy="6036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Семья</a:t>
          </a:r>
          <a:endParaRPr lang="ru-RU" sz="2400" kern="1200" dirty="0">
            <a:solidFill>
              <a:srgbClr val="002060"/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Природа</a:t>
          </a:r>
          <a:endParaRPr lang="ru-RU" sz="2400" kern="1200" dirty="0">
            <a:solidFill>
              <a:srgbClr val="002060"/>
            </a:solidFill>
            <a:latin typeface="+mj-lt"/>
          </a:endParaRPr>
        </a:p>
      </dsp:txBody>
      <dsp:txXfrm rot="-5400000">
        <a:off x="936518" y="2358784"/>
        <a:ext cx="5993785" cy="794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21B17-00F9-4AFC-A560-84A47327DBBD}">
      <dsp:nvSpPr>
        <dsp:cNvPr id="0" name=""/>
        <dsp:cNvSpPr/>
      </dsp:nvSpPr>
      <dsp:spPr>
        <a:xfrm>
          <a:off x="842430" y="2536056"/>
          <a:ext cx="548306" cy="1450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153" y="0"/>
              </a:lnTo>
              <a:lnTo>
                <a:pt x="274153" y="1450037"/>
              </a:lnTo>
              <a:lnTo>
                <a:pt x="548306" y="1450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2"/>
            </a:solidFill>
          </a:endParaRPr>
        </a:p>
      </dsp:txBody>
      <dsp:txXfrm>
        <a:off x="1077827" y="3222318"/>
        <a:ext cx="77512" cy="77512"/>
      </dsp:txXfrm>
    </dsp:sp>
    <dsp:sp modelId="{A4E37226-3B14-455B-8579-55D05C3BF9EC}">
      <dsp:nvSpPr>
        <dsp:cNvPr id="0" name=""/>
        <dsp:cNvSpPr/>
      </dsp:nvSpPr>
      <dsp:spPr>
        <a:xfrm>
          <a:off x="842430" y="2490336"/>
          <a:ext cx="548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4153" y="45720"/>
              </a:lnTo>
              <a:lnTo>
                <a:pt x="274153" y="96375"/>
              </a:lnTo>
              <a:lnTo>
                <a:pt x="548306" y="96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2"/>
            </a:solidFill>
          </a:endParaRPr>
        </a:p>
      </dsp:txBody>
      <dsp:txXfrm>
        <a:off x="1102817" y="2522289"/>
        <a:ext cx="27532" cy="27532"/>
      </dsp:txXfrm>
    </dsp:sp>
    <dsp:sp modelId="{01323F2F-66C7-4FB3-A6A5-19D8EEE7FD81}">
      <dsp:nvSpPr>
        <dsp:cNvPr id="0" name=""/>
        <dsp:cNvSpPr/>
      </dsp:nvSpPr>
      <dsp:spPr>
        <a:xfrm>
          <a:off x="842430" y="1136673"/>
          <a:ext cx="548306" cy="1399382"/>
        </a:xfrm>
        <a:custGeom>
          <a:avLst/>
          <a:gdLst/>
          <a:ahLst/>
          <a:cxnLst/>
          <a:rect l="0" t="0" r="0" b="0"/>
          <a:pathLst>
            <a:path>
              <a:moveTo>
                <a:pt x="0" y="1399382"/>
              </a:moveTo>
              <a:lnTo>
                <a:pt x="274153" y="1399382"/>
              </a:lnTo>
              <a:lnTo>
                <a:pt x="274153" y="0"/>
              </a:lnTo>
              <a:lnTo>
                <a:pt x="54830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2"/>
            </a:solidFill>
          </a:endParaRPr>
        </a:p>
      </dsp:txBody>
      <dsp:txXfrm>
        <a:off x="1079009" y="1798790"/>
        <a:ext cx="75148" cy="75148"/>
      </dsp:txXfrm>
    </dsp:sp>
    <dsp:sp modelId="{9D794376-9C65-439C-A177-524710EDFDA0}">
      <dsp:nvSpPr>
        <dsp:cNvPr id="0" name=""/>
        <dsp:cNvSpPr/>
      </dsp:nvSpPr>
      <dsp:spPr>
        <a:xfrm rot="16200000">
          <a:off x="-1775049" y="2118139"/>
          <a:ext cx="4399125" cy="835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Планируемые воспитательные </a:t>
          </a:r>
          <a:r>
            <a:rPr lang="ru-RU" sz="2600" i="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результаты</a:t>
          </a:r>
          <a:endParaRPr lang="ru-RU" sz="2700" kern="1200" dirty="0">
            <a:solidFill>
              <a:schemeClr val="tx2"/>
            </a:solidFill>
          </a:endParaRPr>
        </a:p>
      </dsp:txBody>
      <dsp:txXfrm>
        <a:off x="-1775049" y="2118139"/>
        <a:ext cx="4399125" cy="835833"/>
      </dsp:txXfrm>
    </dsp:sp>
    <dsp:sp modelId="{F915091C-E19D-42B6-A28E-66A9864FAFEF}">
      <dsp:nvSpPr>
        <dsp:cNvPr id="0" name=""/>
        <dsp:cNvSpPr/>
      </dsp:nvSpPr>
      <dsp:spPr>
        <a:xfrm>
          <a:off x="1390737" y="508787"/>
          <a:ext cx="6091498" cy="1255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Системные </a:t>
          </a: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представления о нравственной сущности правил культуры поведения, общения и речи </a:t>
          </a:r>
          <a:endParaRPr lang="ru-RU" sz="2000" kern="1200" dirty="0" smtClean="0">
            <a:solidFill>
              <a:schemeClr val="tx2"/>
            </a:solidFill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 уровень</a:t>
          </a: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ru-RU" sz="2000" kern="1200" dirty="0">
            <a:solidFill>
              <a:schemeClr val="tx2"/>
            </a:solidFill>
            <a:latin typeface="+mn-lt"/>
          </a:endParaRPr>
        </a:p>
      </dsp:txBody>
      <dsp:txXfrm>
        <a:off x="1390737" y="508787"/>
        <a:ext cx="6091498" cy="1255773"/>
      </dsp:txXfrm>
    </dsp:sp>
    <dsp:sp modelId="{FD2A5DCE-986B-444D-97EA-5E0F540B5A7E}">
      <dsp:nvSpPr>
        <dsp:cNvPr id="0" name=""/>
        <dsp:cNvSpPr/>
      </dsp:nvSpPr>
      <dsp:spPr>
        <a:xfrm>
          <a:off x="1390737" y="1973518"/>
          <a:ext cx="6030499" cy="12263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Понимание </a:t>
          </a: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отношений ответственной зависимости людей друг от друга; установление дружеских взаимоотношений </a:t>
          </a: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коллективе, основанных на взаимопомощи и взаимной поддержке (2 уровень</a:t>
          </a: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ru-RU" sz="2000" kern="1200" dirty="0">
            <a:solidFill>
              <a:schemeClr val="tx2"/>
            </a:solidFill>
            <a:latin typeface="+mn-lt"/>
          </a:endParaRPr>
        </a:p>
      </dsp:txBody>
      <dsp:txXfrm>
        <a:off x="1390737" y="1973518"/>
        <a:ext cx="6030499" cy="1226385"/>
      </dsp:txXfrm>
    </dsp:sp>
    <dsp:sp modelId="{FE0FD300-EE1A-4AA1-A945-9B30B9C62B93}">
      <dsp:nvSpPr>
        <dsp:cNvPr id="0" name=""/>
        <dsp:cNvSpPr/>
      </dsp:nvSpPr>
      <dsp:spPr>
        <a:xfrm>
          <a:off x="1390737" y="3408862"/>
          <a:ext cx="6058490" cy="1154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Начальный </a:t>
          </a: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опыт участия в делах благотворительности, милосердия, заботе о животных, живых существах, природе (3 уровень</a:t>
          </a:r>
          <a:r>
            <a:rPr lang="ru-RU" sz="200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) </a:t>
          </a:r>
          <a:endParaRPr lang="ru-RU" sz="2000" kern="1200" dirty="0">
            <a:solidFill>
              <a:schemeClr val="tx2"/>
            </a:solidFill>
            <a:latin typeface="+mn-lt"/>
          </a:endParaRPr>
        </a:p>
      </dsp:txBody>
      <dsp:txXfrm>
        <a:off x="1390737" y="3408862"/>
        <a:ext cx="6058490" cy="1154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21B17-00F9-4AFC-A560-84A47327DBBD}">
      <dsp:nvSpPr>
        <dsp:cNvPr id="0" name=""/>
        <dsp:cNvSpPr/>
      </dsp:nvSpPr>
      <dsp:spPr>
        <a:xfrm>
          <a:off x="814639" y="2664295"/>
          <a:ext cx="531972" cy="1648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986" y="0"/>
              </a:lnTo>
              <a:lnTo>
                <a:pt x="265986" y="1648821"/>
              </a:lnTo>
              <a:lnTo>
                <a:pt x="531972" y="1648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37312" y="3445393"/>
        <a:ext cx="86625" cy="86625"/>
      </dsp:txXfrm>
    </dsp:sp>
    <dsp:sp modelId="{A4E37226-3B14-455B-8579-55D05C3BF9EC}">
      <dsp:nvSpPr>
        <dsp:cNvPr id="0" name=""/>
        <dsp:cNvSpPr/>
      </dsp:nvSpPr>
      <dsp:spPr>
        <a:xfrm>
          <a:off x="814639" y="2664295"/>
          <a:ext cx="531972" cy="131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986" y="0"/>
              </a:lnTo>
              <a:lnTo>
                <a:pt x="265986" y="131955"/>
              </a:lnTo>
              <a:lnTo>
                <a:pt x="531972" y="131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66922" y="2716571"/>
        <a:ext cx="27404" cy="27404"/>
      </dsp:txXfrm>
    </dsp:sp>
    <dsp:sp modelId="{01323F2F-66C7-4FB3-A6A5-19D8EEE7FD81}">
      <dsp:nvSpPr>
        <dsp:cNvPr id="0" name=""/>
        <dsp:cNvSpPr/>
      </dsp:nvSpPr>
      <dsp:spPr>
        <a:xfrm>
          <a:off x="814639" y="1147429"/>
          <a:ext cx="531972" cy="1516866"/>
        </a:xfrm>
        <a:custGeom>
          <a:avLst/>
          <a:gdLst/>
          <a:ahLst/>
          <a:cxnLst/>
          <a:rect l="0" t="0" r="0" b="0"/>
          <a:pathLst>
            <a:path>
              <a:moveTo>
                <a:pt x="0" y="1516866"/>
              </a:moveTo>
              <a:lnTo>
                <a:pt x="265986" y="1516866"/>
              </a:lnTo>
              <a:lnTo>
                <a:pt x="265986" y="0"/>
              </a:lnTo>
              <a:lnTo>
                <a:pt x="5319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40438" y="1865676"/>
        <a:ext cx="80372" cy="80372"/>
      </dsp:txXfrm>
    </dsp:sp>
    <dsp:sp modelId="{9D794376-9C65-439C-A177-524710EDFDA0}">
      <dsp:nvSpPr>
        <dsp:cNvPr id="0" name=""/>
        <dsp:cNvSpPr/>
      </dsp:nvSpPr>
      <dsp:spPr>
        <a:xfrm rot="16200000">
          <a:off x="-1724861" y="2258829"/>
          <a:ext cx="4268068" cy="810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Планируемые воспитательные </a:t>
          </a:r>
          <a:r>
            <a:rPr lang="ru-RU" sz="2600" i="0" kern="12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результаты</a:t>
          </a:r>
          <a:endParaRPr lang="ru-RU" sz="2600" i="0" kern="1200" dirty="0">
            <a:solidFill>
              <a:schemeClr val="tx2"/>
            </a:solidFill>
            <a:latin typeface="+mn-lt"/>
          </a:endParaRPr>
        </a:p>
      </dsp:txBody>
      <dsp:txXfrm>
        <a:off x="-1724861" y="2258829"/>
        <a:ext cx="4268068" cy="810932"/>
      </dsp:txXfrm>
    </dsp:sp>
    <dsp:sp modelId="{F915091C-E19D-42B6-A28E-66A9864FAFEF}">
      <dsp:nvSpPr>
        <dsp:cNvPr id="0" name=""/>
        <dsp:cNvSpPr/>
      </dsp:nvSpPr>
      <dsp:spPr>
        <a:xfrm>
          <a:off x="1346611" y="379082"/>
          <a:ext cx="5910022" cy="1536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Знание 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национальных героев и важнейших событий истории большой и малой Родины; государственных праздников, их истории и значения для общества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(1 уровень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)</a:t>
          </a:r>
          <a:endParaRPr lang="ru-RU" sz="2000" kern="1200" dirty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</dsp:txBody>
      <dsp:txXfrm>
        <a:off x="1346611" y="379082"/>
        <a:ext cx="5910022" cy="1536693"/>
      </dsp:txXfrm>
    </dsp:sp>
    <dsp:sp modelId="{FD2A5DCE-986B-444D-97EA-5E0F540B5A7E}">
      <dsp:nvSpPr>
        <dsp:cNvPr id="0" name=""/>
        <dsp:cNvSpPr/>
      </dsp:nvSpPr>
      <dsp:spPr>
        <a:xfrm>
          <a:off x="1346611" y="2118509"/>
          <a:ext cx="5850841" cy="1355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Ценностное 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отношение к России, своему народу, краю, отечественному культурно-историческому 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наследию (2 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уровень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)</a:t>
          </a:r>
          <a:endParaRPr lang="ru-RU" sz="2000" kern="1200" dirty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</dsp:txBody>
      <dsp:txXfrm>
        <a:off x="1346611" y="2118509"/>
        <a:ext cx="5850841" cy="1355482"/>
      </dsp:txXfrm>
    </dsp:sp>
    <dsp:sp modelId="{FE0FD300-EE1A-4AA1-A945-9B30B9C62B93}">
      <dsp:nvSpPr>
        <dsp:cNvPr id="0" name=""/>
        <dsp:cNvSpPr/>
      </dsp:nvSpPr>
      <dsp:spPr>
        <a:xfrm>
          <a:off x="1346611" y="3676725"/>
          <a:ext cx="5877998" cy="12727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Опыт 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социальной и межкультурной коммуникации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с детьми и 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взрослыми 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(3 уровень</a:t>
          </a:r>
          <a:r>
            <a:rPr lang="ru-RU" sz="20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)</a:t>
          </a:r>
          <a:endParaRPr lang="ru-RU" sz="2000" kern="1200" dirty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</dsp:txBody>
      <dsp:txXfrm>
        <a:off x="1346611" y="3676725"/>
        <a:ext cx="5877998" cy="127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6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7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2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0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6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4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7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5183-605A-43E3-9F53-85C97249D0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DB05-45C3-4627-B414-3A0FD20B3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0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2050" y="16288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28 АПРЕЛЯ 2016 ГОДА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4944650"/>
            <a:ext cx="69207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РЕГИОНАЛЬНАЯ «ПИЛОТНАЯ ПЛОЩАДКА»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ПО ДУХОВНО-НРАВСТВЕННОМУ ВОСПИТАНИЮ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В РАМКАХ ВНЕУРОЧНОЙ </a:t>
            </a:r>
            <a:r>
              <a:rPr lang="ru-RU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908720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ВНЕУРОЧНОЙ ДЕЯТЕЛЬНОСТИ 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6 КЛАССЕ</a:t>
            </a:r>
            <a:endParaRPr lang="ru-RU" sz="22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700808"/>
            <a:ext cx="777686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ПРИОРИТЕТНОЕ НАПРАВЛЕНИЕ: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Воспитание гражданственности, 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патриотизма, уважения к правам, свободам и обязанностям </a:t>
            </a:r>
            <a:r>
              <a:rPr lang="ru-RU" sz="19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endParaRPr lang="ru-RU" sz="19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ЦЕННОСТИ: любовь к России, своему народу, своему краю</a:t>
            </a:r>
            <a:endParaRPr lang="ru-RU" sz="1900" i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СОДЕРЖАНИЕ ДЕЯТЕЛЬНОСТИ: </a:t>
            </a:r>
            <a:endParaRPr lang="ru-RU" sz="19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факультатив «Смоленщина – моя малая Родина», 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система </a:t>
            </a:r>
            <a:r>
              <a:rPr lang="ru-RU" sz="19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классных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часов</a:t>
            </a:r>
            <a:r>
              <a:rPr lang="ru-RU" sz="19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sz="19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общешкольных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мероприятиях, </a:t>
            </a:r>
          </a:p>
          <a:p>
            <a:pPr algn="just">
              <a:spcAft>
                <a:spcPts val="0"/>
              </a:spcAft>
            </a:pPr>
            <a:r>
              <a:rPr lang="ru-RU" sz="19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СДГО им. Ю.А. </a:t>
            </a:r>
            <a:r>
              <a:rPr lang="ru-RU" sz="19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9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агарина </a:t>
            </a:r>
            <a:endParaRPr lang="ru-RU" sz="19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47570"/>
              </p:ext>
            </p:extLst>
          </p:nvPr>
        </p:nvGraphicFramePr>
        <p:xfrm>
          <a:off x="1259633" y="3933056"/>
          <a:ext cx="7632848" cy="2753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469"/>
                <a:gridCol w="1421144"/>
                <a:gridCol w="1011421"/>
                <a:gridCol w="2465814"/>
              </a:tblGrid>
              <a:tr h="27110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Наименование программы, плана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Ключевые 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Тема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Форма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Социальные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партнёры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2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План воспитательной работы 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Жизнь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по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правилам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Ролевая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игра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06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Программа факультатива «Смоленщина – моя малая родина»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История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села. Моя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улица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Проект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Администрация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Кармановского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сельского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поселения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7282">
                <a:tc>
                  <a:txBody>
                    <a:bodyPr/>
                    <a:lstStyle/>
                    <a:p>
                      <a:pPr indent="62230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План работы школьной 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indent="6223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</a:rPr>
                        <a:t>ДОО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effectLst/>
                        </a:rPr>
                        <a:t>Гагаринцы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» 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Герои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нашего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времени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Сбор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дружины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Кармановская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сельская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библиотека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5383557"/>
              </p:ext>
            </p:extLst>
          </p:nvPr>
        </p:nvGraphicFramePr>
        <p:xfrm>
          <a:off x="1331640" y="1196752"/>
          <a:ext cx="72603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36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887" y="1268760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ПОДВЕДЕНИЕ ПРОМЕЖУТОЧНЫХ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ИТОГОВ РАБОТЫ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53051"/>
              </p:ext>
            </p:extLst>
          </p:nvPr>
        </p:nvGraphicFramePr>
        <p:xfrm>
          <a:off x="1259632" y="3429000"/>
          <a:ext cx="7272807" cy="212709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581871"/>
                <a:gridCol w="1464679"/>
                <a:gridCol w="4226257"/>
              </a:tblGrid>
              <a:tr h="728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2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Уровень удовлетворённости</a:t>
                      </a:r>
                      <a:endParaRPr lang="ru-RU" sz="2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8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79</a:t>
                      </a:r>
                      <a:endParaRPr lang="ru-RU" sz="2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Высокий </a:t>
                      </a:r>
                      <a:r>
                        <a:rPr lang="ru-RU" sz="2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уровень </a:t>
                      </a:r>
                      <a:endParaRPr lang="ru-RU" sz="2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6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b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2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ысокий </a:t>
                      </a:r>
                      <a:r>
                        <a:rPr lang="ru-RU" sz="22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уровень </a:t>
                      </a:r>
                      <a:endParaRPr lang="ru-RU" sz="22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2903" y="2276872"/>
            <a:ext cx="5791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Удовлетворённость участников внеурочной деятельности (методика А.А. Андреева)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979194"/>
              </p:ext>
            </p:extLst>
          </p:nvPr>
        </p:nvGraphicFramePr>
        <p:xfrm>
          <a:off x="755576" y="2204864"/>
          <a:ext cx="8064895" cy="42672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874624"/>
                <a:gridCol w="1190271"/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Достойная нравственная воспитанность, </a:t>
                      </a:r>
                      <a:endParaRPr lang="ru-RU" sz="20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сформированность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ориентации на «другого человека»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Несформированные нравственные отношения,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неустойчивое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импульсивное поведение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47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Безнравственная ориентация, </a:t>
                      </a:r>
                      <a:endParaRPr lang="ru-RU" sz="20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эгоистические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позиции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Достойная нравственная воспитанность, </a:t>
                      </a:r>
                      <a:endParaRPr lang="ru-RU" sz="20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сформированность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ориентации на «другого человека»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Несформированные нравственные отношения, </a:t>
                      </a: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неустойчивое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импульсивное поведение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Безнравственная ориентация, </a:t>
                      </a:r>
                      <a:endParaRPr lang="ru-RU" sz="20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эгоистические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позиции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83714" y="1052736"/>
            <a:ext cx="714872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 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Размышляем о жизненном опыте» 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(методика</a:t>
            </a:r>
            <a:r>
              <a:rPr kumimoji="0" lang="ru-RU" altLang="ru-RU" sz="2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Н.Е.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Щурковой</a:t>
            </a:r>
            <a:r>
              <a:rPr lang="ru-RU" altLang="ru-RU" sz="22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– оценка уровня нравственной воспитанности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18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/>
          <p:cNvGrpSpPr/>
          <p:nvPr/>
        </p:nvGrpSpPr>
        <p:grpSpPr>
          <a:xfrm>
            <a:off x="611560" y="836713"/>
            <a:ext cx="8280920" cy="5712712"/>
            <a:chOff x="539552" y="692696"/>
            <a:chExt cx="8136903" cy="591092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835696" y="692696"/>
              <a:ext cx="604867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3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539552" y="773850"/>
              <a:ext cx="8136903" cy="5829767"/>
              <a:chOff x="2515217" y="769382"/>
              <a:chExt cx="3803702" cy="5829767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5619438" y="3429596"/>
                <a:ext cx="91440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Полилиния 27"/>
              <p:cNvSpPr/>
              <p:nvPr/>
            </p:nvSpPr>
            <p:spPr>
              <a:xfrm>
                <a:off x="5619438" y="2439148"/>
                <a:ext cx="91440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Полилиния 28"/>
              <p:cNvSpPr/>
              <p:nvPr/>
            </p:nvSpPr>
            <p:spPr>
              <a:xfrm>
                <a:off x="4773666" y="1448699"/>
                <a:ext cx="1515297" cy="29186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12026"/>
                    </a:lnTo>
                    <a:lnTo>
                      <a:pt x="1307522" y="212026"/>
                    </a:lnTo>
                    <a:lnTo>
                      <a:pt x="1307522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Полилиния 29"/>
              <p:cNvSpPr/>
              <p:nvPr/>
            </p:nvSpPr>
            <p:spPr>
              <a:xfrm>
                <a:off x="4311915" y="3429596"/>
                <a:ext cx="91440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Полилиния 30"/>
              <p:cNvSpPr/>
              <p:nvPr/>
            </p:nvSpPr>
            <p:spPr>
              <a:xfrm>
                <a:off x="4311915" y="2439148"/>
                <a:ext cx="91440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Полилиния 31"/>
              <p:cNvSpPr/>
              <p:nvPr/>
            </p:nvSpPr>
            <p:spPr>
              <a:xfrm>
                <a:off x="4311915" y="1448699"/>
                <a:ext cx="91440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Полилиния 32"/>
              <p:cNvSpPr/>
              <p:nvPr/>
            </p:nvSpPr>
            <p:spPr>
              <a:xfrm>
                <a:off x="3004393" y="5410492"/>
                <a:ext cx="91440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Полилиния 33"/>
              <p:cNvSpPr/>
              <p:nvPr/>
            </p:nvSpPr>
            <p:spPr>
              <a:xfrm>
                <a:off x="3004393" y="4420044"/>
                <a:ext cx="91440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Полилиния 34"/>
              <p:cNvSpPr/>
              <p:nvPr/>
            </p:nvSpPr>
            <p:spPr>
              <a:xfrm>
                <a:off x="3004393" y="3429596"/>
                <a:ext cx="91440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Полилиния 35"/>
              <p:cNvSpPr/>
              <p:nvPr/>
            </p:nvSpPr>
            <p:spPr>
              <a:xfrm>
                <a:off x="3004393" y="2439148"/>
                <a:ext cx="91440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Полилиния 36"/>
              <p:cNvSpPr/>
              <p:nvPr/>
            </p:nvSpPr>
            <p:spPr>
              <a:xfrm>
                <a:off x="3287844" y="1467961"/>
                <a:ext cx="1307522" cy="31113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307522" y="0"/>
                    </a:moveTo>
                    <a:lnTo>
                      <a:pt x="1307522" y="212026"/>
                    </a:lnTo>
                    <a:lnTo>
                      <a:pt x="0" y="212026"/>
                    </a:lnTo>
                    <a:lnTo>
                      <a:pt x="0" y="31113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3760677" y="769382"/>
                <a:ext cx="1131854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олилиния 38"/>
              <p:cNvSpPr/>
              <p:nvPr/>
            </p:nvSpPr>
            <p:spPr>
              <a:xfrm>
                <a:off x="3895321" y="882304"/>
                <a:ext cx="1116075" cy="679317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300" b="1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Планируемые мероприятия</a:t>
                </a:r>
              </a:p>
              <a:p>
                <a:pPr>
                  <a:spcBef>
                    <a:spcPct val="0"/>
                  </a:spcBef>
                </a:pPr>
                <a:endParaRPr lang="ru-RU" sz="1300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2515217" y="1759830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Полилиния 40"/>
              <p:cNvSpPr/>
              <p:nvPr/>
            </p:nvSpPr>
            <p:spPr>
              <a:xfrm>
                <a:off x="2634083" y="1872753"/>
                <a:ext cx="1069791" cy="679317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b="1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Работа с детьми</a:t>
                </a:r>
                <a:endParaRPr lang="ru-RU" sz="1300" b="1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2515217" y="2750278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Полилиния 42"/>
              <p:cNvSpPr/>
              <p:nvPr/>
            </p:nvSpPr>
            <p:spPr>
              <a:xfrm>
                <a:off x="2634083" y="2863201"/>
                <a:ext cx="1069791" cy="679317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spcBef>
                    <a:spcPct val="0"/>
                  </a:spcBef>
                </a:pPr>
                <a:r>
                  <a:rPr lang="ru-RU" sz="1300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П</a:t>
                </a:r>
                <a:r>
                  <a:rPr lang="ru-RU" sz="1300" kern="1200" dirty="0" smtClean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раздник толерантности «</a:t>
                </a:r>
                <a:r>
                  <a:rPr lang="ru-RU" sz="1300" kern="1200" dirty="0" smtClean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Здравствуйте  </a:t>
                </a:r>
                <a:r>
                  <a:rPr lang="ru-RU" sz="1300" kern="1200" dirty="0" smtClean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все или как </a:t>
                </a:r>
                <a:r>
                  <a:rPr lang="ru-RU" sz="1300" kern="1200" dirty="0" smtClean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жить </a:t>
                </a:r>
                <a:r>
                  <a:rPr lang="ru-RU" sz="1300" kern="1200" dirty="0" smtClean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 ладу  с собой и миром»</a:t>
                </a:r>
                <a:endParaRPr lang="ru-RU" sz="1300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2515217" y="3740727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Полилиния 44"/>
              <p:cNvSpPr/>
              <p:nvPr/>
            </p:nvSpPr>
            <p:spPr>
              <a:xfrm>
                <a:off x="2634083" y="3853649"/>
                <a:ext cx="1069791" cy="749523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Т</a:t>
                </a: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ренинг «Жизненные ценности» </a:t>
                </a:r>
                <a:endParaRPr lang="ru-RU" sz="1300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2515217" y="4731175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Полилиния 46"/>
              <p:cNvSpPr/>
              <p:nvPr/>
            </p:nvSpPr>
            <p:spPr>
              <a:xfrm>
                <a:off x="2634083" y="4844097"/>
                <a:ext cx="1069791" cy="679317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spcBef>
                    <a:spcPct val="0"/>
                  </a:spcBef>
                </a:pPr>
                <a:r>
                  <a:rPr lang="ru-RU" sz="13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В</a:t>
                </a: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стречи </a:t>
                </a:r>
              </a:p>
              <a:p>
                <a:pPr lvl="0" algn="ctr" defTabSz="266700">
                  <a:spcBef>
                    <a:spcPct val="0"/>
                  </a:spcBef>
                </a:pP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с интересными людьми</a:t>
                </a:r>
              </a:p>
              <a:p>
                <a:pPr lvl="0" algn="ctr" defTabSz="266700">
                  <a:spcBef>
                    <a:spcPct val="0"/>
                  </a:spcBef>
                </a:pP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«Герои живут рядом»</a:t>
                </a:r>
                <a:endParaRPr lang="ru-RU" sz="1300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2515217" y="5721623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Полилиния 48"/>
              <p:cNvSpPr/>
              <p:nvPr/>
            </p:nvSpPr>
            <p:spPr>
              <a:xfrm>
                <a:off x="2634083" y="5834546"/>
                <a:ext cx="1069791" cy="764603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kern="1200" dirty="0" smtClean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Проекты «История села, школы в лицах и фактах», </a:t>
                </a:r>
                <a:r>
                  <a:rPr lang="ru-RU" sz="1300" kern="1200" dirty="0" smtClean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«</a:t>
                </a:r>
                <a:r>
                  <a:rPr lang="ru-RU" sz="1300" kern="1200" dirty="0" smtClean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Ценности трёх поколений»</a:t>
                </a:r>
                <a:endParaRPr lang="ru-RU" sz="1300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3822740" y="1759830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Полилиния 50"/>
              <p:cNvSpPr/>
              <p:nvPr/>
            </p:nvSpPr>
            <p:spPr>
              <a:xfrm>
                <a:off x="3941605" y="1872753"/>
                <a:ext cx="1069791" cy="679317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b="1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Работа с родителями</a:t>
                </a:r>
                <a:endParaRPr lang="ru-RU" sz="1300" b="1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3822740" y="2750278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Полилиния 52"/>
              <p:cNvSpPr/>
              <p:nvPr/>
            </p:nvSpPr>
            <p:spPr>
              <a:xfrm>
                <a:off x="3941605" y="2863201"/>
                <a:ext cx="1069791" cy="679317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Апробация формы </a:t>
                </a: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«</a:t>
                </a: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родительский практикум»</a:t>
                </a:r>
                <a:endParaRPr lang="ru-RU" sz="1300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3822740" y="3740727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Полилиния 54"/>
              <p:cNvSpPr/>
              <p:nvPr/>
            </p:nvSpPr>
            <p:spPr>
              <a:xfrm>
                <a:off x="3941605" y="3853649"/>
                <a:ext cx="1069791" cy="749524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М</a:t>
                </a: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астер-классы </a:t>
                </a: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с привлечением </a:t>
                </a: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родителей обучающихся</a:t>
                </a:r>
                <a:endParaRPr lang="ru-RU" sz="1300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5130262" y="1759830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Полилиния 56"/>
              <p:cNvSpPr/>
              <p:nvPr/>
            </p:nvSpPr>
            <p:spPr>
              <a:xfrm>
                <a:off x="5249128" y="1872753"/>
                <a:ext cx="1069791" cy="679317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b="1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Работа с </a:t>
                </a:r>
                <a:r>
                  <a:rPr lang="ru-RU" sz="1300" b="1" kern="1200" dirty="0" err="1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пед</a:t>
                </a:r>
                <a:r>
                  <a:rPr lang="ru-RU" sz="1300" b="1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. коллективом</a:t>
                </a:r>
                <a:endParaRPr lang="ru-RU" sz="1300" b="1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5130262" y="2750278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Полилиния 58"/>
              <p:cNvSpPr/>
              <p:nvPr/>
            </p:nvSpPr>
            <p:spPr>
              <a:xfrm>
                <a:off x="5242374" y="2863201"/>
                <a:ext cx="1076545" cy="764602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Семинары и по вопросам изучения и внедрения новых форм взаимодействия </a:t>
                </a: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с </a:t>
                </a:r>
                <a:r>
                  <a:rPr lang="ru-RU" sz="1300" kern="12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родителями </a:t>
                </a:r>
                <a:endParaRPr lang="ru-RU" sz="1300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5130262" y="3740727"/>
                <a:ext cx="1069791" cy="67931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Полилиния 60"/>
              <p:cNvSpPr/>
              <p:nvPr/>
            </p:nvSpPr>
            <p:spPr>
              <a:xfrm>
                <a:off x="5249128" y="3853649"/>
                <a:ext cx="1069791" cy="749524"/>
              </a:xfrm>
              <a:custGeom>
                <a:avLst/>
                <a:gdLst>
                  <a:gd name="connsiteX0" fmla="*/ 0 w 1069791"/>
                  <a:gd name="connsiteY0" fmla="*/ 67932 h 679317"/>
                  <a:gd name="connsiteX1" fmla="*/ 67932 w 1069791"/>
                  <a:gd name="connsiteY1" fmla="*/ 0 h 679317"/>
                  <a:gd name="connsiteX2" fmla="*/ 1001859 w 1069791"/>
                  <a:gd name="connsiteY2" fmla="*/ 0 h 679317"/>
                  <a:gd name="connsiteX3" fmla="*/ 1069791 w 1069791"/>
                  <a:gd name="connsiteY3" fmla="*/ 67932 h 679317"/>
                  <a:gd name="connsiteX4" fmla="*/ 1069791 w 1069791"/>
                  <a:gd name="connsiteY4" fmla="*/ 611385 h 679317"/>
                  <a:gd name="connsiteX5" fmla="*/ 1001859 w 1069791"/>
                  <a:gd name="connsiteY5" fmla="*/ 679317 h 679317"/>
                  <a:gd name="connsiteX6" fmla="*/ 67932 w 1069791"/>
                  <a:gd name="connsiteY6" fmla="*/ 679317 h 679317"/>
                  <a:gd name="connsiteX7" fmla="*/ 0 w 1069791"/>
                  <a:gd name="connsiteY7" fmla="*/ 611385 h 679317"/>
                  <a:gd name="connsiteX8" fmla="*/ 0 w 1069791"/>
                  <a:gd name="connsiteY8" fmla="*/ 67932 h 679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9791" h="679317">
                    <a:moveTo>
                      <a:pt x="0" y="67932"/>
                    </a:moveTo>
                    <a:cubicBezTo>
                      <a:pt x="0" y="30414"/>
                      <a:pt x="30414" y="0"/>
                      <a:pt x="67932" y="0"/>
                    </a:cubicBezTo>
                    <a:lnTo>
                      <a:pt x="1001859" y="0"/>
                    </a:lnTo>
                    <a:cubicBezTo>
                      <a:pt x="1039377" y="0"/>
                      <a:pt x="1069791" y="30414"/>
                      <a:pt x="1069791" y="67932"/>
                    </a:cubicBezTo>
                    <a:lnTo>
                      <a:pt x="1069791" y="611385"/>
                    </a:lnTo>
                    <a:cubicBezTo>
                      <a:pt x="1069791" y="648903"/>
                      <a:pt x="1039377" y="679317"/>
                      <a:pt x="1001859" y="679317"/>
                    </a:cubicBezTo>
                    <a:lnTo>
                      <a:pt x="67932" y="679317"/>
                    </a:lnTo>
                    <a:cubicBezTo>
                      <a:pt x="30414" y="679317"/>
                      <a:pt x="0" y="648903"/>
                      <a:pt x="0" y="611385"/>
                    </a:cubicBezTo>
                    <a:lnTo>
                      <a:pt x="0" y="6793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2757" tIns="42757" rIns="42757" bIns="42757" numCol="1" spcCol="1270" anchor="ctr" anchorCtr="0">
                <a:noAutofit/>
              </a:bodyPr>
              <a:lstStyle/>
              <a:p>
                <a:pPr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300" dirty="0" smtClean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3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К</a:t>
                </a:r>
                <a:r>
                  <a:rPr lang="ru-RU" sz="13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руглые </a:t>
                </a:r>
                <a:r>
                  <a:rPr lang="ru-RU" sz="13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столы по организации </a:t>
                </a:r>
                <a:r>
                  <a:rPr lang="ru-RU" sz="13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и проведения </a:t>
                </a:r>
                <a:r>
                  <a:rPr lang="ru-RU" sz="130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диагностических </a:t>
                </a:r>
                <a:r>
                  <a:rPr lang="ru-RU" sz="130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исследований </a:t>
                </a:r>
                <a:endParaRPr lang="ru-RU" sz="13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300" kern="12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779912" y="5662409"/>
            <a:ext cx="4421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ПЕРСПЕКТИВЫ ДЕЯТЕЛЬНОСТИ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27584" y="5470376"/>
            <a:ext cx="6400800" cy="62292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81284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Реализация аксиологического подхода </a:t>
            </a:r>
            <a:b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к формированию основ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нравственного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самосознания обучающихся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внеурочной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15719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Лекомцева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Н.Е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., зам.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директора </a:t>
            </a:r>
          </a:p>
          <a:p>
            <a:pPr algn="r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МБОУ «</a:t>
            </a:r>
            <a:r>
              <a:rPr lang="ru-RU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Кармановская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 средняя школа»</a:t>
            </a:r>
          </a:p>
          <a:p>
            <a:pPr algn="r"/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Гагаринского 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района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Смоленской 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0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59842"/>
            <a:ext cx="7272808" cy="50891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КРАТКАЯ ХАРАКТЕРИСТИКА СОЦИУМА СЕЛЬСКОЙ ШКОЛЫ</a:t>
            </a: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73443"/>
              </p:ext>
            </p:extLst>
          </p:nvPr>
        </p:nvGraphicFramePr>
        <p:xfrm>
          <a:off x="601216" y="1412776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52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836712"/>
            <a:ext cx="7524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МБОУ «</a:t>
            </a:r>
            <a:r>
              <a:rPr lang="ru-RU" dirty="0" err="1">
                <a:solidFill>
                  <a:srgbClr val="002060"/>
                </a:solidFill>
              </a:rPr>
              <a:t>Кармановская</a:t>
            </a:r>
            <a:r>
              <a:rPr lang="ru-RU" dirty="0">
                <a:solidFill>
                  <a:srgbClr val="002060"/>
                </a:solidFill>
              </a:rPr>
              <a:t> средняя школа»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современное </a:t>
            </a:r>
            <a:r>
              <a:rPr lang="ru-RU" dirty="0">
                <a:solidFill>
                  <a:srgbClr val="002060"/>
                </a:solidFill>
              </a:rPr>
              <a:t>образовательное учреждение со 120-летней историей,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успешно </a:t>
            </a:r>
            <a:r>
              <a:rPr lang="ru-RU" dirty="0">
                <a:solidFill>
                  <a:srgbClr val="002060"/>
                </a:solidFill>
              </a:rPr>
              <a:t>осуществляющее учебно-воспитательный </a:t>
            </a:r>
            <a:r>
              <a:rPr lang="ru-RU" dirty="0" smtClean="0">
                <a:solidFill>
                  <a:srgbClr val="002060"/>
                </a:solidFill>
              </a:rPr>
              <a:t>процесс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988840"/>
            <a:ext cx="5976664" cy="43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8072" y="1406386"/>
            <a:ext cx="82735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В воспитательной работе школы сложилась система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традиционных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мероприятий, направленных на формирование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развитие духовно-нравственных качеств личности </a:t>
            </a:r>
            <a:endParaRPr lang="ru-RU" sz="2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призме диалога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поколений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35" y="3029119"/>
            <a:ext cx="4107645" cy="30807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-1" r="11817" b="26145"/>
          <a:stretch/>
        </p:blipFill>
        <p:spPr>
          <a:xfrm>
            <a:off x="395536" y="2996952"/>
            <a:ext cx="4151639" cy="3136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6309320"/>
            <a:ext cx="348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Акция «Чистый берег»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6309320"/>
            <a:ext cx="348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Посвящение в «</a:t>
            </a:r>
            <a:r>
              <a:rPr lang="ru-RU" sz="2000" dirty="0" err="1" smtClean="0">
                <a:solidFill>
                  <a:srgbClr val="002060"/>
                </a:solidFill>
              </a:rPr>
              <a:t>Эколята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9311"/>
          <a:stretch/>
        </p:blipFill>
        <p:spPr>
          <a:xfrm>
            <a:off x="323528" y="3501008"/>
            <a:ext cx="4348754" cy="25981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4737"/>
          <a:stretch/>
        </p:blipFill>
        <p:spPr>
          <a:xfrm>
            <a:off x="5096430" y="3501008"/>
            <a:ext cx="3628227" cy="2598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7684" y="1124744"/>
            <a:ext cx="71647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ПРИНЦИПЫ ВЗАИМОДЕЙСТВИЯ УЧАСТНИКОВ </a:t>
            </a:r>
          </a:p>
          <a:p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ВОСПИТАТЕЛЬНОГО  ПРОЦЕССА:</a:t>
            </a:r>
          </a:p>
          <a:p>
            <a:endParaRPr lang="ru-RU" sz="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Много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знать –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престижно!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Помогать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друг другу –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нормально!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Готовить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дело по чужому сценарию –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невозможно!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Жить </a:t>
            </a:r>
            <a:r>
              <a:rPr lang="ru-RU" sz="2200" dirty="0">
                <a:solidFill>
                  <a:srgbClr val="002060"/>
                </a:solidFill>
                <a:cs typeface="Times New Roman" panose="02020603050405020304" pitchFamily="18" charset="0"/>
              </a:rPr>
              <a:t>в неуютной обстановке – 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нельзя!</a:t>
            </a:r>
            <a:endParaRPr lang="ru-RU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237312"/>
            <a:ext cx="348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Акция «Бессмертный полк»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1798" y="6237312"/>
            <a:ext cx="348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Акция «Белый журавлик»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07633667"/>
              </p:ext>
            </p:extLst>
          </p:nvPr>
        </p:nvGraphicFramePr>
        <p:xfrm>
          <a:off x="1331640" y="2492896"/>
          <a:ext cx="69847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11560" y="1412776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СОДЕРЖАНИЕ ТРАДИЦИОННЫХ МЕРОПРИЯТИЙ – </a:t>
            </a:r>
          </a:p>
          <a:p>
            <a:pPr algn="ctr"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основа для </a:t>
            </a:r>
            <a:r>
              <a:rPr lang="ru-RU" sz="2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базовых национальных </a:t>
            </a:r>
            <a:r>
              <a:rPr lang="ru-RU" sz="22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ценностей</a:t>
            </a:r>
            <a:endParaRPr lang="ru-RU" sz="22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980728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ВНЕУРОЧНОЙ ДЕЯТЕЛЬНОСТИ </a:t>
            </a: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3 КЛАССЕ</a:t>
            </a:r>
            <a:endParaRPr lang="ru-RU" sz="22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92205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ПРИОРИТЕТНОЕ НАПРАВЛЕНИЕ: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нравственных чувств,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убеждений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этического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сознания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ЦЕННОСТИ: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нравственный выбор, милосердие,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толерантность</a:t>
            </a:r>
            <a:endParaRPr lang="ru-RU" sz="2000" i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indent="-92075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СОДЕРЖАНИЕ ДЕЯТЕЛЬНОСТИ: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кружок «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Гармония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природе»,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классных часов, </a:t>
            </a:r>
            <a:endParaRPr lang="ru-RU" sz="20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участие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общешкольных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 </a:t>
            </a: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57834"/>
              </p:ext>
            </p:extLst>
          </p:nvPr>
        </p:nvGraphicFramePr>
        <p:xfrm>
          <a:off x="1043608" y="3988570"/>
          <a:ext cx="7632849" cy="2645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562"/>
                <a:gridCol w="2152488"/>
                <a:gridCol w="1716623"/>
                <a:gridCol w="1584176"/>
              </a:tblGrid>
              <a:tr h="23159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программы, плана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Ключевые мероприятия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Социальные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партнёры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4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Программа кружка «Гармония в природе»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Мы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ответе за тех, 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кого приручили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479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План воспитательной работы класса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Спешите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делать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добро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Час доверительного разговора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Родители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День толерантности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КТД «Планета толерантности»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8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6574455"/>
              </p:ext>
            </p:extLst>
          </p:nvPr>
        </p:nvGraphicFramePr>
        <p:xfrm>
          <a:off x="1331640" y="1381224"/>
          <a:ext cx="7488832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56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727</Words>
  <Application>Microsoft Office PowerPoint</Application>
  <PresentationFormat>Экран (4:3)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КРАТКАЯ ХАРАКТЕРИСТИКА СОЦИУМА СЕЛЬСКОЙ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БЛ-5</cp:lastModifiedBy>
  <cp:revision>33</cp:revision>
  <dcterms:created xsi:type="dcterms:W3CDTF">2016-04-25T09:14:48Z</dcterms:created>
  <dcterms:modified xsi:type="dcterms:W3CDTF">2016-04-27T09:03:39Z</dcterms:modified>
</cp:coreProperties>
</file>