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61" r:id="rId3"/>
    <p:sldId id="275" r:id="rId4"/>
    <p:sldId id="277" r:id="rId5"/>
    <p:sldId id="297" r:id="rId6"/>
    <p:sldId id="278" r:id="rId7"/>
    <p:sldId id="279" r:id="rId8"/>
    <p:sldId id="280" r:id="rId9"/>
    <p:sldId id="298" r:id="rId10"/>
    <p:sldId id="283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BC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263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C27F7-ECBF-47A1-8CBE-4AEF6E8929E9}" type="doc">
      <dgm:prSet loTypeId="urn:microsoft.com/office/officeart/2005/8/layout/hList7" loCatId="list" qsTypeId="urn:microsoft.com/office/officeart/2005/8/quickstyle/simple1" qsCatId="simple" csTypeId="urn:microsoft.com/office/officeart/2005/8/colors/accent6_1" csCatId="accent6" phldr="1"/>
      <dgm:spPr/>
    </dgm:pt>
    <dgm:pt modelId="{374EFA11-9B4B-474E-A97C-8CF457585CA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муниципальной системы образования как образовательной </a:t>
          </a: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среды, способствующей полноценному развитию личности каждого ребенка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самоопределению и самореализации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60929-9C91-41A2-B08F-48950F88AC00}" type="parTrans" cxnId="{FA670687-F23F-4830-9408-6CB634407109}">
      <dgm:prSet/>
      <dgm:spPr/>
      <dgm:t>
        <a:bodyPr/>
        <a:lstStyle/>
        <a:p>
          <a:endParaRPr lang="ru-RU"/>
        </a:p>
      </dgm:t>
    </dgm:pt>
    <dgm:pt modelId="{0BBCEBB3-A030-4F6D-B64D-0F37F2850499}" type="sibTrans" cxnId="{FA670687-F23F-4830-9408-6CB634407109}">
      <dgm:prSet/>
      <dgm:spPr/>
      <dgm:t>
        <a:bodyPr/>
        <a:lstStyle/>
        <a:p>
          <a:endParaRPr lang="ru-RU"/>
        </a:p>
      </dgm:t>
    </dgm:pt>
    <dgm:pt modelId="{7ED44F46-0CB4-4FBA-A7F6-FC7DFA8CBBBA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эффективной  системы   условий и средств,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обеспечивающих 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сопровождения и развития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одарённого ребёнка на разных возрастных этапах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0E3DB-003E-4965-BCE3-CBBE1887475F}" type="parTrans" cxnId="{5DCB73F2-8569-470C-BE17-EF9862B6E8A2}">
      <dgm:prSet/>
      <dgm:spPr/>
      <dgm:t>
        <a:bodyPr/>
        <a:lstStyle/>
        <a:p>
          <a:endParaRPr lang="ru-RU"/>
        </a:p>
      </dgm:t>
    </dgm:pt>
    <dgm:pt modelId="{FF5A7A82-133A-4939-A56D-DFFA2E3A67EC}" type="sibTrans" cxnId="{5DCB73F2-8569-470C-BE17-EF9862B6E8A2}">
      <dgm:prSet/>
      <dgm:spPr/>
      <dgm:t>
        <a:bodyPr/>
        <a:lstStyle/>
        <a:p>
          <a:endParaRPr lang="ru-RU"/>
        </a:p>
      </dgm:t>
    </dgm:pt>
    <dgm:pt modelId="{5393F7F9-A5CC-49EB-B6A4-80F141F9116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важнейшим компонентом образовательной среды 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пространство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позволит ребенку осуществить выбор вида деятельности, ее содержания, способа своего участия в ней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0963F-4854-46CB-93C7-9822A25EBBA1}" type="sibTrans" cxnId="{751264D3-32F9-4622-87BF-CB78DCE1DD27}">
      <dgm:prSet/>
      <dgm:spPr/>
      <dgm:t>
        <a:bodyPr/>
        <a:lstStyle/>
        <a:p>
          <a:endParaRPr lang="ru-RU"/>
        </a:p>
      </dgm:t>
    </dgm:pt>
    <dgm:pt modelId="{CFAC220D-3CCF-4B1A-BD6F-E207478750A8}" type="parTrans" cxnId="{751264D3-32F9-4622-87BF-CB78DCE1DD27}">
      <dgm:prSet/>
      <dgm:spPr/>
      <dgm:t>
        <a:bodyPr/>
        <a:lstStyle/>
        <a:p>
          <a:endParaRPr lang="ru-RU"/>
        </a:p>
      </dgm:t>
    </dgm:pt>
    <dgm:pt modelId="{5B321250-4273-4C86-B33B-E3E84DB214EB}" type="pres">
      <dgm:prSet presAssocID="{2A5C27F7-ECBF-47A1-8CBE-4AEF6E8929E9}" presName="Name0" presStyleCnt="0">
        <dgm:presLayoutVars>
          <dgm:dir/>
          <dgm:resizeHandles val="exact"/>
        </dgm:presLayoutVars>
      </dgm:prSet>
      <dgm:spPr/>
    </dgm:pt>
    <dgm:pt modelId="{0EDACA15-E853-4963-A2EC-70ABA09AC961}" type="pres">
      <dgm:prSet presAssocID="{2A5C27F7-ECBF-47A1-8CBE-4AEF6E8929E9}" presName="fgShape" presStyleLbl="fgShp" presStyleIdx="0" presStyleCnt="1" custFlipVert="1" custFlipHor="1" custScaleX="97195" custScaleY="6135" custLinFactNeighborX="-651" custLinFactNeighborY="55468"/>
      <dgm:spPr/>
    </dgm:pt>
    <dgm:pt modelId="{BAE0C38E-FFD0-4202-8BE0-984F43210346}" type="pres">
      <dgm:prSet presAssocID="{2A5C27F7-ECBF-47A1-8CBE-4AEF6E8929E9}" presName="linComp" presStyleCnt="0"/>
      <dgm:spPr/>
    </dgm:pt>
    <dgm:pt modelId="{1084D265-D8F0-4C48-B520-977BE4A6E739}" type="pres">
      <dgm:prSet presAssocID="{374EFA11-9B4B-474E-A97C-8CF457585CAA}" presName="compNode" presStyleCnt="0"/>
      <dgm:spPr/>
    </dgm:pt>
    <dgm:pt modelId="{129599E0-BB81-4F16-B0A9-F599F3E7D412}" type="pres">
      <dgm:prSet presAssocID="{374EFA11-9B4B-474E-A97C-8CF457585CAA}" presName="bkgdShape" presStyleLbl="node1" presStyleIdx="0" presStyleCnt="3"/>
      <dgm:spPr/>
      <dgm:t>
        <a:bodyPr/>
        <a:lstStyle/>
        <a:p>
          <a:endParaRPr lang="ru-RU"/>
        </a:p>
      </dgm:t>
    </dgm:pt>
    <dgm:pt modelId="{9B4CEF1A-350E-48BC-A524-FF5B15D998AD}" type="pres">
      <dgm:prSet presAssocID="{374EFA11-9B4B-474E-A97C-8CF457585C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4E8AF-7CCE-474F-BE3B-3BE3020CA87C}" type="pres">
      <dgm:prSet presAssocID="{374EFA11-9B4B-474E-A97C-8CF457585CAA}" presName="invisiNode" presStyleLbl="node1" presStyleIdx="0" presStyleCnt="3"/>
      <dgm:spPr/>
    </dgm:pt>
    <dgm:pt modelId="{1FCD1F92-68DD-40D9-9762-37FE857B4405}" type="pres">
      <dgm:prSet presAssocID="{374EFA11-9B4B-474E-A97C-8CF457585CAA}" presName="imagNode" presStyleLbl="fgImgPlace1" presStyleIdx="0" presStyleCnt="3" custScaleX="67638" custScaleY="69697" custLinFactNeighborX="1265" custLinFactNeighborY="-288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1E9983C-587D-42E7-9B63-2D2DD5CF342C}" type="pres">
      <dgm:prSet presAssocID="{0BBCEBB3-A030-4F6D-B64D-0F37F28504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A1B54F-BC57-4E4C-BE62-8C44B6A31025}" type="pres">
      <dgm:prSet presAssocID="{5393F7F9-A5CC-49EB-B6A4-80F141F91161}" presName="compNode" presStyleCnt="0"/>
      <dgm:spPr/>
    </dgm:pt>
    <dgm:pt modelId="{1F955A0C-54EF-4EF0-8B3A-AB39A3D4B632}" type="pres">
      <dgm:prSet presAssocID="{5393F7F9-A5CC-49EB-B6A4-80F141F91161}" presName="bkgdShape" presStyleLbl="node1" presStyleIdx="1" presStyleCnt="3" custLinFactNeighborX="-94"/>
      <dgm:spPr/>
      <dgm:t>
        <a:bodyPr/>
        <a:lstStyle/>
        <a:p>
          <a:endParaRPr lang="ru-RU"/>
        </a:p>
      </dgm:t>
    </dgm:pt>
    <dgm:pt modelId="{BB40E10C-8A66-4519-8B68-AA43C2ADBA06}" type="pres">
      <dgm:prSet presAssocID="{5393F7F9-A5CC-49EB-B6A4-80F141F9116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74DDE-7B89-4AF9-9151-F6EEE8A2EB4B}" type="pres">
      <dgm:prSet presAssocID="{5393F7F9-A5CC-49EB-B6A4-80F141F91161}" presName="invisiNode" presStyleLbl="node1" presStyleIdx="1" presStyleCnt="3"/>
      <dgm:spPr/>
    </dgm:pt>
    <dgm:pt modelId="{54618FD1-671D-4004-A9A5-67F143C70E32}" type="pres">
      <dgm:prSet presAssocID="{5393F7F9-A5CC-49EB-B6A4-80F141F91161}" presName="imagNode" presStyleLbl="fgImgPlace1" presStyleIdx="1" presStyleCnt="3" custScaleX="69635" custScaleY="66401" custLinFactNeighborX="2176" custLinFactNeighborY="-261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BBF7119-D1F6-4144-B693-DC5F610756BD}" type="pres">
      <dgm:prSet presAssocID="{3650963F-4854-46CB-93C7-9822A25EBB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82F87-D9E1-40F7-827D-9F037B05BC3E}" type="pres">
      <dgm:prSet presAssocID="{7ED44F46-0CB4-4FBA-A7F6-FC7DFA8CBBBA}" presName="compNode" presStyleCnt="0"/>
      <dgm:spPr/>
    </dgm:pt>
    <dgm:pt modelId="{ADA0068C-835C-4B6D-B812-2ACC555257FB}" type="pres">
      <dgm:prSet presAssocID="{7ED44F46-0CB4-4FBA-A7F6-FC7DFA8CBBBA}" presName="bkgdShape" presStyleLbl="node1" presStyleIdx="2" presStyleCnt="3"/>
      <dgm:spPr/>
      <dgm:t>
        <a:bodyPr/>
        <a:lstStyle/>
        <a:p>
          <a:endParaRPr lang="ru-RU"/>
        </a:p>
      </dgm:t>
    </dgm:pt>
    <dgm:pt modelId="{0DE75E66-2A2F-4CBE-B732-7FFEF0573DA1}" type="pres">
      <dgm:prSet presAssocID="{7ED44F46-0CB4-4FBA-A7F6-FC7DFA8CBBB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6D0C-9370-4766-B52B-AFE938F85B2F}" type="pres">
      <dgm:prSet presAssocID="{7ED44F46-0CB4-4FBA-A7F6-FC7DFA8CBBBA}" presName="invisiNode" presStyleLbl="node1" presStyleIdx="2" presStyleCnt="3"/>
      <dgm:spPr/>
    </dgm:pt>
    <dgm:pt modelId="{6F0B2157-4C64-4F5F-B1F8-1D9098BE5326}" type="pres">
      <dgm:prSet presAssocID="{7ED44F46-0CB4-4FBA-A7F6-FC7DFA8CBBBA}" presName="imagNode" presStyleLbl="fgImgPlace1" presStyleIdx="2" presStyleCnt="3" custScaleX="67407" custScaleY="69697" custLinFactNeighborX="-3377" custLinFactNeighborY="-2446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DFC1AB43-F080-45C4-8FC0-7B42FB6CDB30}" type="presOf" srcId="{5393F7F9-A5CC-49EB-B6A4-80F141F91161}" destId="{1F955A0C-54EF-4EF0-8B3A-AB39A3D4B632}" srcOrd="0" destOrd="0" presId="urn:microsoft.com/office/officeart/2005/8/layout/hList7"/>
    <dgm:cxn modelId="{B152EDE9-0C59-4CA3-81AE-13DACC2C26D0}" type="presOf" srcId="{3650963F-4854-46CB-93C7-9822A25EBBA1}" destId="{CBBF7119-D1F6-4144-B693-DC5F610756BD}" srcOrd="0" destOrd="0" presId="urn:microsoft.com/office/officeart/2005/8/layout/hList7"/>
    <dgm:cxn modelId="{DD6EC257-1122-4CC6-9896-4268122D9218}" type="presOf" srcId="{7ED44F46-0CB4-4FBA-A7F6-FC7DFA8CBBBA}" destId="{0DE75E66-2A2F-4CBE-B732-7FFEF0573DA1}" srcOrd="1" destOrd="0" presId="urn:microsoft.com/office/officeart/2005/8/layout/hList7"/>
    <dgm:cxn modelId="{751264D3-32F9-4622-87BF-CB78DCE1DD27}" srcId="{2A5C27F7-ECBF-47A1-8CBE-4AEF6E8929E9}" destId="{5393F7F9-A5CC-49EB-B6A4-80F141F91161}" srcOrd="1" destOrd="0" parTransId="{CFAC220D-3CCF-4B1A-BD6F-E207478750A8}" sibTransId="{3650963F-4854-46CB-93C7-9822A25EBBA1}"/>
    <dgm:cxn modelId="{4470176C-F1E7-4D60-BA0D-78D80DA8E435}" type="presOf" srcId="{7ED44F46-0CB4-4FBA-A7F6-FC7DFA8CBBBA}" destId="{ADA0068C-835C-4B6D-B812-2ACC555257FB}" srcOrd="0" destOrd="0" presId="urn:microsoft.com/office/officeart/2005/8/layout/hList7"/>
    <dgm:cxn modelId="{575A0A6E-F530-4C71-98CC-C14660C4DA29}" type="presOf" srcId="{0BBCEBB3-A030-4F6D-B64D-0F37F2850499}" destId="{D1E9983C-587D-42E7-9B63-2D2DD5CF342C}" srcOrd="0" destOrd="0" presId="urn:microsoft.com/office/officeart/2005/8/layout/hList7"/>
    <dgm:cxn modelId="{46A05EFA-BE50-419B-AEC8-01E40CE23C6C}" type="presOf" srcId="{374EFA11-9B4B-474E-A97C-8CF457585CAA}" destId="{129599E0-BB81-4F16-B0A9-F599F3E7D412}" srcOrd="0" destOrd="0" presId="urn:microsoft.com/office/officeart/2005/8/layout/hList7"/>
    <dgm:cxn modelId="{A42B22EF-1CC2-41D0-BDB4-E61CA00A2F89}" type="presOf" srcId="{5393F7F9-A5CC-49EB-B6A4-80F141F91161}" destId="{BB40E10C-8A66-4519-8B68-AA43C2ADBA06}" srcOrd="1" destOrd="0" presId="urn:microsoft.com/office/officeart/2005/8/layout/hList7"/>
    <dgm:cxn modelId="{6AF4BDE6-DC48-4DCB-B2B6-92C1B46E195F}" type="presOf" srcId="{374EFA11-9B4B-474E-A97C-8CF457585CAA}" destId="{9B4CEF1A-350E-48BC-A524-FF5B15D998AD}" srcOrd="1" destOrd="0" presId="urn:microsoft.com/office/officeart/2005/8/layout/hList7"/>
    <dgm:cxn modelId="{A8203233-5113-4C37-B161-22F576F2B310}" type="presOf" srcId="{2A5C27F7-ECBF-47A1-8CBE-4AEF6E8929E9}" destId="{5B321250-4273-4C86-B33B-E3E84DB214EB}" srcOrd="0" destOrd="0" presId="urn:microsoft.com/office/officeart/2005/8/layout/hList7"/>
    <dgm:cxn modelId="{5DCB73F2-8569-470C-BE17-EF9862B6E8A2}" srcId="{2A5C27F7-ECBF-47A1-8CBE-4AEF6E8929E9}" destId="{7ED44F46-0CB4-4FBA-A7F6-FC7DFA8CBBBA}" srcOrd="2" destOrd="0" parTransId="{D3D0E3DB-003E-4965-BCE3-CBBE1887475F}" sibTransId="{FF5A7A82-133A-4939-A56D-DFFA2E3A67EC}"/>
    <dgm:cxn modelId="{FA670687-F23F-4830-9408-6CB634407109}" srcId="{2A5C27F7-ECBF-47A1-8CBE-4AEF6E8929E9}" destId="{374EFA11-9B4B-474E-A97C-8CF457585CAA}" srcOrd="0" destOrd="0" parTransId="{75960929-9C91-41A2-B08F-48950F88AC00}" sibTransId="{0BBCEBB3-A030-4F6D-B64D-0F37F2850499}"/>
    <dgm:cxn modelId="{8F299D5E-4296-4B34-9D23-7FA9D70F2056}" type="presParOf" srcId="{5B321250-4273-4C86-B33B-E3E84DB214EB}" destId="{0EDACA15-E853-4963-A2EC-70ABA09AC961}" srcOrd="0" destOrd="0" presId="urn:microsoft.com/office/officeart/2005/8/layout/hList7"/>
    <dgm:cxn modelId="{507B55DD-29EC-429E-9D49-EB48FFB4D482}" type="presParOf" srcId="{5B321250-4273-4C86-B33B-E3E84DB214EB}" destId="{BAE0C38E-FFD0-4202-8BE0-984F43210346}" srcOrd="1" destOrd="0" presId="urn:microsoft.com/office/officeart/2005/8/layout/hList7"/>
    <dgm:cxn modelId="{3C580B7B-F14B-4FFE-AB1E-A8CB876D420A}" type="presParOf" srcId="{BAE0C38E-FFD0-4202-8BE0-984F43210346}" destId="{1084D265-D8F0-4C48-B520-977BE4A6E739}" srcOrd="0" destOrd="0" presId="urn:microsoft.com/office/officeart/2005/8/layout/hList7"/>
    <dgm:cxn modelId="{58AE6922-9FCC-4919-BB0F-816FDD1EF3AD}" type="presParOf" srcId="{1084D265-D8F0-4C48-B520-977BE4A6E739}" destId="{129599E0-BB81-4F16-B0A9-F599F3E7D412}" srcOrd="0" destOrd="0" presId="urn:microsoft.com/office/officeart/2005/8/layout/hList7"/>
    <dgm:cxn modelId="{73CC8B1E-F58D-4472-9EFF-95CBFA78F555}" type="presParOf" srcId="{1084D265-D8F0-4C48-B520-977BE4A6E739}" destId="{9B4CEF1A-350E-48BC-A524-FF5B15D998AD}" srcOrd="1" destOrd="0" presId="urn:microsoft.com/office/officeart/2005/8/layout/hList7"/>
    <dgm:cxn modelId="{73A1ACCD-3252-459C-9299-768B5888BD88}" type="presParOf" srcId="{1084D265-D8F0-4C48-B520-977BE4A6E739}" destId="{54F4E8AF-7CCE-474F-BE3B-3BE3020CA87C}" srcOrd="2" destOrd="0" presId="urn:microsoft.com/office/officeart/2005/8/layout/hList7"/>
    <dgm:cxn modelId="{CCC6BA12-D573-4DE1-A1CA-41089B4C92A0}" type="presParOf" srcId="{1084D265-D8F0-4C48-B520-977BE4A6E739}" destId="{1FCD1F92-68DD-40D9-9762-37FE857B4405}" srcOrd="3" destOrd="0" presId="urn:microsoft.com/office/officeart/2005/8/layout/hList7"/>
    <dgm:cxn modelId="{94C3077F-5C14-47A7-AC7E-4E236A418BD2}" type="presParOf" srcId="{BAE0C38E-FFD0-4202-8BE0-984F43210346}" destId="{D1E9983C-587D-42E7-9B63-2D2DD5CF342C}" srcOrd="1" destOrd="0" presId="urn:microsoft.com/office/officeart/2005/8/layout/hList7"/>
    <dgm:cxn modelId="{943EC7EB-63E3-4E6F-B3AE-BC334EBF32E1}" type="presParOf" srcId="{BAE0C38E-FFD0-4202-8BE0-984F43210346}" destId="{0BA1B54F-BC57-4E4C-BE62-8C44B6A31025}" srcOrd="2" destOrd="0" presId="urn:microsoft.com/office/officeart/2005/8/layout/hList7"/>
    <dgm:cxn modelId="{B186565C-322F-498B-B275-91213F4EDC3B}" type="presParOf" srcId="{0BA1B54F-BC57-4E4C-BE62-8C44B6A31025}" destId="{1F955A0C-54EF-4EF0-8B3A-AB39A3D4B632}" srcOrd="0" destOrd="0" presId="urn:microsoft.com/office/officeart/2005/8/layout/hList7"/>
    <dgm:cxn modelId="{81A1B171-7946-4E87-B58C-8642FCE9E75F}" type="presParOf" srcId="{0BA1B54F-BC57-4E4C-BE62-8C44B6A31025}" destId="{BB40E10C-8A66-4519-8B68-AA43C2ADBA06}" srcOrd="1" destOrd="0" presId="urn:microsoft.com/office/officeart/2005/8/layout/hList7"/>
    <dgm:cxn modelId="{3BE4FE49-B93F-481F-9948-96E4D4E0B133}" type="presParOf" srcId="{0BA1B54F-BC57-4E4C-BE62-8C44B6A31025}" destId="{E9074DDE-7B89-4AF9-9151-F6EEE8A2EB4B}" srcOrd="2" destOrd="0" presId="urn:microsoft.com/office/officeart/2005/8/layout/hList7"/>
    <dgm:cxn modelId="{216AD14F-14FD-4F7B-9178-090F525B2C29}" type="presParOf" srcId="{0BA1B54F-BC57-4E4C-BE62-8C44B6A31025}" destId="{54618FD1-671D-4004-A9A5-67F143C70E32}" srcOrd="3" destOrd="0" presId="urn:microsoft.com/office/officeart/2005/8/layout/hList7"/>
    <dgm:cxn modelId="{28F97261-45A2-4373-8231-8E87FDFE52E2}" type="presParOf" srcId="{BAE0C38E-FFD0-4202-8BE0-984F43210346}" destId="{CBBF7119-D1F6-4144-B693-DC5F610756BD}" srcOrd="3" destOrd="0" presId="urn:microsoft.com/office/officeart/2005/8/layout/hList7"/>
    <dgm:cxn modelId="{A5620CE3-8D94-4E8D-AA52-DFEA35276BF4}" type="presParOf" srcId="{BAE0C38E-FFD0-4202-8BE0-984F43210346}" destId="{A1082F87-D9E1-40F7-827D-9F037B05BC3E}" srcOrd="4" destOrd="0" presId="urn:microsoft.com/office/officeart/2005/8/layout/hList7"/>
    <dgm:cxn modelId="{1EBA6894-880D-4933-93B5-CB39218B5364}" type="presParOf" srcId="{A1082F87-D9E1-40F7-827D-9F037B05BC3E}" destId="{ADA0068C-835C-4B6D-B812-2ACC555257FB}" srcOrd="0" destOrd="0" presId="urn:microsoft.com/office/officeart/2005/8/layout/hList7"/>
    <dgm:cxn modelId="{958A787E-9276-48D0-9500-F632D423A50B}" type="presParOf" srcId="{A1082F87-D9E1-40F7-827D-9F037B05BC3E}" destId="{0DE75E66-2A2F-4CBE-B732-7FFEF0573DA1}" srcOrd="1" destOrd="0" presId="urn:microsoft.com/office/officeart/2005/8/layout/hList7"/>
    <dgm:cxn modelId="{F4527593-78E3-4792-9289-89C4537BAE17}" type="presParOf" srcId="{A1082F87-D9E1-40F7-827D-9F037B05BC3E}" destId="{B90C6D0C-9370-4766-B52B-AFE938F85B2F}" srcOrd="2" destOrd="0" presId="urn:microsoft.com/office/officeart/2005/8/layout/hList7"/>
    <dgm:cxn modelId="{1875B6FB-F727-40BB-955A-BF81E6FAEE40}" type="presParOf" srcId="{A1082F87-D9E1-40F7-827D-9F037B05BC3E}" destId="{6F0B2157-4C64-4F5F-B1F8-1D9098BE53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599E0-BB81-4F16-B0A9-F599F3E7D412}">
      <dsp:nvSpPr>
        <dsp:cNvPr id="0" name=""/>
        <dsp:cNvSpPr/>
      </dsp:nvSpPr>
      <dsp:spPr>
        <a:xfrm>
          <a:off x="1708" y="0"/>
          <a:ext cx="2658002" cy="4968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муниципальной системы образования как образовательной </a:t>
          </a: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среды, способствующей полноценному развитию личности каждого ребенка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самоопределению и самореализации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" y="1987420"/>
        <a:ext cx="2658002" cy="1987420"/>
      </dsp:txXfrm>
    </dsp:sp>
    <dsp:sp modelId="{1FCD1F92-68DD-40D9-9762-37FE857B4405}">
      <dsp:nvSpPr>
        <dsp:cNvPr id="0" name=""/>
        <dsp:cNvSpPr/>
      </dsp:nvSpPr>
      <dsp:spPr>
        <a:xfrm>
          <a:off x="792094" y="72013"/>
          <a:ext cx="1119089" cy="11531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55A0C-54EF-4EF0-8B3A-AB39A3D4B632}">
      <dsp:nvSpPr>
        <dsp:cNvPr id="0" name=""/>
        <dsp:cNvSpPr/>
      </dsp:nvSpPr>
      <dsp:spPr>
        <a:xfrm>
          <a:off x="2736952" y="0"/>
          <a:ext cx="2658002" cy="4968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важнейшим компонентом образовательной среды </a:t>
          </a: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пространство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которое позволит ребенку осуществить выбор вида деятельности, ее содержания, способа своего участия в ней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952" y="1987420"/>
        <a:ext cx="2658002" cy="1987420"/>
      </dsp:txXfrm>
    </dsp:sp>
    <dsp:sp modelId="{54618FD1-671D-4004-A9A5-67F143C70E32}">
      <dsp:nvSpPr>
        <dsp:cNvPr id="0" name=""/>
        <dsp:cNvSpPr/>
      </dsp:nvSpPr>
      <dsp:spPr>
        <a:xfrm>
          <a:off x="3528389" y="144018"/>
          <a:ext cx="1152130" cy="10986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068C-835C-4B6D-B812-2ACC555257FB}">
      <dsp:nvSpPr>
        <dsp:cNvPr id="0" name=""/>
        <dsp:cNvSpPr/>
      </dsp:nvSpPr>
      <dsp:spPr>
        <a:xfrm>
          <a:off x="5477193" y="0"/>
          <a:ext cx="2658002" cy="4968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эффективной  системы   условий и средств,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обеспечивающих </a:t>
          </a: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сопровождения и развития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одарённого ребёнка на разных возрастных этапах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7193" y="1987420"/>
        <a:ext cx="2658002" cy="1987420"/>
      </dsp:txXfrm>
    </dsp:sp>
    <dsp:sp modelId="{6F0B2157-4C64-4F5F-B1F8-1D9098BE5326}">
      <dsp:nvSpPr>
        <dsp:cNvPr id="0" name=""/>
        <dsp:cNvSpPr/>
      </dsp:nvSpPr>
      <dsp:spPr>
        <a:xfrm>
          <a:off x="6192687" y="144018"/>
          <a:ext cx="1115267" cy="11531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ACA15-E853-4963-A2EC-70ABA09AC961}">
      <dsp:nvSpPr>
        <dsp:cNvPr id="0" name=""/>
        <dsp:cNvSpPr/>
      </dsp:nvSpPr>
      <dsp:spPr>
        <a:xfrm flipH="1" flipV="1">
          <a:off x="381733" y="4738014"/>
          <a:ext cx="7275970" cy="45723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0EE4-CA39-48D6-BA55-AB86D01A6164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D55A-08B4-4C3C-A98E-C91A1549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0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344816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Комитет образования Администрации муниципального образования «Рославльский район»  Смоленской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проект по выявлению, сопровождению и поддержке одарённых детей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«ТАЛАНТ И УСПЕХ»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37112"/>
            <a:ext cx="73523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Чепёлкина Татьяна Евгеньевна,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</a:t>
            </a:r>
          </a:p>
          <a:p>
            <a:pPr algn="r"/>
            <a:r>
              <a:rPr lang="ru-RU" sz="20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Рославльского</a:t>
            </a:r>
            <a:r>
              <a:rPr lang="ru-RU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комитета образования</a:t>
            </a:r>
            <a:endParaRPr lang="ru-RU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Bodrova\Desktop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8961"/>
            <a:ext cx="3391691" cy="2011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676979"/>
            <a:ext cx="8229600" cy="47705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Событийные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algn="ctr"/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</a:rPr>
              <a:t>выплата </a:t>
            </a:r>
            <a:r>
              <a:rPr lang="ru-RU" sz="2400" dirty="0">
                <a:latin typeface="Times New Roman"/>
                <a:ea typeface="Calibri"/>
              </a:rPr>
              <a:t>стипендий Администрации муниципального образования «Рославльский район» Смоленской области одарённым и талантливым </a:t>
            </a:r>
            <a:r>
              <a:rPr lang="ru-RU" sz="2400" dirty="0" smtClean="0">
                <a:latin typeface="Times New Roman"/>
                <a:ea typeface="Calibri"/>
              </a:rPr>
              <a:t>детям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стимулирование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оплаты труда педагогических работников средствами показателей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      эффективного контракта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</a:rPr>
              <a:t>участие </a:t>
            </a:r>
            <a:r>
              <a:rPr lang="ru-RU" sz="2400" dirty="0">
                <a:latin typeface="Times New Roman"/>
                <a:ea typeface="Calibri"/>
              </a:rPr>
              <a:t>в конкурсе на соискание Гранта Администрации муниципального образования «Рославльский район» Смоленской </a:t>
            </a:r>
            <a:r>
              <a:rPr lang="ru-RU" sz="2400" dirty="0" smtClean="0">
                <a:latin typeface="Times New Roman"/>
                <a:ea typeface="Calibri"/>
              </a:rPr>
              <a:t>области для педагогов образовательных организаций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343" y="27089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714" y="980729"/>
            <a:ext cx="706367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19526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В основе содержания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положен проектный замысел создания муниципальной модели сопровождения и механизма координации деятельности общеобразовательных учреждений по развитию и сопровождению одарённых детей в муниципальном образовании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Рославльский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район» Смоленской области.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59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07268"/>
              </p:ext>
            </p:extLst>
          </p:nvPr>
        </p:nvGraphicFramePr>
        <p:xfrm>
          <a:off x="539552" y="1340768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5312" y="47667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3300"/>
                </a:solidFill>
                <a:latin typeface="Times New Roman"/>
              </a:rPr>
              <a:t>Ведущие идеи проекта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124744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Первое направление</a:t>
            </a:r>
          </a:p>
          <a:p>
            <a:pPr algn="ctr">
              <a:spcAft>
                <a:spcPts val="0"/>
              </a:spcAft>
            </a:pPr>
            <a:endParaRPr lang="ru-RU" sz="3600" b="1" u="sng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оздание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комплекса диагностических процедур и методов, направленных на раннее выявление и отслеживание развития одарённых детей</a:t>
            </a:r>
            <a:endParaRPr lang="ru-RU" sz="3200" dirty="0">
              <a:ea typeface="Calibri"/>
              <a:cs typeface="Times New Roman"/>
            </a:endParaRPr>
          </a:p>
          <a:p>
            <a:pPr algn="ctr"/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1" y="692696"/>
            <a:ext cx="8229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u="sng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Событийные практики</a:t>
            </a:r>
          </a:p>
          <a:p>
            <a:pPr algn="ctr"/>
            <a:endParaRPr lang="ru-RU" sz="3600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муниципальной базы одарённых детей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</a:rPr>
              <a:t>мониторинг </a:t>
            </a:r>
            <a:r>
              <a:rPr lang="ru-RU" sz="2800" dirty="0">
                <a:latin typeface="Times New Roman"/>
                <a:ea typeface="Calibri"/>
              </a:rPr>
              <a:t>показателей динамики развития одарённых </a:t>
            </a:r>
            <a:r>
              <a:rPr lang="ru-RU" sz="2800" dirty="0" smtClean="0">
                <a:latin typeface="Times New Roman"/>
                <a:ea typeface="Calibri"/>
              </a:rPr>
              <a:t>детей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банка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информационно-методических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материалов </a:t>
            </a:r>
            <a:r>
              <a:rPr lang="ru-RU" sz="2800" dirty="0" smtClean="0">
                <a:latin typeface="Times New Roman"/>
                <a:ea typeface="Calibri"/>
              </a:rPr>
              <a:t>(</a:t>
            </a:r>
            <a:r>
              <a:rPr lang="ru-RU" sz="2800" dirty="0">
                <a:latin typeface="Times New Roman"/>
                <a:ea typeface="Calibri"/>
              </a:rPr>
              <a:t>методик, диагностик, тренингов) </a:t>
            </a:r>
            <a:endParaRPr lang="ru-RU" sz="2800" dirty="0" smtClean="0">
              <a:latin typeface="Times New Roman"/>
              <a:ea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ru-RU" sz="3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u="sng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180528" y="-43976"/>
            <a:ext cx="9589252" cy="69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7625" y="674693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220169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Второе направление</a:t>
            </a:r>
            <a:endParaRPr lang="ru-RU" sz="3600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Интеграция различных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субъектов образовательной деятельности в условиях непрерывного социально – педагогического сопровождения одарённых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-14514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907121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Эффективные событийные практики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635" y="1772816"/>
            <a:ext cx="8075240" cy="4209331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</a:rPr>
              <a:t> Организация </a:t>
            </a:r>
            <a:r>
              <a:rPr lang="ru-RU" b="1" dirty="0">
                <a:latin typeface="Times New Roman"/>
                <a:ea typeface="Calibri"/>
              </a:rPr>
              <a:t>взаимодействия образовательных организаций в вопросах сопровождения и развития </a:t>
            </a:r>
            <a:r>
              <a:rPr lang="ru-RU" b="1" dirty="0" smtClean="0">
                <a:latin typeface="Times New Roman"/>
                <a:ea typeface="Calibri"/>
              </a:rPr>
              <a:t>интеллектуальной  одарённости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ru-RU" b="1" dirty="0">
              <a:latin typeface="Times New Roman"/>
              <a:ea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</a:rPr>
              <a:t> Организация </a:t>
            </a:r>
            <a:r>
              <a:rPr lang="ru-RU" b="1" dirty="0">
                <a:latin typeface="Times New Roman"/>
                <a:ea typeface="Calibri"/>
              </a:rPr>
              <a:t>и проведение муниципальных конкурсов, интеллектуальных </a:t>
            </a:r>
            <a:r>
              <a:rPr lang="ru-RU" b="1" dirty="0" smtClean="0">
                <a:latin typeface="Times New Roman"/>
                <a:ea typeface="Calibri"/>
              </a:rPr>
              <a:t>игр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ru-RU" b="1" dirty="0">
              <a:latin typeface="Times New Roman"/>
              <a:ea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</a:rPr>
              <a:t> Организация и проведение научно-практических конференций, фестивалей</a:t>
            </a:r>
          </a:p>
          <a:p>
            <a:pPr lvl="2"/>
            <a:endParaRPr lang="ru-RU" b="1" dirty="0" smtClean="0">
              <a:latin typeface="Times New Roman"/>
              <a:ea typeface="Calibri"/>
            </a:endParaRP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26407" y="0"/>
            <a:ext cx="917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6910" y="980728"/>
            <a:ext cx="8496943" cy="44627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Третье направление</a:t>
            </a:r>
            <a:endParaRPr lang="ru-RU" sz="3200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Повышение профессиональной 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компетенции педагогов, работающих с одарёнными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детьми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3200" dirty="0">
              <a:ea typeface="Calibri"/>
              <a:cs typeface="Times New Roman"/>
            </a:endParaRPr>
          </a:p>
          <a:p>
            <a:pPr algn="ctr"/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73016"/>
            <a:ext cx="4030623" cy="2519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fon-dlya-ram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49" r="3054" b="2405"/>
          <a:stretch/>
        </p:blipFill>
        <p:spPr bwMode="auto">
          <a:xfrm>
            <a:off x="-180528" y="-43976"/>
            <a:ext cx="9589252" cy="69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7625" y="674693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6469" y="1668074"/>
            <a:ext cx="5904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Четвертое направление</a:t>
            </a:r>
            <a:endParaRPr lang="ru-RU" sz="3200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Система стимулирования детей и педагогов, сопровождающих одарённых детей </a:t>
            </a:r>
            <a:endParaRPr lang="ru-RU" sz="3200" dirty="0">
              <a:ea typeface="Calibri"/>
              <a:cs typeface="Times New Roman"/>
            </a:endParaRP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270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Аленушка</dc:creator>
  <cp:lastModifiedBy>User</cp:lastModifiedBy>
  <cp:revision>60</cp:revision>
  <dcterms:created xsi:type="dcterms:W3CDTF">2015-01-26T17:31:00Z</dcterms:created>
  <dcterms:modified xsi:type="dcterms:W3CDTF">2017-04-23T18:51:17Z</dcterms:modified>
</cp:coreProperties>
</file>