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60E33-EFF6-4925-842C-726A924AB8AC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F5ADAB0-B4D7-4508-9596-2628174AEE1B}">
      <dgm:prSet phldrT="[Текст]" custT="1"/>
      <dgm:spPr/>
      <dgm:t>
        <a:bodyPr/>
        <a:lstStyle/>
        <a:p>
          <a:r>
            <a:rPr lang="ru-RU" sz="3600" dirty="0" smtClean="0">
              <a:solidFill>
                <a:schemeClr val="tx1"/>
              </a:solidFill>
            </a:rPr>
            <a:t>Ненасытный в познании</a:t>
          </a:r>
          <a:endParaRPr lang="ru-RU" sz="3600" dirty="0">
            <a:solidFill>
              <a:schemeClr val="tx1"/>
            </a:solidFill>
          </a:endParaRPr>
        </a:p>
      </dgm:t>
    </dgm:pt>
    <dgm:pt modelId="{E82D622C-EB6C-4E5F-B68D-64046F51034E}" type="parTrans" cxnId="{FA1E7783-39B9-4DDB-81DA-A74F2CC4B3EF}">
      <dgm:prSet/>
      <dgm:spPr/>
      <dgm:t>
        <a:bodyPr/>
        <a:lstStyle/>
        <a:p>
          <a:endParaRPr lang="ru-RU"/>
        </a:p>
      </dgm:t>
    </dgm:pt>
    <dgm:pt modelId="{0D425221-47BF-4235-BEDB-BD20C792692C}" type="sibTrans" cxnId="{FA1E7783-39B9-4DDB-81DA-A74F2CC4B3EF}">
      <dgm:prSet/>
      <dgm:spPr/>
      <dgm:t>
        <a:bodyPr/>
        <a:lstStyle/>
        <a:p>
          <a:endParaRPr lang="ru-RU"/>
        </a:p>
      </dgm:t>
    </dgm:pt>
    <dgm:pt modelId="{110E1A98-C3B3-4DCD-8689-87F1115B9E3F}">
      <dgm:prSet phldrT="[Текст]"/>
      <dgm:spPr/>
      <dgm:t>
        <a:bodyPr/>
        <a:lstStyle/>
        <a:p>
          <a:r>
            <a:rPr lang="ru-RU" dirty="0" smtClean="0"/>
            <a:t>Высокая работоспособность</a:t>
          </a:r>
          <a:endParaRPr lang="ru-RU" dirty="0"/>
        </a:p>
      </dgm:t>
    </dgm:pt>
    <dgm:pt modelId="{DAB10E22-5542-4C67-A8C2-FFA22637A0D2}" type="parTrans" cxnId="{883D604B-92F8-4E5E-AA40-990CA4556CA3}">
      <dgm:prSet/>
      <dgm:spPr/>
      <dgm:t>
        <a:bodyPr/>
        <a:lstStyle/>
        <a:p>
          <a:endParaRPr lang="ru-RU"/>
        </a:p>
      </dgm:t>
    </dgm:pt>
    <dgm:pt modelId="{6DDFAA7E-0EDE-40B6-888A-6DA3F1F09C0B}" type="sibTrans" cxnId="{883D604B-92F8-4E5E-AA40-990CA4556CA3}">
      <dgm:prSet/>
      <dgm:spPr/>
      <dgm:t>
        <a:bodyPr/>
        <a:lstStyle/>
        <a:p>
          <a:endParaRPr lang="ru-RU"/>
        </a:p>
      </dgm:t>
    </dgm:pt>
    <dgm:pt modelId="{6305CE4D-4C41-4D06-8D23-59843DD4C9C6}">
      <dgm:prSet phldrT="[Текст]"/>
      <dgm:spPr/>
      <dgm:t>
        <a:bodyPr/>
        <a:lstStyle/>
        <a:p>
          <a:r>
            <a:rPr lang="ru-RU" dirty="0" smtClean="0"/>
            <a:t>Самостоятельность в выборе </a:t>
          </a:r>
          <a:endParaRPr lang="ru-RU" dirty="0"/>
        </a:p>
      </dgm:t>
    </dgm:pt>
    <dgm:pt modelId="{81DCB748-ABEC-4ECC-B56C-CC959CDAD24A}" type="parTrans" cxnId="{9014FFE0-47D2-427F-B891-C7F44595E924}">
      <dgm:prSet/>
      <dgm:spPr/>
      <dgm:t>
        <a:bodyPr/>
        <a:lstStyle/>
        <a:p>
          <a:endParaRPr lang="ru-RU"/>
        </a:p>
      </dgm:t>
    </dgm:pt>
    <dgm:pt modelId="{6925747A-4AC3-4C88-B0EE-29F50291CC95}" type="sibTrans" cxnId="{9014FFE0-47D2-427F-B891-C7F44595E924}">
      <dgm:prSet/>
      <dgm:spPr/>
      <dgm:t>
        <a:bodyPr/>
        <a:lstStyle/>
        <a:p>
          <a:endParaRPr lang="ru-RU"/>
        </a:p>
      </dgm:t>
    </dgm:pt>
    <dgm:pt modelId="{468BF41A-9291-4F3A-B804-FDF439D0CF77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Повышенная эмоциональность</a:t>
          </a:r>
          <a:endParaRPr lang="ru-RU" sz="3200" dirty="0">
            <a:solidFill>
              <a:schemeClr val="tx1"/>
            </a:solidFill>
          </a:endParaRPr>
        </a:p>
      </dgm:t>
    </dgm:pt>
    <dgm:pt modelId="{FD9DF5F3-8341-4D2D-87BD-8D96B68C5C1C}" type="parTrans" cxnId="{6BFFC0CA-B49A-4354-8743-7107DD4FAAB0}">
      <dgm:prSet/>
      <dgm:spPr/>
      <dgm:t>
        <a:bodyPr/>
        <a:lstStyle/>
        <a:p>
          <a:endParaRPr lang="ru-RU"/>
        </a:p>
      </dgm:t>
    </dgm:pt>
    <dgm:pt modelId="{120DDA96-0C8E-4CB1-AC5A-80B03EDE0E5F}" type="sibTrans" cxnId="{6BFFC0CA-B49A-4354-8743-7107DD4FAAB0}">
      <dgm:prSet/>
      <dgm:spPr/>
      <dgm:t>
        <a:bodyPr/>
        <a:lstStyle/>
        <a:p>
          <a:endParaRPr lang="ru-RU"/>
        </a:p>
      </dgm:t>
    </dgm:pt>
    <dgm:pt modelId="{5AA43385-D22C-4637-9235-FB6588C9BD8C}">
      <dgm:prSet phldrT="[Текст]"/>
      <dgm:spPr/>
      <dgm:t>
        <a:bodyPr/>
        <a:lstStyle/>
        <a:p>
          <a:r>
            <a:rPr lang="ru-RU" dirty="0" smtClean="0"/>
            <a:t>Сложный характер</a:t>
          </a:r>
          <a:endParaRPr lang="ru-RU" dirty="0"/>
        </a:p>
      </dgm:t>
    </dgm:pt>
    <dgm:pt modelId="{A4826A25-CACA-4317-ADF2-BD8E58D63135}" type="parTrans" cxnId="{E003A510-BC2B-4982-878E-E183882353FC}">
      <dgm:prSet/>
      <dgm:spPr/>
      <dgm:t>
        <a:bodyPr/>
        <a:lstStyle/>
        <a:p>
          <a:endParaRPr lang="ru-RU"/>
        </a:p>
      </dgm:t>
    </dgm:pt>
    <dgm:pt modelId="{33A16B9E-FAD0-4EF9-9E15-95E485AF865B}" type="sibTrans" cxnId="{E003A510-BC2B-4982-878E-E183882353FC}">
      <dgm:prSet/>
      <dgm:spPr/>
      <dgm:t>
        <a:bodyPr/>
        <a:lstStyle/>
        <a:p>
          <a:endParaRPr lang="ru-RU"/>
        </a:p>
      </dgm:t>
    </dgm:pt>
    <dgm:pt modelId="{7B281B98-8163-4A44-ABC5-88B2DC7C112E}">
      <dgm:prSet phldrT="[Текст]"/>
      <dgm:spPr/>
      <dgm:t>
        <a:bodyPr/>
        <a:lstStyle/>
        <a:p>
          <a:r>
            <a:rPr lang="ru-RU" dirty="0" smtClean="0"/>
            <a:t>Не уживается</a:t>
          </a:r>
          <a:endParaRPr lang="ru-RU" dirty="0"/>
        </a:p>
      </dgm:t>
    </dgm:pt>
    <dgm:pt modelId="{8748F9CD-D6B4-467A-A5AB-1D752F1EFE57}" type="parTrans" cxnId="{8AAE2AA1-BE58-437A-8F0C-4010EF05FBD3}">
      <dgm:prSet/>
      <dgm:spPr/>
      <dgm:t>
        <a:bodyPr/>
        <a:lstStyle/>
        <a:p>
          <a:endParaRPr lang="ru-RU"/>
        </a:p>
      </dgm:t>
    </dgm:pt>
    <dgm:pt modelId="{C1AC75C9-4387-419A-A30B-6DA6941EA2F4}" type="sibTrans" cxnId="{8AAE2AA1-BE58-437A-8F0C-4010EF05FBD3}">
      <dgm:prSet/>
      <dgm:spPr/>
      <dgm:t>
        <a:bodyPr/>
        <a:lstStyle/>
        <a:p>
          <a:endParaRPr lang="ru-RU"/>
        </a:p>
      </dgm:t>
    </dgm:pt>
    <dgm:pt modelId="{6C139D9E-86C4-4FE4-9C22-BECA7F88F424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Необычное видение, мышление</a:t>
          </a:r>
          <a:endParaRPr lang="ru-RU" sz="3200" dirty="0">
            <a:solidFill>
              <a:schemeClr val="tx1"/>
            </a:solidFill>
          </a:endParaRPr>
        </a:p>
      </dgm:t>
    </dgm:pt>
    <dgm:pt modelId="{9FE6DB16-79CB-4E72-8A82-7B72781C00B7}" type="parTrans" cxnId="{7D43B6BA-0E60-4B91-AD4B-DCE9077D4744}">
      <dgm:prSet/>
      <dgm:spPr/>
      <dgm:t>
        <a:bodyPr/>
        <a:lstStyle/>
        <a:p>
          <a:endParaRPr lang="ru-RU"/>
        </a:p>
      </dgm:t>
    </dgm:pt>
    <dgm:pt modelId="{62137E39-90A8-41CF-90B9-6D00294D862E}" type="sibTrans" cxnId="{7D43B6BA-0E60-4B91-AD4B-DCE9077D4744}">
      <dgm:prSet/>
      <dgm:spPr/>
      <dgm:t>
        <a:bodyPr/>
        <a:lstStyle/>
        <a:p>
          <a:endParaRPr lang="ru-RU"/>
        </a:p>
      </dgm:t>
    </dgm:pt>
    <dgm:pt modelId="{6FEE4485-4EC0-4EEF-9FA4-C35ED5B78EB4}">
      <dgm:prSet phldrT="[Текст]"/>
      <dgm:spPr/>
      <dgm:t>
        <a:bodyPr/>
        <a:lstStyle/>
        <a:p>
          <a:r>
            <a:rPr lang="ru-RU" dirty="0" smtClean="0"/>
            <a:t>«</a:t>
          </a:r>
          <a:r>
            <a:rPr lang="ru-RU" dirty="0" err="1" smtClean="0"/>
            <a:t>Крейзитивность</a:t>
          </a:r>
          <a:r>
            <a:rPr lang="ru-RU" dirty="0" smtClean="0"/>
            <a:t>»</a:t>
          </a:r>
          <a:endParaRPr lang="ru-RU" dirty="0"/>
        </a:p>
      </dgm:t>
    </dgm:pt>
    <dgm:pt modelId="{8CFCF708-5C74-433D-82F1-195B11850C10}" type="parTrans" cxnId="{D6E54D85-411D-4C2A-9BFD-0CE5D2FBE5AE}">
      <dgm:prSet/>
      <dgm:spPr/>
      <dgm:t>
        <a:bodyPr/>
        <a:lstStyle/>
        <a:p>
          <a:endParaRPr lang="ru-RU"/>
        </a:p>
      </dgm:t>
    </dgm:pt>
    <dgm:pt modelId="{D7A47291-C5BB-46DA-902A-1A32D18724A2}" type="sibTrans" cxnId="{D6E54D85-411D-4C2A-9BFD-0CE5D2FBE5AE}">
      <dgm:prSet/>
      <dgm:spPr/>
      <dgm:t>
        <a:bodyPr/>
        <a:lstStyle/>
        <a:p>
          <a:endParaRPr lang="ru-RU"/>
        </a:p>
      </dgm:t>
    </dgm:pt>
    <dgm:pt modelId="{07B498AE-8895-4E66-90C6-EE7E1471E158}">
      <dgm:prSet phldrT="[Текст]"/>
      <dgm:spPr/>
      <dgm:t>
        <a:bodyPr/>
        <a:lstStyle/>
        <a:p>
          <a:r>
            <a:rPr lang="ru-RU" dirty="0" err="1" smtClean="0"/>
            <a:t>Креативность</a:t>
          </a:r>
          <a:endParaRPr lang="ru-RU" dirty="0"/>
        </a:p>
      </dgm:t>
    </dgm:pt>
    <dgm:pt modelId="{0D8C94FD-48C1-4878-B3B7-F96A0D524888}" type="parTrans" cxnId="{96413A3E-9989-4849-973D-7D35A82846B6}">
      <dgm:prSet/>
      <dgm:spPr/>
      <dgm:t>
        <a:bodyPr/>
        <a:lstStyle/>
        <a:p>
          <a:endParaRPr lang="ru-RU"/>
        </a:p>
      </dgm:t>
    </dgm:pt>
    <dgm:pt modelId="{B40F7C8D-86C2-4F1B-A08D-CD3647F1F69D}" type="sibTrans" cxnId="{96413A3E-9989-4849-973D-7D35A82846B6}">
      <dgm:prSet/>
      <dgm:spPr/>
      <dgm:t>
        <a:bodyPr/>
        <a:lstStyle/>
        <a:p>
          <a:endParaRPr lang="ru-RU"/>
        </a:p>
      </dgm:t>
    </dgm:pt>
    <dgm:pt modelId="{01BE4C06-7A20-4EF8-B087-07A6348DE008}" type="pres">
      <dgm:prSet presAssocID="{90060E33-EFF6-4925-842C-726A924AB8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94DDCB-1C1E-4532-88ED-8401984BD1D6}" type="pres">
      <dgm:prSet presAssocID="{6C139D9E-86C4-4FE4-9C22-BECA7F88F424}" presName="boxAndChildren" presStyleCnt="0"/>
      <dgm:spPr/>
      <dgm:t>
        <a:bodyPr/>
        <a:lstStyle/>
        <a:p>
          <a:endParaRPr lang="ru-RU"/>
        </a:p>
      </dgm:t>
    </dgm:pt>
    <dgm:pt modelId="{D658B1F8-FC67-4A79-8F2E-DBD4355A9DC6}" type="pres">
      <dgm:prSet presAssocID="{6C139D9E-86C4-4FE4-9C22-BECA7F88F424}" presName="parentTextBox" presStyleLbl="node1" presStyleIdx="0" presStyleCnt="3"/>
      <dgm:spPr/>
      <dgm:t>
        <a:bodyPr/>
        <a:lstStyle/>
        <a:p>
          <a:endParaRPr lang="ru-RU"/>
        </a:p>
      </dgm:t>
    </dgm:pt>
    <dgm:pt modelId="{C89043D1-58AB-49D5-81F7-E9AF4FDAF2A2}" type="pres">
      <dgm:prSet presAssocID="{6C139D9E-86C4-4FE4-9C22-BECA7F88F424}" presName="entireBox" presStyleLbl="node1" presStyleIdx="0" presStyleCnt="3"/>
      <dgm:spPr/>
      <dgm:t>
        <a:bodyPr/>
        <a:lstStyle/>
        <a:p>
          <a:endParaRPr lang="ru-RU"/>
        </a:p>
      </dgm:t>
    </dgm:pt>
    <dgm:pt modelId="{7E8D6E3D-D739-4552-8A49-ACAA1D4FEEE5}" type="pres">
      <dgm:prSet presAssocID="{6C139D9E-86C4-4FE4-9C22-BECA7F88F424}" presName="descendantBox" presStyleCnt="0"/>
      <dgm:spPr/>
      <dgm:t>
        <a:bodyPr/>
        <a:lstStyle/>
        <a:p>
          <a:endParaRPr lang="ru-RU"/>
        </a:p>
      </dgm:t>
    </dgm:pt>
    <dgm:pt modelId="{97169AD6-A3ED-498B-8311-1E3AC33A7AC8}" type="pres">
      <dgm:prSet presAssocID="{6FEE4485-4EC0-4EEF-9FA4-C35ED5B78EB4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C141B-25B0-43C8-B9AD-79F17CB4838D}" type="pres">
      <dgm:prSet presAssocID="{07B498AE-8895-4E66-90C6-EE7E1471E158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A9CD3-E557-47AC-81B1-5CB8BDD6CFA0}" type="pres">
      <dgm:prSet presAssocID="{120DDA96-0C8E-4CB1-AC5A-80B03EDE0E5F}" presName="sp" presStyleCnt="0"/>
      <dgm:spPr/>
      <dgm:t>
        <a:bodyPr/>
        <a:lstStyle/>
        <a:p>
          <a:endParaRPr lang="ru-RU"/>
        </a:p>
      </dgm:t>
    </dgm:pt>
    <dgm:pt modelId="{74C89B44-7417-4132-8A25-A15348879418}" type="pres">
      <dgm:prSet presAssocID="{468BF41A-9291-4F3A-B804-FDF439D0CF77}" presName="arrowAndChildren" presStyleCnt="0"/>
      <dgm:spPr/>
      <dgm:t>
        <a:bodyPr/>
        <a:lstStyle/>
        <a:p>
          <a:endParaRPr lang="ru-RU"/>
        </a:p>
      </dgm:t>
    </dgm:pt>
    <dgm:pt modelId="{AD4C9090-77FC-4A07-8511-9D39276E4B34}" type="pres">
      <dgm:prSet presAssocID="{468BF41A-9291-4F3A-B804-FDF439D0CF77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55F27EE-22D9-4113-8CBA-DB902EF99BB7}" type="pres">
      <dgm:prSet presAssocID="{468BF41A-9291-4F3A-B804-FDF439D0CF77}" presName="arrow" presStyleLbl="node1" presStyleIdx="1" presStyleCnt="3"/>
      <dgm:spPr/>
      <dgm:t>
        <a:bodyPr/>
        <a:lstStyle/>
        <a:p>
          <a:endParaRPr lang="ru-RU"/>
        </a:p>
      </dgm:t>
    </dgm:pt>
    <dgm:pt modelId="{EF0081FF-B116-4D3C-BA7B-0CB1FE11F2F6}" type="pres">
      <dgm:prSet presAssocID="{468BF41A-9291-4F3A-B804-FDF439D0CF77}" presName="descendantArrow" presStyleCnt="0"/>
      <dgm:spPr/>
      <dgm:t>
        <a:bodyPr/>
        <a:lstStyle/>
        <a:p>
          <a:endParaRPr lang="ru-RU"/>
        </a:p>
      </dgm:t>
    </dgm:pt>
    <dgm:pt modelId="{FDFF6469-9B3F-47A9-BE39-3E154832AAEA}" type="pres">
      <dgm:prSet presAssocID="{5AA43385-D22C-4637-9235-FB6588C9BD8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D198E-70A0-441E-B60D-CFEC932AB9C1}" type="pres">
      <dgm:prSet presAssocID="{7B281B98-8163-4A44-ABC5-88B2DC7C112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93C24-CEF5-4025-BDF8-854F767F468F}" type="pres">
      <dgm:prSet presAssocID="{0D425221-47BF-4235-BEDB-BD20C792692C}" presName="sp" presStyleCnt="0"/>
      <dgm:spPr/>
      <dgm:t>
        <a:bodyPr/>
        <a:lstStyle/>
        <a:p>
          <a:endParaRPr lang="ru-RU"/>
        </a:p>
      </dgm:t>
    </dgm:pt>
    <dgm:pt modelId="{174B3AF9-4A6F-4D9D-8989-107977A0C7B9}" type="pres">
      <dgm:prSet presAssocID="{8F5ADAB0-B4D7-4508-9596-2628174AEE1B}" presName="arrowAndChildren" presStyleCnt="0"/>
      <dgm:spPr/>
      <dgm:t>
        <a:bodyPr/>
        <a:lstStyle/>
        <a:p>
          <a:endParaRPr lang="ru-RU"/>
        </a:p>
      </dgm:t>
    </dgm:pt>
    <dgm:pt modelId="{E9293592-1232-45BC-BFB0-26856F17CA03}" type="pres">
      <dgm:prSet presAssocID="{8F5ADAB0-B4D7-4508-9596-2628174AEE1B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DF70A43-3C35-43D2-9692-42AD0E68C116}" type="pres">
      <dgm:prSet presAssocID="{8F5ADAB0-B4D7-4508-9596-2628174AEE1B}" presName="arrow" presStyleLbl="node1" presStyleIdx="2" presStyleCnt="3" custLinFactNeighborY="-46"/>
      <dgm:spPr/>
      <dgm:t>
        <a:bodyPr/>
        <a:lstStyle/>
        <a:p>
          <a:endParaRPr lang="ru-RU"/>
        </a:p>
      </dgm:t>
    </dgm:pt>
    <dgm:pt modelId="{0FFA3EC9-C84C-4B1D-BD80-9839D803179C}" type="pres">
      <dgm:prSet presAssocID="{8F5ADAB0-B4D7-4508-9596-2628174AEE1B}" presName="descendantArrow" presStyleCnt="0"/>
      <dgm:spPr/>
      <dgm:t>
        <a:bodyPr/>
        <a:lstStyle/>
        <a:p>
          <a:endParaRPr lang="ru-RU"/>
        </a:p>
      </dgm:t>
    </dgm:pt>
    <dgm:pt modelId="{70DC8573-A2B0-458F-A896-F386108A9687}" type="pres">
      <dgm:prSet presAssocID="{110E1A98-C3B3-4DCD-8689-87F1115B9E3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46A2F-7775-4931-AC0D-B3A85C06ADC3}" type="pres">
      <dgm:prSet presAssocID="{6305CE4D-4C41-4D06-8D23-59843DD4C9C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4B947E-02CE-44D0-A5FB-C4098DC8701B}" type="presOf" srcId="{6FEE4485-4EC0-4EEF-9FA4-C35ED5B78EB4}" destId="{97169AD6-A3ED-498B-8311-1E3AC33A7AC8}" srcOrd="0" destOrd="0" presId="urn:microsoft.com/office/officeart/2005/8/layout/process4"/>
    <dgm:cxn modelId="{777553DC-007F-4CCF-BCEE-4C93CFB7C9D6}" type="presOf" srcId="{468BF41A-9291-4F3A-B804-FDF439D0CF77}" destId="{955F27EE-22D9-4113-8CBA-DB902EF99BB7}" srcOrd="1" destOrd="0" presId="urn:microsoft.com/office/officeart/2005/8/layout/process4"/>
    <dgm:cxn modelId="{91B3649C-2078-42A6-97D2-89BF10B61423}" type="presOf" srcId="{5AA43385-D22C-4637-9235-FB6588C9BD8C}" destId="{FDFF6469-9B3F-47A9-BE39-3E154832AAEA}" srcOrd="0" destOrd="0" presId="urn:microsoft.com/office/officeart/2005/8/layout/process4"/>
    <dgm:cxn modelId="{6BFFC0CA-B49A-4354-8743-7107DD4FAAB0}" srcId="{90060E33-EFF6-4925-842C-726A924AB8AC}" destId="{468BF41A-9291-4F3A-B804-FDF439D0CF77}" srcOrd="1" destOrd="0" parTransId="{FD9DF5F3-8341-4D2D-87BD-8D96B68C5C1C}" sibTransId="{120DDA96-0C8E-4CB1-AC5A-80B03EDE0E5F}"/>
    <dgm:cxn modelId="{B7A8E51C-1694-490E-B0C8-C8A8E989618B}" type="presOf" srcId="{468BF41A-9291-4F3A-B804-FDF439D0CF77}" destId="{AD4C9090-77FC-4A07-8511-9D39276E4B34}" srcOrd="0" destOrd="0" presId="urn:microsoft.com/office/officeart/2005/8/layout/process4"/>
    <dgm:cxn modelId="{FA06FFA9-CFBA-435B-A81A-9F35B9E7D027}" type="presOf" srcId="{8F5ADAB0-B4D7-4508-9596-2628174AEE1B}" destId="{ADF70A43-3C35-43D2-9692-42AD0E68C116}" srcOrd="1" destOrd="0" presId="urn:microsoft.com/office/officeart/2005/8/layout/process4"/>
    <dgm:cxn modelId="{F724F791-54F0-4C48-B8C9-5932B0FC3561}" type="presOf" srcId="{07B498AE-8895-4E66-90C6-EE7E1471E158}" destId="{9C1C141B-25B0-43C8-B9AD-79F17CB4838D}" srcOrd="0" destOrd="0" presId="urn:microsoft.com/office/officeart/2005/8/layout/process4"/>
    <dgm:cxn modelId="{819E926F-BB98-4310-B5D8-414C62B03610}" type="presOf" srcId="{7B281B98-8163-4A44-ABC5-88B2DC7C112E}" destId="{849D198E-70A0-441E-B60D-CFEC932AB9C1}" srcOrd="0" destOrd="0" presId="urn:microsoft.com/office/officeart/2005/8/layout/process4"/>
    <dgm:cxn modelId="{FA1E7783-39B9-4DDB-81DA-A74F2CC4B3EF}" srcId="{90060E33-EFF6-4925-842C-726A924AB8AC}" destId="{8F5ADAB0-B4D7-4508-9596-2628174AEE1B}" srcOrd="0" destOrd="0" parTransId="{E82D622C-EB6C-4E5F-B68D-64046F51034E}" sibTransId="{0D425221-47BF-4235-BEDB-BD20C792692C}"/>
    <dgm:cxn modelId="{96413A3E-9989-4849-973D-7D35A82846B6}" srcId="{6C139D9E-86C4-4FE4-9C22-BECA7F88F424}" destId="{07B498AE-8895-4E66-90C6-EE7E1471E158}" srcOrd="1" destOrd="0" parTransId="{0D8C94FD-48C1-4878-B3B7-F96A0D524888}" sibTransId="{B40F7C8D-86C2-4F1B-A08D-CD3647F1F69D}"/>
    <dgm:cxn modelId="{A88BEA1F-39D7-46EA-9075-C4ED9B1773A2}" type="presOf" srcId="{6C139D9E-86C4-4FE4-9C22-BECA7F88F424}" destId="{D658B1F8-FC67-4A79-8F2E-DBD4355A9DC6}" srcOrd="0" destOrd="0" presId="urn:microsoft.com/office/officeart/2005/8/layout/process4"/>
    <dgm:cxn modelId="{27D960C0-53B3-4D6D-BA2F-5895BB2C4705}" type="presOf" srcId="{6C139D9E-86C4-4FE4-9C22-BECA7F88F424}" destId="{C89043D1-58AB-49D5-81F7-E9AF4FDAF2A2}" srcOrd="1" destOrd="0" presId="urn:microsoft.com/office/officeart/2005/8/layout/process4"/>
    <dgm:cxn modelId="{507A34B0-0E6E-4495-92D1-3A6E0E9B3576}" type="presOf" srcId="{6305CE4D-4C41-4D06-8D23-59843DD4C9C6}" destId="{1E246A2F-7775-4931-AC0D-B3A85C06ADC3}" srcOrd="0" destOrd="0" presId="urn:microsoft.com/office/officeart/2005/8/layout/process4"/>
    <dgm:cxn modelId="{9B475F42-6AB6-478F-9CAF-1158BA76C748}" type="presOf" srcId="{8F5ADAB0-B4D7-4508-9596-2628174AEE1B}" destId="{E9293592-1232-45BC-BFB0-26856F17CA03}" srcOrd="0" destOrd="0" presId="urn:microsoft.com/office/officeart/2005/8/layout/process4"/>
    <dgm:cxn modelId="{62C5991C-FB84-4C83-B9C1-02ADCDFD0FE2}" type="presOf" srcId="{90060E33-EFF6-4925-842C-726A924AB8AC}" destId="{01BE4C06-7A20-4EF8-B087-07A6348DE008}" srcOrd="0" destOrd="0" presId="urn:microsoft.com/office/officeart/2005/8/layout/process4"/>
    <dgm:cxn modelId="{7D43B6BA-0E60-4B91-AD4B-DCE9077D4744}" srcId="{90060E33-EFF6-4925-842C-726A924AB8AC}" destId="{6C139D9E-86C4-4FE4-9C22-BECA7F88F424}" srcOrd="2" destOrd="0" parTransId="{9FE6DB16-79CB-4E72-8A82-7B72781C00B7}" sibTransId="{62137E39-90A8-41CF-90B9-6D00294D862E}"/>
    <dgm:cxn modelId="{8AAE2AA1-BE58-437A-8F0C-4010EF05FBD3}" srcId="{468BF41A-9291-4F3A-B804-FDF439D0CF77}" destId="{7B281B98-8163-4A44-ABC5-88B2DC7C112E}" srcOrd="1" destOrd="0" parTransId="{8748F9CD-D6B4-467A-A5AB-1D752F1EFE57}" sibTransId="{C1AC75C9-4387-419A-A30B-6DA6941EA2F4}"/>
    <dgm:cxn modelId="{883D604B-92F8-4E5E-AA40-990CA4556CA3}" srcId="{8F5ADAB0-B4D7-4508-9596-2628174AEE1B}" destId="{110E1A98-C3B3-4DCD-8689-87F1115B9E3F}" srcOrd="0" destOrd="0" parTransId="{DAB10E22-5542-4C67-A8C2-FFA22637A0D2}" sibTransId="{6DDFAA7E-0EDE-40B6-888A-6DA3F1F09C0B}"/>
    <dgm:cxn modelId="{E003A510-BC2B-4982-878E-E183882353FC}" srcId="{468BF41A-9291-4F3A-B804-FDF439D0CF77}" destId="{5AA43385-D22C-4637-9235-FB6588C9BD8C}" srcOrd="0" destOrd="0" parTransId="{A4826A25-CACA-4317-ADF2-BD8E58D63135}" sibTransId="{33A16B9E-FAD0-4EF9-9E15-95E485AF865B}"/>
    <dgm:cxn modelId="{9014FFE0-47D2-427F-B891-C7F44595E924}" srcId="{8F5ADAB0-B4D7-4508-9596-2628174AEE1B}" destId="{6305CE4D-4C41-4D06-8D23-59843DD4C9C6}" srcOrd="1" destOrd="0" parTransId="{81DCB748-ABEC-4ECC-B56C-CC959CDAD24A}" sibTransId="{6925747A-4AC3-4C88-B0EE-29F50291CC95}"/>
    <dgm:cxn modelId="{D6E54D85-411D-4C2A-9BFD-0CE5D2FBE5AE}" srcId="{6C139D9E-86C4-4FE4-9C22-BECA7F88F424}" destId="{6FEE4485-4EC0-4EEF-9FA4-C35ED5B78EB4}" srcOrd="0" destOrd="0" parTransId="{8CFCF708-5C74-433D-82F1-195B11850C10}" sibTransId="{D7A47291-C5BB-46DA-902A-1A32D18724A2}"/>
    <dgm:cxn modelId="{0293D3F6-4B4F-4F69-87D2-70287AD8C9BE}" type="presOf" srcId="{110E1A98-C3B3-4DCD-8689-87F1115B9E3F}" destId="{70DC8573-A2B0-458F-A896-F386108A9687}" srcOrd="0" destOrd="0" presId="urn:microsoft.com/office/officeart/2005/8/layout/process4"/>
    <dgm:cxn modelId="{82DCC218-7181-4270-85B7-F6E40311C85A}" type="presParOf" srcId="{01BE4C06-7A20-4EF8-B087-07A6348DE008}" destId="{A494DDCB-1C1E-4532-88ED-8401984BD1D6}" srcOrd="0" destOrd="0" presId="urn:microsoft.com/office/officeart/2005/8/layout/process4"/>
    <dgm:cxn modelId="{D1DFE519-6811-4341-9500-C0486E3493D8}" type="presParOf" srcId="{A494DDCB-1C1E-4532-88ED-8401984BD1D6}" destId="{D658B1F8-FC67-4A79-8F2E-DBD4355A9DC6}" srcOrd="0" destOrd="0" presId="urn:microsoft.com/office/officeart/2005/8/layout/process4"/>
    <dgm:cxn modelId="{ABEFD32C-381C-401B-8EDE-5859C67E6ED6}" type="presParOf" srcId="{A494DDCB-1C1E-4532-88ED-8401984BD1D6}" destId="{C89043D1-58AB-49D5-81F7-E9AF4FDAF2A2}" srcOrd="1" destOrd="0" presId="urn:microsoft.com/office/officeart/2005/8/layout/process4"/>
    <dgm:cxn modelId="{A20B13B5-A7B3-483B-A456-759FA61C3605}" type="presParOf" srcId="{A494DDCB-1C1E-4532-88ED-8401984BD1D6}" destId="{7E8D6E3D-D739-4552-8A49-ACAA1D4FEEE5}" srcOrd="2" destOrd="0" presId="urn:microsoft.com/office/officeart/2005/8/layout/process4"/>
    <dgm:cxn modelId="{C47EB591-3C71-4ED2-8105-DE0B2D7EDF7A}" type="presParOf" srcId="{7E8D6E3D-D739-4552-8A49-ACAA1D4FEEE5}" destId="{97169AD6-A3ED-498B-8311-1E3AC33A7AC8}" srcOrd="0" destOrd="0" presId="urn:microsoft.com/office/officeart/2005/8/layout/process4"/>
    <dgm:cxn modelId="{0DDFED51-AD81-4FD2-8917-7B2377D9E4B4}" type="presParOf" srcId="{7E8D6E3D-D739-4552-8A49-ACAA1D4FEEE5}" destId="{9C1C141B-25B0-43C8-B9AD-79F17CB4838D}" srcOrd="1" destOrd="0" presId="urn:microsoft.com/office/officeart/2005/8/layout/process4"/>
    <dgm:cxn modelId="{11B23D08-18E5-4120-A9C3-C68811121C3E}" type="presParOf" srcId="{01BE4C06-7A20-4EF8-B087-07A6348DE008}" destId="{12DA9CD3-E557-47AC-81B1-5CB8BDD6CFA0}" srcOrd="1" destOrd="0" presId="urn:microsoft.com/office/officeart/2005/8/layout/process4"/>
    <dgm:cxn modelId="{5C06035D-B6D6-4BD0-B3F6-59AD7C5D0FBE}" type="presParOf" srcId="{01BE4C06-7A20-4EF8-B087-07A6348DE008}" destId="{74C89B44-7417-4132-8A25-A15348879418}" srcOrd="2" destOrd="0" presId="urn:microsoft.com/office/officeart/2005/8/layout/process4"/>
    <dgm:cxn modelId="{2922D8D2-DF8E-47CA-951E-A2193D8090BA}" type="presParOf" srcId="{74C89B44-7417-4132-8A25-A15348879418}" destId="{AD4C9090-77FC-4A07-8511-9D39276E4B34}" srcOrd="0" destOrd="0" presId="urn:microsoft.com/office/officeart/2005/8/layout/process4"/>
    <dgm:cxn modelId="{D5ED975D-33F1-4442-95F5-273A94F64C65}" type="presParOf" srcId="{74C89B44-7417-4132-8A25-A15348879418}" destId="{955F27EE-22D9-4113-8CBA-DB902EF99BB7}" srcOrd="1" destOrd="0" presId="urn:microsoft.com/office/officeart/2005/8/layout/process4"/>
    <dgm:cxn modelId="{684BB5E5-80F1-469D-93E1-F36C90862C80}" type="presParOf" srcId="{74C89B44-7417-4132-8A25-A15348879418}" destId="{EF0081FF-B116-4D3C-BA7B-0CB1FE11F2F6}" srcOrd="2" destOrd="0" presId="urn:microsoft.com/office/officeart/2005/8/layout/process4"/>
    <dgm:cxn modelId="{EAE2D7DC-114C-4920-B5AC-A813FFC57B8E}" type="presParOf" srcId="{EF0081FF-B116-4D3C-BA7B-0CB1FE11F2F6}" destId="{FDFF6469-9B3F-47A9-BE39-3E154832AAEA}" srcOrd="0" destOrd="0" presId="urn:microsoft.com/office/officeart/2005/8/layout/process4"/>
    <dgm:cxn modelId="{1380D0BB-2542-42D6-A313-3392406B3272}" type="presParOf" srcId="{EF0081FF-B116-4D3C-BA7B-0CB1FE11F2F6}" destId="{849D198E-70A0-441E-B60D-CFEC932AB9C1}" srcOrd="1" destOrd="0" presId="urn:microsoft.com/office/officeart/2005/8/layout/process4"/>
    <dgm:cxn modelId="{487C1419-D298-4F18-89DA-FC9603E71993}" type="presParOf" srcId="{01BE4C06-7A20-4EF8-B087-07A6348DE008}" destId="{1B393C24-CEF5-4025-BDF8-854F767F468F}" srcOrd="3" destOrd="0" presId="urn:microsoft.com/office/officeart/2005/8/layout/process4"/>
    <dgm:cxn modelId="{6C413BBE-3C69-44D1-AD81-94E86BE9D600}" type="presParOf" srcId="{01BE4C06-7A20-4EF8-B087-07A6348DE008}" destId="{174B3AF9-4A6F-4D9D-8989-107977A0C7B9}" srcOrd="4" destOrd="0" presId="urn:microsoft.com/office/officeart/2005/8/layout/process4"/>
    <dgm:cxn modelId="{AF07E591-CDB4-460C-AA3D-6D3ACE1CFAC1}" type="presParOf" srcId="{174B3AF9-4A6F-4D9D-8989-107977A0C7B9}" destId="{E9293592-1232-45BC-BFB0-26856F17CA03}" srcOrd="0" destOrd="0" presId="urn:microsoft.com/office/officeart/2005/8/layout/process4"/>
    <dgm:cxn modelId="{0A62C584-5329-491E-8E9A-7B8D9EF68721}" type="presParOf" srcId="{174B3AF9-4A6F-4D9D-8989-107977A0C7B9}" destId="{ADF70A43-3C35-43D2-9692-42AD0E68C116}" srcOrd="1" destOrd="0" presId="urn:microsoft.com/office/officeart/2005/8/layout/process4"/>
    <dgm:cxn modelId="{A5882C1F-DCAF-4F89-A6D2-339F19440848}" type="presParOf" srcId="{174B3AF9-4A6F-4D9D-8989-107977A0C7B9}" destId="{0FFA3EC9-C84C-4B1D-BD80-9839D803179C}" srcOrd="2" destOrd="0" presId="urn:microsoft.com/office/officeart/2005/8/layout/process4"/>
    <dgm:cxn modelId="{DE3FF7CC-676D-4368-822C-85DF33649550}" type="presParOf" srcId="{0FFA3EC9-C84C-4B1D-BD80-9839D803179C}" destId="{70DC8573-A2B0-458F-A896-F386108A9687}" srcOrd="0" destOrd="0" presId="urn:microsoft.com/office/officeart/2005/8/layout/process4"/>
    <dgm:cxn modelId="{FA52E32C-5DCD-4463-9181-955709FCCE66}" type="presParOf" srcId="{0FFA3EC9-C84C-4B1D-BD80-9839D803179C}" destId="{1E246A2F-7775-4931-AC0D-B3A85C06ADC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2B122-584E-42D2-96EE-EBDBE4498B68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378CBE0-6D8F-43B9-949C-3245D6F16C9A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Ускоренное развитие способностей</a:t>
          </a:r>
          <a:endParaRPr lang="ru-RU" sz="3200" dirty="0">
            <a:solidFill>
              <a:schemeClr val="tx1"/>
            </a:solidFill>
          </a:endParaRPr>
        </a:p>
      </dgm:t>
    </dgm:pt>
    <dgm:pt modelId="{D714FF87-5D5A-4676-A4B8-49FFF980D9BF}" type="parTrans" cxnId="{F2FB3728-203E-4E14-ADF3-89C8C034EC9A}">
      <dgm:prSet/>
      <dgm:spPr/>
      <dgm:t>
        <a:bodyPr/>
        <a:lstStyle/>
        <a:p>
          <a:endParaRPr lang="ru-RU"/>
        </a:p>
      </dgm:t>
    </dgm:pt>
    <dgm:pt modelId="{DEA5EE38-6C32-4B8C-BE7C-72CB7537F62E}" type="sibTrans" cxnId="{F2FB3728-203E-4E14-ADF3-89C8C034EC9A}">
      <dgm:prSet/>
      <dgm:spPr/>
      <dgm:t>
        <a:bodyPr/>
        <a:lstStyle/>
        <a:p>
          <a:endParaRPr lang="ru-RU"/>
        </a:p>
      </dgm:t>
    </dgm:pt>
    <dgm:pt modelId="{F398D65E-A082-4E77-A27B-BFED568A1E35}">
      <dgm:prSet phldrT="[Текст]"/>
      <dgm:spPr/>
      <dgm:t>
        <a:bodyPr/>
        <a:lstStyle/>
        <a:p>
          <a:r>
            <a:rPr lang="ru-RU" dirty="0" smtClean="0"/>
            <a:t>Раннее проявление</a:t>
          </a:r>
          <a:endParaRPr lang="ru-RU" dirty="0"/>
        </a:p>
      </dgm:t>
    </dgm:pt>
    <dgm:pt modelId="{6901DC9A-F300-4C3C-ABF6-B564CB040C57}" type="parTrans" cxnId="{260A0DAD-0F65-406D-814D-EC0FDF798A87}">
      <dgm:prSet/>
      <dgm:spPr/>
      <dgm:t>
        <a:bodyPr/>
        <a:lstStyle/>
        <a:p>
          <a:endParaRPr lang="ru-RU"/>
        </a:p>
      </dgm:t>
    </dgm:pt>
    <dgm:pt modelId="{52F4077F-96C0-408B-8BCD-A48A2DA43CD9}" type="sibTrans" cxnId="{260A0DAD-0F65-406D-814D-EC0FDF798A87}">
      <dgm:prSet/>
      <dgm:spPr/>
      <dgm:t>
        <a:bodyPr/>
        <a:lstStyle/>
        <a:p>
          <a:endParaRPr lang="ru-RU"/>
        </a:p>
      </dgm:t>
    </dgm:pt>
    <dgm:pt modelId="{A9F5C309-88FD-4530-A055-D6D64F2282B5}">
      <dgm:prSet phldrT="[Текст]"/>
      <dgm:spPr/>
      <dgm:t>
        <a:bodyPr/>
        <a:lstStyle/>
        <a:p>
          <a:r>
            <a:rPr lang="ru-RU" dirty="0" smtClean="0"/>
            <a:t>Может исчезнуть</a:t>
          </a:r>
          <a:endParaRPr lang="ru-RU" dirty="0"/>
        </a:p>
      </dgm:t>
    </dgm:pt>
    <dgm:pt modelId="{CB732B34-9A37-45C3-AD55-88C25057854E}" type="parTrans" cxnId="{FE895D00-63F9-4073-A595-462495F21B88}">
      <dgm:prSet/>
      <dgm:spPr/>
      <dgm:t>
        <a:bodyPr/>
        <a:lstStyle/>
        <a:p>
          <a:endParaRPr lang="ru-RU"/>
        </a:p>
      </dgm:t>
    </dgm:pt>
    <dgm:pt modelId="{486E69FE-287B-4AC5-A669-441EE37494FB}" type="sibTrans" cxnId="{FE895D00-63F9-4073-A595-462495F21B88}">
      <dgm:prSet/>
      <dgm:spPr/>
      <dgm:t>
        <a:bodyPr/>
        <a:lstStyle/>
        <a:p>
          <a:endParaRPr lang="ru-RU"/>
        </a:p>
      </dgm:t>
    </dgm:pt>
    <dgm:pt modelId="{808C9CE8-910B-4210-92AC-CE9DC03804C2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Проявление способностей в разных областях</a:t>
          </a:r>
          <a:endParaRPr lang="ru-RU" sz="2800" dirty="0">
            <a:solidFill>
              <a:schemeClr val="tx1"/>
            </a:solidFill>
          </a:endParaRPr>
        </a:p>
      </dgm:t>
    </dgm:pt>
    <dgm:pt modelId="{2F19E5EB-74A8-44B1-A893-7C6DF29CB938}" type="parTrans" cxnId="{29A92A8C-E143-41CB-8E0C-CE15FD28D179}">
      <dgm:prSet/>
      <dgm:spPr/>
      <dgm:t>
        <a:bodyPr/>
        <a:lstStyle/>
        <a:p>
          <a:endParaRPr lang="ru-RU"/>
        </a:p>
      </dgm:t>
    </dgm:pt>
    <dgm:pt modelId="{D5AB3168-8E3B-41EC-BAA1-07051E39CCB1}" type="sibTrans" cxnId="{29A92A8C-E143-41CB-8E0C-CE15FD28D179}">
      <dgm:prSet/>
      <dgm:spPr/>
      <dgm:t>
        <a:bodyPr/>
        <a:lstStyle/>
        <a:p>
          <a:endParaRPr lang="ru-RU"/>
        </a:p>
      </dgm:t>
    </dgm:pt>
    <dgm:pt modelId="{0B71A40A-1A92-4489-BB63-65D390352047}">
      <dgm:prSet phldrT="[Текст]"/>
      <dgm:spPr/>
      <dgm:t>
        <a:bodyPr/>
        <a:lstStyle/>
        <a:p>
          <a:r>
            <a:rPr lang="ru-RU" dirty="0" smtClean="0"/>
            <a:t>Нестандартные связи</a:t>
          </a:r>
          <a:endParaRPr lang="ru-RU" dirty="0"/>
        </a:p>
      </dgm:t>
    </dgm:pt>
    <dgm:pt modelId="{8EE4F556-F489-48B7-8D56-E120A000CFB3}" type="parTrans" cxnId="{00B1C98C-418D-4D91-BB8B-8067370AB4F5}">
      <dgm:prSet/>
      <dgm:spPr/>
      <dgm:t>
        <a:bodyPr/>
        <a:lstStyle/>
        <a:p>
          <a:endParaRPr lang="ru-RU"/>
        </a:p>
      </dgm:t>
    </dgm:pt>
    <dgm:pt modelId="{19A4E5D8-2EFD-4337-9585-8431C1A164AB}" type="sibTrans" cxnId="{00B1C98C-418D-4D91-BB8B-8067370AB4F5}">
      <dgm:prSet/>
      <dgm:spPr/>
      <dgm:t>
        <a:bodyPr/>
        <a:lstStyle/>
        <a:p>
          <a:endParaRPr lang="ru-RU"/>
        </a:p>
      </dgm:t>
    </dgm:pt>
    <dgm:pt modelId="{A9801B1E-2A73-4A7D-83CD-43CF1B34DC23}">
      <dgm:prSet phldrT="[Текст]"/>
      <dgm:spPr/>
      <dgm:t>
        <a:bodyPr/>
        <a:lstStyle/>
        <a:p>
          <a:r>
            <a:rPr lang="ru-RU" dirty="0" smtClean="0"/>
            <a:t>Перекрёстная </a:t>
          </a:r>
          <a:r>
            <a:rPr lang="ru-RU" dirty="0" err="1" smtClean="0"/>
            <a:t>сензитивность</a:t>
          </a:r>
          <a:endParaRPr lang="ru-RU" dirty="0"/>
        </a:p>
      </dgm:t>
    </dgm:pt>
    <dgm:pt modelId="{CE866685-10CE-4DE7-A9D5-2553049211D1}" type="parTrans" cxnId="{371264F8-446B-499D-808D-2A3267AD8C36}">
      <dgm:prSet/>
      <dgm:spPr/>
      <dgm:t>
        <a:bodyPr/>
        <a:lstStyle/>
        <a:p>
          <a:endParaRPr lang="ru-RU"/>
        </a:p>
      </dgm:t>
    </dgm:pt>
    <dgm:pt modelId="{11832EEE-9826-44E0-8155-7342723AF2BC}" type="sibTrans" cxnId="{371264F8-446B-499D-808D-2A3267AD8C36}">
      <dgm:prSet/>
      <dgm:spPr/>
      <dgm:t>
        <a:bodyPr/>
        <a:lstStyle/>
        <a:p>
          <a:endParaRPr lang="ru-RU"/>
        </a:p>
      </dgm:t>
    </dgm:pt>
    <dgm:pt modelId="{BC9A09D3-CDF2-480C-AC5A-CE12CD6111BD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Странность</a:t>
          </a:r>
          <a:endParaRPr lang="ru-RU" sz="3200" dirty="0">
            <a:solidFill>
              <a:schemeClr val="tx1"/>
            </a:solidFill>
          </a:endParaRPr>
        </a:p>
      </dgm:t>
    </dgm:pt>
    <dgm:pt modelId="{FD9534EC-1D8B-4743-9A81-87809FCFB03F}" type="parTrans" cxnId="{918C5372-5486-4E61-B970-4A7EA076F637}">
      <dgm:prSet/>
      <dgm:spPr/>
      <dgm:t>
        <a:bodyPr/>
        <a:lstStyle/>
        <a:p>
          <a:endParaRPr lang="ru-RU"/>
        </a:p>
      </dgm:t>
    </dgm:pt>
    <dgm:pt modelId="{1FEC4930-7DFF-4AAB-8C63-4C7DD9AFFA32}" type="sibTrans" cxnId="{918C5372-5486-4E61-B970-4A7EA076F637}">
      <dgm:prSet/>
      <dgm:spPr/>
      <dgm:t>
        <a:bodyPr/>
        <a:lstStyle/>
        <a:p>
          <a:endParaRPr lang="ru-RU"/>
        </a:p>
      </dgm:t>
    </dgm:pt>
    <dgm:pt modelId="{EE4FB2CD-19B3-45CB-96B5-DC287DB54BF3}">
      <dgm:prSet phldrT="[Текст]"/>
      <dgm:spPr/>
      <dgm:t>
        <a:bodyPr/>
        <a:lstStyle/>
        <a:p>
          <a:r>
            <a:rPr lang="ru-RU" dirty="0" smtClean="0"/>
            <a:t>Ценностных ориентаций</a:t>
          </a:r>
          <a:endParaRPr lang="ru-RU" dirty="0"/>
        </a:p>
      </dgm:t>
    </dgm:pt>
    <dgm:pt modelId="{A9E8B7BF-4F49-46BC-9CB0-B3FB45FFE80B}" type="parTrans" cxnId="{C75B3639-AEAC-45D0-9212-71E25C818164}">
      <dgm:prSet/>
      <dgm:spPr/>
      <dgm:t>
        <a:bodyPr/>
        <a:lstStyle/>
        <a:p>
          <a:endParaRPr lang="ru-RU"/>
        </a:p>
      </dgm:t>
    </dgm:pt>
    <dgm:pt modelId="{B48EE276-8C69-49E9-8CAA-9DAC8585FF01}" type="sibTrans" cxnId="{C75B3639-AEAC-45D0-9212-71E25C818164}">
      <dgm:prSet/>
      <dgm:spPr/>
      <dgm:t>
        <a:bodyPr/>
        <a:lstStyle/>
        <a:p>
          <a:endParaRPr lang="ru-RU"/>
        </a:p>
      </dgm:t>
    </dgm:pt>
    <dgm:pt modelId="{214B2275-2728-4313-9624-6B88E779142B}">
      <dgm:prSet phldrT="[Текст]"/>
      <dgm:spPr/>
      <dgm:t>
        <a:bodyPr/>
        <a:lstStyle/>
        <a:p>
          <a:r>
            <a:rPr lang="ru-RU" dirty="0" smtClean="0"/>
            <a:t>Поведения и отношений</a:t>
          </a:r>
          <a:endParaRPr lang="ru-RU" dirty="0"/>
        </a:p>
      </dgm:t>
    </dgm:pt>
    <dgm:pt modelId="{45534635-1376-4E88-9E23-2B403FEAB716}" type="parTrans" cxnId="{CCE19397-7BB8-4242-80BA-BCAD668E16D4}">
      <dgm:prSet/>
      <dgm:spPr/>
      <dgm:t>
        <a:bodyPr/>
        <a:lstStyle/>
        <a:p>
          <a:endParaRPr lang="ru-RU"/>
        </a:p>
      </dgm:t>
    </dgm:pt>
    <dgm:pt modelId="{D16D1A3B-5C39-4003-A9D8-17EEFC33A5B1}" type="sibTrans" cxnId="{CCE19397-7BB8-4242-80BA-BCAD668E16D4}">
      <dgm:prSet/>
      <dgm:spPr/>
      <dgm:t>
        <a:bodyPr/>
        <a:lstStyle/>
        <a:p>
          <a:endParaRPr lang="ru-RU"/>
        </a:p>
      </dgm:t>
    </dgm:pt>
    <dgm:pt modelId="{572C5CB9-EE7C-47E5-84ED-8830DD756824}" type="pres">
      <dgm:prSet presAssocID="{E122B122-584E-42D2-96EE-EBDBE4498B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842CC2-31FB-42D7-A8EE-827A8399C516}" type="pres">
      <dgm:prSet presAssocID="{BC9A09D3-CDF2-480C-AC5A-CE12CD6111BD}" presName="boxAndChildren" presStyleCnt="0"/>
      <dgm:spPr/>
      <dgm:t>
        <a:bodyPr/>
        <a:lstStyle/>
        <a:p>
          <a:endParaRPr lang="ru-RU"/>
        </a:p>
      </dgm:t>
    </dgm:pt>
    <dgm:pt modelId="{E2843FB9-FF81-41FE-9558-7960CF012733}" type="pres">
      <dgm:prSet presAssocID="{BC9A09D3-CDF2-480C-AC5A-CE12CD6111BD}" presName="parentTextBox" presStyleLbl="node1" presStyleIdx="0" presStyleCnt="3"/>
      <dgm:spPr/>
      <dgm:t>
        <a:bodyPr/>
        <a:lstStyle/>
        <a:p>
          <a:endParaRPr lang="ru-RU"/>
        </a:p>
      </dgm:t>
    </dgm:pt>
    <dgm:pt modelId="{477D4D96-6634-4BDA-A910-77044577666F}" type="pres">
      <dgm:prSet presAssocID="{BC9A09D3-CDF2-480C-AC5A-CE12CD6111BD}" presName="entireBox" presStyleLbl="node1" presStyleIdx="0" presStyleCnt="3"/>
      <dgm:spPr/>
      <dgm:t>
        <a:bodyPr/>
        <a:lstStyle/>
        <a:p>
          <a:endParaRPr lang="ru-RU"/>
        </a:p>
      </dgm:t>
    </dgm:pt>
    <dgm:pt modelId="{5E508C0F-7B29-4328-AD75-D2BA031331CD}" type="pres">
      <dgm:prSet presAssocID="{BC9A09D3-CDF2-480C-AC5A-CE12CD6111BD}" presName="descendantBox" presStyleCnt="0"/>
      <dgm:spPr/>
      <dgm:t>
        <a:bodyPr/>
        <a:lstStyle/>
        <a:p>
          <a:endParaRPr lang="ru-RU"/>
        </a:p>
      </dgm:t>
    </dgm:pt>
    <dgm:pt modelId="{018436DF-F69A-4B77-A8C4-D7967D8CF3B0}" type="pres">
      <dgm:prSet presAssocID="{EE4FB2CD-19B3-45CB-96B5-DC287DB54BF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FEF14-2B85-4D65-9B42-7D48423B993F}" type="pres">
      <dgm:prSet presAssocID="{214B2275-2728-4313-9624-6B88E779142B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ACAEF-9FD9-4285-BC18-B6A5F53C923D}" type="pres">
      <dgm:prSet presAssocID="{D5AB3168-8E3B-41EC-BAA1-07051E39CCB1}" presName="sp" presStyleCnt="0"/>
      <dgm:spPr/>
      <dgm:t>
        <a:bodyPr/>
        <a:lstStyle/>
        <a:p>
          <a:endParaRPr lang="ru-RU"/>
        </a:p>
      </dgm:t>
    </dgm:pt>
    <dgm:pt modelId="{B72AE289-70C3-4351-8D2D-A94AB74D185B}" type="pres">
      <dgm:prSet presAssocID="{808C9CE8-910B-4210-92AC-CE9DC03804C2}" presName="arrowAndChildren" presStyleCnt="0"/>
      <dgm:spPr/>
      <dgm:t>
        <a:bodyPr/>
        <a:lstStyle/>
        <a:p>
          <a:endParaRPr lang="ru-RU"/>
        </a:p>
      </dgm:t>
    </dgm:pt>
    <dgm:pt modelId="{2308FC3B-49FE-4CD6-A933-62802D6F7B4C}" type="pres">
      <dgm:prSet presAssocID="{808C9CE8-910B-4210-92AC-CE9DC03804C2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F48D53B1-A623-4C42-A4B9-9EE39E6489C8}" type="pres">
      <dgm:prSet presAssocID="{808C9CE8-910B-4210-92AC-CE9DC03804C2}" presName="arrow" presStyleLbl="node1" presStyleIdx="1" presStyleCnt="3"/>
      <dgm:spPr/>
      <dgm:t>
        <a:bodyPr/>
        <a:lstStyle/>
        <a:p>
          <a:endParaRPr lang="ru-RU"/>
        </a:p>
      </dgm:t>
    </dgm:pt>
    <dgm:pt modelId="{14B67569-B19B-476D-BBF1-2B5D205B0F2B}" type="pres">
      <dgm:prSet presAssocID="{808C9CE8-910B-4210-92AC-CE9DC03804C2}" presName="descendantArrow" presStyleCnt="0"/>
      <dgm:spPr/>
      <dgm:t>
        <a:bodyPr/>
        <a:lstStyle/>
        <a:p>
          <a:endParaRPr lang="ru-RU"/>
        </a:p>
      </dgm:t>
    </dgm:pt>
    <dgm:pt modelId="{24D2E91D-6DBE-469C-9315-1D912DE33146}" type="pres">
      <dgm:prSet presAssocID="{0B71A40A-1A92-4489-BB63-65D39035204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3584B-C33F-4271-9571-C8E689EBF053}" type="pres">
      <dgm:prSet presAssocID="{A9801B1E-2A73-4A7D-83CD-43CF1B34DC2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4607B-68B1-41CD-A16B-FDAB5CB1FB7C}" type="pres">
      <dgm:prSet presAssocID="{DEA5EE38-6C32-4B8C-BE7C-72CB7537F62E}" presName="sp" presStyleCnt="0"/>
      <dgm:spPr/>
      <dgm:t>
        <a:bodyPr/>
        <a:lstStyle/>
        <a:p>
          <a:endParaRPr lang="ru-RU"/>
        </a:p>
      </dgm:t>
    </dgm:pt>
    <dgm:pt modelId="{6BF23A86-437A-44CE-8F07-9918A93EB33B}" type="pres">
      <dgm:prSet presAssocID="{5378CBE0-6D8F-43B9-949C-3245D6F16C9A}" presName="arrowAndChildren" presStyleCnt="0"/>
      <dgm:spPr/>
      <dgm:t>
        <a:bodyPr/>
        <a:lstStyle/>
        <a:p>
          <a:endParaRPr lang="ru-RU"/>
        </a:p>
      </dgm:t>
    </dgm:pt>
    <dgm:pt modelId="{704447AE-4425-45B6-8D82-5DDC1D48575F}" type="pres">
      <dgm:prSet presAssocID="{5378CBE0-6D8F-43B9-949C-3245D6F16C9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B6096CFB-5BF6-42E5-8C6E-3E4E92C56252}" type="pres">
      <dgm:prSet presAssocID="{5378CBE0-6D8F-43B9-949C-3245D6F16C9A}" presName="arrow" presStyleLbl="node1" presStyleIdx="2" presStyleCnt="3"/>
      <dgm:spPr/>
      <dgm:t>
        <a:bodyPr/>
        <a:lstStyle/>
        <a:p>
          <a:endParaRPr lang="ru-RU"/>
        </a:p>
      </dgm:t>
    </dgm:pt>
    <dgm:pt modelId="{0C27E233-D68B-4356-9CF1-DE76BD9497C6}" type="pres">
      <dgm:prSet presAssocID="{5378CBE0-6D8F-43B9-949C-3245D6F16C9A}" presName="descendantArrow" presStyleCnt="0"/>
      <dgm:spPr/>
      <dgm:t>
        <a:bodyPr/>
        <a:lstStyle/>
        <a:p>
          <a:endParaRPr lang="ru-RU"/>
        </a:p>
      </dgm:t>
    </dgm:pt>
    <dgm:pt modelId="{E98E95C3-2BD5-46F6-846C-D4A36A9D30A2}" type="pres">
      <dgm:prSet presAssocID="{F398D65E-A082-4E77-A27B-BFED568A1E35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11EAB-B1C3-4CFB-A108-157D5D816820}" type="pres">
      <dgm:prSet presAssocID="{A9F5C309-88FD-4530-A055-D6D64F2282B5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225670-42B0-4EA0-80CC-8736A4954942}" type="presOf" srcId="{5378CBE0-6D8F-43B9-949C-3245D6F16C9A}" destId="{704447AE-4425-45B6-8D82-5DDC1D48575F}" srcOrd="0" destOrd="0" presId="urn:microsoft.com/office/officeart/2005/8/layout/process4"/>
    <dgm:cxn modelId="{D114B56B-36AB-4FF3-B1CF-61B6C7BDA17E}" type="presOf" srcId="{808C9CE8-910B-4210-92AC-CE9DC03804C2}" destId="{2308FC3B-49FE-4CD6-A933-62802D6F7B4C}" srcOrd="0" destOrd="0" presId="urn:microsoft.com/office/officeart/2005/8/layout/process4"/>
    <dgm:cxn modelId="{FE895D00-63F9-4073-A595-462495F21B88}" srcId="{5378CBE0-6D8F-43B9-949C-3245D6F16C9A}" destId="{A9F5C309-88FD-4530-A055-D6D64F2282B5}" srcOrd="1" destOrd="0" parTransId="{CB732B34-9A37-45C3-AD55-88C25057854E}" sibTransId="{486E69FE-287B-4AC5-A669-441EE37494FB}"/>
    <dgm:cxn modelId="{C75B3639-AEAC-45D0-9212-71E25C818164}" srcId="{BC9A09D3-CDF2-480C-AC5A-CE12CD6111BD}" destId="{EE4FB2CD-19B3-45CB-96B5-DC287DB54BF3}" srcOrd="0" destOrd="0" parTransId="{A9E8B7BF-4F49-46BC-9CB0-B3FB45FFE80B}" sibTransId="{B48EE276-8C69-49E9-8CAA-9DAC8585FF01}"/>
    <dgm:cxn modelId="{260A0DAD-0F65-406D-814D-EC0FDF798A87}" srcId="{5378CBE0-6D8F-43B9-949C-3245D6F16C9A}" destId="{F398D65E-A082-4E77-A27B-BFED568A1E35}" srcOrd="0" destOrd="0" parTransId="{6901DC9A-F300-4C3C-ABF6-B564CB040C57}" sibTransId="{52F4077F-96C0-408B-8BCD-A48A2DA43CD9}"/>
    <dgm:cxn modelId="{2B0554CC-4C5F-4244-A488-1546704E3EF3}" type="presOf" srcId="{BC9A09D3-CDF2-480C-AC5A-CE12CD6111BD}" destId="{477D4D96-6634-4BDA-A910-77044577666F}" srcOrd="1" destOrd="0" presId="urn:microsoft.com/office/officeart/2005/8/layout/process4"/>
    <dgm:cxn modelId="{00B1C98C-418D-4D91-BB8B-8067370AB4F5}" srcId="{808C9CE8-910B-4210-92AC-CE9DC03804C2}" destId="{0B71A40A-1A92-4489-BB63-65D390352047}" srcOrd="0" destOrd="0" parTransId="{8EE4F556-F489-48B7-8D56-E120A000CFB3}" sibTransId="{19A4E5D8-2EFD-4337-9585-8431C1A164AB}"/>
    <dgm:cxn modelId="{29A92A8C-E143-41CB-8E0C-CE15FD28D179}" srcId="{E122B122-584E-42D2-96EE-EBDBE4498B68}" destId="{808C9CE8-910B-4210-92AC-CE9DC03804C2}" srcOrd="1" destOrd="0" parTransId="{2F19E5EB-74A8-44B1-A893-7C6DF29CB938}" sibTransId="{D5AB3168-8E3B-41EC-BAA1-07051E39CCB1}"/>
    <dgm:cxn modelId="{6CFF82A5-37B0-44FE-B4DD-41E711E22F72}" type="presOf" srcId="{A9F5C309-88FD-4530-A055-D6D64F2282B5}" destId="{1F111EAB-B1C3-4CFB-A108-157D5D816820}" srcOrd="0" destOrd="0" presId="urn:microsoft.com/office/officeart/2005/8/layout/process4"/>
    <dgm:cxn modelId="{E03DEBC0-0E59-4BBC-ADC3-3EA048E7C4F1}" type="presOf" srcId="{0B71A40A-1A92-4489-BB63-65D390352047}" destId="{24D2E91D-6DBE-469C-9315-1D912DE33146}" srcOrd="0" destOrd="0" presId="urn:microsoft.com/office/officeart/2005/8/layout/process4"/>
    <dgm:cxn modelId="{B1532E27-C3F7-4C18-B76B-B726CA7FE1C2}" type="presOf" srcId="{214B2275-2728-4313-9624-6B88E779142B}" destId="{5FFFEF14-2B85-4D65-9B42-7D48423B993F}" srcOrd="0" destOrd="0" presId="urn:microsoft.com/office/officeart/2005/8/layout/process4"/>
    <dgm:cxn modelId="{371264F8-446B-499D-808D-2A3267AD8C36}" srcId="{808C9CE8-910B-4210-92AC-CE9DC03804C2}" destId="{A9801B1E-2A73-4A7D-83CD-43CF1B34DC23}" srcOrd="1" destOrd="0" parTransId="{CE866685-10CE-4DE7-A9D5-2553049211D1}" sibTransId="{11832EEE-9826-44E0-8155-7342723AF2BC}"/>
    <dgm:cxn modelId="{24B6BD32-837E-42E9-9605-03DA7904BE3B}" type="presOf" srcId="{5378CBE0-6D8F-43B9-949C-3245D6F16C9A}" destId="{B6096CFB-5BF6-42E5-8C6E-3E4E92C56252}" srcOrd="1" destOrd="0" presId="urn:microsoft.com/office/officeart/2005/8/layout/process4"/>
    <dgm:cxn modelId="{48E3F02E-5504-40A3-A7AF-9BB3B270FE3E}" type="presOf" srcId="{BC9A09D3-CDF2-480C-AC5A-CE12CD6111BD}" destId="{E2843FB9-FF81-41FE-9558-7960CF012733}" srcOrd="0" destOrd="0" presId="urn:microsoft.com/office/officeart/2005/8/layout/process4"/>
    <dgm:cxn modelId="{CCE19397-7BB8-4242-80BA-BCAD668E16D4}" srcId="{BC9A09D3-CDF2-480C-AC5A-CE12CD6111BD}" destId="{214B2275-2728-4313-9624-6B88E779142B}" srcOrd="1" destOrd="0" parTransId="{45534635-1376-4E88-9E23-2B403FEAB716}" sibTransId="{D16D1A3B-5C39-4003-A9D8-17EEFC33A5B1}"/>
    <dgm:cxn modelId="{F2FB3728-203E-4E14-ADF3-89C8C034EC9A}" srcId="{E122B122-584E-42D2-96EE-EBDBE4498B68}" destId="{5378CBE0-6D8F-43B9-949C-3245D6F16C9A}" srcOrd="0" destOrd="0" parTransId="{D714FF87-5D5A-4676-A4B8-49FFF980D9BF}" sibTransId="{DEA5EE38-6C32-4B8C-BE7C-72CB7537F62E}"/>
    <dgm:cxn modelId="{8F04AB7D-7115-4442-A03A-AD984B9A8BAA}" type="presOf" srcId="{EE4FB2CD-19B3-45CB-96B5-DC287DB54BF3}" destId="{018436DF-F69A-4B77-A8C4-D7967D8CF3B0}" srcOrd="0" destOrd="0" presId="urn:microsoft.com/office/officeart/2005/8/layout/process4"/>
    <dgm:cxn modelId="{0033B91C-4147-4BE1-B2ED-60E35F1F89D0}" type="presOf" srcId="{E122B122-584E-42D2-96EE-EBDBE4498B68}" destId="{572C5CB9-EE7C-47E5-84ED-8830DD756824}" srcOrd="0" destOrd="0" presId="urn:microsoft.com/office/officeart/2005/8/layout/process4"/>
    <dgm:cxn modelId="{2E5339B8-BF44-4B69-BEC8-6F5B793BCF81}" type="presOf" srcId="{F398D65E-A082-4E77-A27B-BFED568A1E35}" destId="{E98E95C3-2BD5-46F6-846C-D4A36A9D30A2}" srcOrd="0" destOrd="0" presId="urn:microsoft.com/office/officeart/2005/8/layout/process4"/>
    <dgm:cxn modelId="{846FF8C4-2AC3-40AB-8A74-28E4C8E605DA}" type="presOf" srcId="{A9801B1E-2A73-4A7D-83CD-43CF1B34DC23}" destId="{A153584B-C33F-4271-9571-C8E689EBF053}" srcOrd="0" destOrd="0" presId="urn:microsoft.com/office/officeart/2005/8/layout/process4"/>
    <dgm:cxn modelId="{F47D47FC-C80D-434B-AFF5-1AA464408A1C}" type="presOf" srcId="{808C9CE8-910B-4210-92AC-CE9DC03804C2}" destId="{F48D53B1-A623-4C42-A4B9-9EE39E6489C8}" srcOrd="1" destOrd="0" presId="urn:microsoft.com/office/officeart/2005/8/layout/process4"/>
    <dgm:cxn modelId="{918C5372-5486-4E61-B970-4A7EA076F637}" srcId="{E122B122-584E-42D2-96EE-EBDBE4498B68}" destId="{BC9A09D3-CDF2-480C-AC5A-CE12CD6111BD}" srcOrd="2" destOrd="0" parTransId="{FD9534EC-1D8B-4743-9A81-87809FCFB03F}" sibTransId="{1FEC4930-7DFF-4AAB-8C63-4C7DD9AFFA32}"/>
    <dgm:cxn modelId="{B1CF92FE-478D-49C0-918A-8C7EB52C4A49}" type="presParOf" srcId="{572C5CB9-EE7C-47E5-84ED-8830DD756824}" destId="{21842CC2-31FB-42D7-A8EE-827A8399C516}" srcOrd="0" destOrd="0" presId="urn:microsoft.com/office/officeart/2005/8/layout/process4"/>
    <dgm:cxn modelId="{3022FE16-2B27-4529-AFBF-715A71EA032F}" type="presParOf" srcId="{21842CC2-31FB-42D7-A8EE-827A8399C516}" destId="{E2843FB9-FF81-41FE-9558-7960CF012733}" srcOrd="0" destOrd="0" presId="urn:microsoft.com/office/officeart/2005/8/layout/process4"/>
    <dgm:cxn modelId="{BAB35ADC-2EDF-4381-BE0B-872EFB623EA4}" type="presParOf" srcId="{21842CC2-31FB-42D7-A8EE-827A8399C516}" destId="{477D4D96-6634-4BDA-A910-77044577666F}" srcOrd="1" destOrd="0" presId="urn:microsoft.com/office/officeart/2005/8/layout/process4"/>
    <dgm:cxn modelId="{14A46849-6554-4C4E-9178-019E3B67C0E4}" type="presParOf" srcId="{21842CC2-31FB-42D7-A8EE-827A8399C516}" destId="{5E508C0F-7B29-4328-AD75-D2BA031331CD}" srcOrd="2" destOrd="0" presId="urn:microsoft.com/office/officeart/2005/8/layout/process4"/>
    <dgm:cxn modelId="{519F2F17-5C9A-4669-80C5-6429B0475AC8}" type="presParOf" srcId="{5E508C0F-7B29-4328-AD75-D2BA031331CD}" destId="{018436DF-F69A-4B77-A8C4-D7967D8CF3B0}" srcOrd="0" destOrd="0" presId="urn:microsoft.com/office/officeart/2005/8/layout/process4"/>
    <dgm:cxn modelId="{74B11D57-C084-4AED-8937-0804EE7FBDD5}" type="presParOf" srcId="{5E508C0F-7B29-4328-AD75-D2BA031331CD}" destId="{5FFFEF14-2B85-4D65-9B42-7D48423B993F}" srcOrd="1" destOrd="0" presId="urn:microsoft.com/office/officeart/2005/8/layout/process4"/>
    <dgm:cxn modelId="{64E166D5-BEA0-4909-91C7-DC6F586F3748}" type="presParOf" srcId="{572C5CB9-EE7C-47E5-84ED-8830DD756824}" destId="{5CAACAEF-9FD9-4285-BC18-B6A5F53C923D}" srcOrd="1" destOrd="0" presId="urn:microsoft.com/office/officeart/2005/8/layout/process4"/>
    <dgm:cxn modelId="{C2B9F108-F17B-42CE-97A1-618D9459B21A}" type="presParOf" srcId="{572C5CB9-EE7C-47E5-84ED-8830DD756824}" destId="{B72AE289-70C3-4351-8D2D-A94AB74D185B}" srcOrd="2" destOrd="0" presId="urn:microsoft.com/office/officeart/2005/8/layout/process4"/>
    <dgm:cxn modelId="{C095B61E-80D8-4E22-AAFF-E16968D1580D}" type="presParOf" srcId="{B72AE289-70C3-4351-8D2D-A94AB74D185B}" destId="{2308FC3B-49FE-4CD6-A933-62802D6F7B4C}" srcOrd="0" destOrd="0" presId="urn:microsoft.com/office/officeart/2005/8/layout/process4"/>
    <dgm:cxn modelId="{DA67F1E7-07C8-4CDF-A764-9EAC936E3D61}" type="presParOf" srcId="{B72AE289-70C3-4351-8D2D-A94AB74D185B}" destId="{F48D53B1-A623-4C42-A4B9-9EE39E6489C8}" srcOrd="1" destOrd="0" presId="urn:microsoft.com/office/officeart/2005/8/layout/process4"/>
    <dgm:cxn modelId="{4C3A8810-171F-42A0-AFFA-ACF8F56DD35D}" type="presParOf" srcId="{B72AE289-70C3-4351-8D2D-A94AB74D185B}" destId="{14B67569-B19B-476D-BBF1-2B5D205B0F2B}" srcOrd="2" destOrd="0" presId="urn:microsoft.com/office/officeart/2005/8/layout/process4"/>
    <dgm:cxn modelId="{9D206CC6-6F42-4269-BDB5-8F4BD193A66C}" type="presParOf" srcId="{14B67569-B19B-476D-BBF1-2B5D205B0F2B}" destId="{24D2E91D-6DBE-469C-9315-1D912DE33146}" srcOrd="0" destOrd="0" presId="urn:microsoft.com/office/officeart/2005/8/layout/process4"/>
    <dgm:cxn modelId="{CCA121A0-4582-47D3-875E-EC5D008A1196}" type="presParOf" srcId="{14B67569-B19B-476D-BBF1-2B5D205B0F2B}" destId="{A153584B-C33F-4271-9571-C8E689EBF053}" srcOrd="1" destOrd="0" presId="urn:microsoft.com/office/officeart/2005/8/layout/process4"/>
    <dgm:cxn modelId="{8EF4F09B-94CE-483C-929E-EE06064BCC08}" type="presParOf" srcId="{572C5CB9-EE7C-47E5-84ED-8830DD756824}" destId="{E0B4607B-68B1-41CD-A16B-FDAB5CB1FB7C}" srcOrd="3" destOrd="0" presId="urn:microsoft.com/office/officeart/2005/8/layout/process4"/>
    <dgm:cxn modelId="{FB5543C5-CCCA-4685-81A6-923A5C524627}" type="presParOf" srcId="{572C5CB9-EE7C-47E5-84ED-8830DD756824}" destId="{6BF23A86-437A-44CE-8F07-9918A93EB33B}" srcOrd="4" destOrd="0" presId="urn:microsoft.com/office/officeart/2005/8/layout/process4"/>
    <dgm:cxn modelId="{2BD72A02-E633-4B4F-82AF-38E3F1FB57D3}" type="presParOf" srcId="{6BF23A86-437A-44CE-8F07-9918A93EB33B}" destId="{704447AE-4425-45B6-8D82-5DDC1D48575F}" srcOrd="0" destOrd="0" presId="urn:microsoft.com/office/officeart/2005/8/layout/process4"/>
    <dgm:cxn modelId="{93A1B60A-0942-4DE3-9174-C2CCF9AD655D}" type="presParOf" srcId="{6BF23A86-437A-44CE-8F07-9918A93EB33B}" destId="{B6096CFB-5BF6-42E5-8C6E-3E4E92C56252}" srcOrd="1" destOrd="0" presId="urn:microsoft.com/office/officeart/2005/8/layout/process4"/>
    <dgm:cxn modelId="{C74940BB-32A1-4FB8-BA21-C0AEEFBED541}" type="presParOf" srcId="{6BF23A86-437A-44CE-8F07-9918A93EB33B}" destId="{0C27E233-D68B-4356-9CF1-DE76BD9497C6}" srcOrd="2" destOrd="0" presId="urn:microsoft.com/office/officeart/2005/8/layout/process4"/>
    <dgm:cxn modelId="{000CF53E-DD59-4388-A120-3BB497AF0E4F}" type="presParOf" srcId="{0C27E233-D68B-4356-9CF1-DE76BD9497C6}" destId="{E98E95C3-2BD5-46F6-846C-D4A36A9D30A2}" srcOrd="0" destOrd="0" presId="urn:microsoft.com/office/officeart/2005/8/layout/process4"/>
    <dgm:cxn modelId="{6D126E58-7E75-4669-AA89-E07B28502FA7}" type="presParOf" srcId="{0C27E233-D68B-4356-9CF1-DE76BD9497C6}" destId="{1F111EAB-B1C3-4CFB-A108-157D5D81682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3E8B85-D1F3-4714-AB21-C6E20ED5060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9159EA3-FECE-44DF-A4A6-FD271D5197A7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Оптимист, верит в силы ученика</a:t>
          </a:r>
          <a:endParaRPr lang="ru-RU" sz="2800" dirty="0">
            <a:solidFill>
              <a:schemeClr val="tx1"/>
            </a:solidFill>
          </a:endParaRPr>
        </a:p>
      </dgm:t>
    </dgm:pt>
    <dgm:pt modelId="{7D6B4BC6-7DDE-452F-903C-1FEF21AA32C2}" type="parTrans" cxnId="{29A28897-FB57-4475-8229-5CD60D45BCF5}">
      <dgm:prSet/>
      <dgm:spPr/>
      <dgm:t>
        <a:bodyPr/>
        <a:lstStyle/>
        <a:p>
          <a:endParaRPr lang="ru-RU"/>
        </a:p>
      </dgm:t>
    </dgm:pt>
    <dgm:pt modelId="{15C09F99-6A93-46B0-83C8-0A4FAD32709B}" type="sibTrans" cxnId="{29A28897-FB57-4475-8229-5CD60D45BCF5}">
      <dgm:prSet/>
      <dgm:spPr/>
      <dgm:t>
        <a:bodyPr/>
        <a:lstStyle/>
        <a:p>
          <a:endParaRPr lang="ru-RU"/>
        </a:p>
      </dgm:t>
    </dgm:pt>
    <dgm:pt modelId="{25CEE07C-776F-495E-A04A-C90804C57860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Компетентность, самосовершенствование</a:t>
          </a:r>
          <a:endParaRPr lang="ru-RU" sz="2800" dirty="0">
            <a:solidFill>
              <a:schemeClr val="tx1"/>
            </a:solidFill>
          </a:endParaRPr>
        </a:p>
      </dgm:t>
    </dgm:pt>
    <dgm:pt modelId="{2D6768BA-D67B-460F-9091-9B400A5D6248}" type="parTrans" cxnId="{55F30D7C-C928-4174-B4E9-635C1740136E}">
      <dgm:prSet/>
      <dgm:spPr/>
      <dgm:t>
        <a:bodyPr/>
        <a:lstStyle/>
        <a:p>
          <a:endParaRPr lang="ru-RU"/>
        </a:p>
      </dgm:t>
    </dgm:pt>
    <dgm:pt modelId="{7B0BE56D-9F1B-4DEB-8AC6-FC9FC6630CD7}" type="sibTrans" cxnId="{55F30D7C-C928-4174-B4E9-635C1740136E}">
      <dgm:prSet/>
      <dgm:spPr/>
      <dgm:t>
        <a:bodyPr/>
        <a:lstStyle/>
        <a:p>
          <a:endParaRPr lang="ru-RU"/>
        </a:p>
      </dgm:t>
    </dgm:pt>
    <dgm:pt modelId="{63165DDF-FF8B-4302-9FF8-CC8159D4438B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Устойчив к стрессу, критике</a:t>
          </a:r>
          <a:endParaRPr lang="ru-RU" sz="2800" dirty="0">
            <a:solidFill>
              <a:schemeClr val="tx1"/>
            </a:solidFill>
          </a:endParaRPr>
        </a:p>
      </dgm:t>
    </dgm:pt>
    <dgm:pt modelId="{9A5EDB02-4185-4ECB-A9D5-C29E351B4020}" type="parTrans" cxnId="{734E147B-4B64-4255-84E1-90FB0DCA7695}">
      <dgm:prSet/>
      <dgm:spPr/>
      <dgm:t>
        <a:bodyPr/>
        <a:lstStyle/>
        <a:p>
          <a:endParaRPr lang="ru-RU"/>
        </a:p>
      </dgm:t>
    </dgm:pt>
    <dgm:pt modelId="{B4EC71FA-7D9E-468E-95C4-E9811B1158F2}" type="sibTrans" cxnId="{734E147B-4B64-4255-84E1-90FB0DCA7695}">
      <dgm:prSet/>
      <dgm:spPr/>
      <dgm:t>
        <a:bodyPr/>
        <a:lstStyle/>
        <a:p>
          <a:endParaRPr lang="ru-RU"/>
        </a:p>
      </dgm:t>
    </dgm:pt>
    <dgm:pt modelId="{97CC24A2-758C-4C42-A19A-98CCD612DC75}">
      <dgm:prSet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Предпочитает  директивам сотрудничество</a:t>
          </a:r>
          <a:endParaRPr lang="ru-RU" sz="2800" dirty="0">
            <a:solidFill>
              <a:schemeClr val="tx1"/>
            </a:solidFill>
          </a:endParaRPr>
        </a:p>
      </dgm:t>
    </dgm:pt>
    <dgm:pt modelId="{8D834CD6-A8A3-4371-A958-747409818EFE}" type="parTrans" cxnId="{72812539-CCC7-43B1-815D-755367A08262}">
      <dgm:prSet/>
      <dgm:spPr/>
    </dgm:pt>
    <dgm:pt modelId="{696026E6-21D7-428C-8B35-F5157614A0BF}" type="sibTrans" cxnId="{72812539-CCC7-43B1-815D-755367A08262}">
      <dgm:prSet/>
      <dgm:spPr/>
    </dgm:pt>
    <dgm:pt modelId="{D78704C3-5013-432F-8679-BF4A6C9DF65C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К нестандартным детям – нестандартный подход </a:t>
          </a:r>
          <a:endParaRPr lang="ru-RU" sz="2400" b="1" dirty="0">
            <a:solidFill>
              <a:schemeClr val="tx1"/>
            </a:solidFill>
          </a:endParaRPr>
        </a:p>
      </dgm:t>
    </dgm:pt>
    <dgm:pt modelId="{33504E01-AAB2-47D1-B222-29883C909DA1}" type="parTrans" cxnId="{4E3A8AC1-67E1-4FD8-88DD-BC4E87F0BDE1}">
      <dgm:prSet/>
      <dgm:spPr/>
    </dgm:pt>
    <dgm:pt modelId="{B9036848-3C25-4642-BCD1-2F28AF6DB4F1}" type="sibTrans" cxnId="{4E3A8AC1-67E1-4FD8-88DD-BC4E87F0BDE1}">
      <dgm:prSet/>
      <dgm:spPr/>
    </dgm:pt>
    <dgm:pt modelId="{2CE6B097-E51F-4521-8E2B-6A7CB2EC1808}" type="pres">
      <dgm:prSet presAssocID="{8B3E8B85-D1F3-4714-AB21-C6E20ED506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64C786-1680-4E96-A627-4648C35F594B}" type="pres">
      <dgm:prSet presAssocID="{29159EA3-FECE-44DF-A4A6-FD271D5197A7}" presName="parentLin" presStyleCnt="0"/>
      <dgm:spPr/>
    </dgm:pt>
    <dgm:pt modelId="{8516A4F5-A721-4A9A-B1DB-6C985F5C67ED}" type="pres">
      <dgm:prSet presAssocID="{29159EA3-FECE-44DF-A4A6-FD271D5197A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A016765-2A2F-4021-9D02-A5F617891D0B}" type="pres">
      <dgm:prSet presAssocID="{29159EA3-FECE-44DF-A4A6-FD271D5197A7}" presName="parentText" presStyleLbl="node1" presStyleIdx="0" presStyleCnt="5" custScaleX="1280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542C5-0E4B-4763-B5F1-810468FB579A}" type="pres">
      <dgm:prSet presAssocID="{29159EA3-FECE-44DF-A4A6-FD271D5197A7}" presName="negativeSpace" presStyleCnt="0"/>
      <dgm:spPr/>
    </dgm:pt>
    <dgm:pt modelId="{37CA2DE7-623C-48C5-B0FD-8CDB5695BCFD}" type="pres">
      <dgm:prSet presAssocID="{29159EA3-FECE-44DF-A4A6-FD271D5197A7}" presName="childText" presStyleLbl="conFgAcc1" presStyleIdx="0" presStyleCnt="5">
        <dgm:presLayoutVars>
          <dgm:bulletEnabled val="1"/>
        </dgm:presLayoutVars>
      </dgm:prSet>
      <dgm:spPr/>
    </dgm:pt>
    <dgm:pt modelId="{F0FDFCE4-7526-442C-8E99-671D35005F20}" type="pres">
      <dgm:prSet presAssocID="{15C09F99-6A93-46B0-83C8-0A4FAD32709B}" presName="spaceBetweenRectangles" presStyleCnt="0"/>
      <dgm:spPr/>
    </dgm:pt>
    <dgm:pt modelId="{89547510-9574-484B-9936-A21DA1E2DA90}" type="pres">
      <dgm:prSet presAssocID="{25CEE07C-776F-495E-A04A-C90804C57860}" presName="parentLin" presStyleCnt="0"/>
      <dgm:spPr/>
    </dgm:pt>
    <dgm:pt modelId="{F76190CE-FB1E-481B-857B-B7159BC64968}" type="pres">
      <dgm:prSet presAssocID="{25CEE07C-776F-495E-A04A-C90804C5786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893B5C4-E520-48FF-B40D-76089BA177B1}" type="pres">
      <dgm:prSet presAssocID="{25CEE07C-776F-495E-A04A-C90804C57860}" presName="parentText" presStyleLbl="node1" presStyleIdx="1" presStyleCnt="5" custScaleX="1302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E331A-A6E8-4383-ADB2-93DEC4B1D6E2}" type="pres">
      <dgm:prSet presAssocID="{25CEE07C-776F-495E-A04A-C90804C57860}" presName="negativeSpace" presStyleCnt="0"/>
      <dgm:spPr/>
    </dgm:pt>
    <dgm:pt modelId="{8DC66170-BBF9-486A-A154-0948519E1554}" type="pres">
      <dgm:prSet presAssocID="{25CEE07C-776F-495E-A04A-C90804C57860}" presName="childText" presStyleLbl="conFgAcc1" presStyleIdx="1" presStyleCnt="5">
        <dgm:presLayoutVars>
          <dgm:bulletEnabled val="1"/>
        </dgm:presLayoutVars>
      </dgm:prSet>
      <dgm:spPr/>
    </dgm:pt>
    <dgm:pt modelId="{DF58E986-CE24-4B8B-BEE9-EEACB90F02CD}" type="pres">
      <dgm:prSet presAssocID="{7B0BE56D-9F1B-4DEB-8AC6-FC9FC6630CD7}" presName="spaceBetweenRectangles" presStyleCnt="0"/>
      <dgm:spPr/>
    </dgm:pt>
    <dgm:pt modelId="{0089EF97-61E8-435B-A0CF-7C873209227C}" type="pres">
      <dgm:prSet presAssocID="{63165DDF-FF8B-4302-9FF8-CC8159D4438B}" presName="parentLin" presStyleCnt="0"/>
      <dgm:spPr/>
    </dgm:pt>
    <dgm:pt modelId="{AB027D1F-6FA3-42B5-96BC-95C06E6C6C59}" type="pres">
      <dgm:prSet presAssocID="{63165DDF-FF8B-4302-9FF8-CC8159D4438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2C640F51-6DF6-4A82-9C40-BD83F9814555}" type="pres">
      <dgm:prSet presAssocID="{63165DDF-FF8B-4302-9FF8-CC8159D4438B}" presName="parentText" presStyleLbl="node1" presStyleIdx="2" presStyleCnt="5" custScaleX="129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1D8AA-9219-407B-AA74-94B9E76274FA}" type="pres">
      <dgm:prSet presAssocID="{63165DDF-FF8B-4302-9FF8-CC8159D4438B}" presName="negativeSpace" presStyleCnt="0"/>
      <dgm:spPr/>
    </dgm:pt>
    <dgm:pt modelId="{F352C46B-69DF-492E-9F4E-9787E6562780}" type="pres">
      <dgm:prSet presAssocID="{63165DDF-FF8B-4302-9FF8-CC8159D4438B}" presName="childText" presStyleLbl="conFgAcc1" presStyleIdx="2" presStyleCnt="5">
        <dgm:presLayoutVars>
          <dgm:bulletEnabled val="1"/>
        </dgm:presLayoutVars>
      </dgm:prSet>
      <dgm:spPr/>
    </dgm:pt>
    <dgm:pt modelId="{E5F16361-4878-4D5C-B714-8BC8DF668D94}" type="pres">
      <dgm:prSet presAssocID="{B4EC71FA-7D9E-468E-95C4-E9811B1158F2}" presName="spaceBetweenRectangles" presStyleCnt="0"/>
      <dgm:spPr/>
    </dgm:pt>
    <dgm:pt modelId="{2A58FD0E-C2D0-4B67-A378-A24F27B851D1}" type="pres">
      <dgm:prSet presAssocID="{97CC24A2-758C-4C42-A19A-98CCD612DC75}" presName="parentLin" presStyleCnt="0"/>
      <dgm:spPr/>
    </dgm:pt>
    <dgm:pt modelId="{E899F3DE-921E-438D-8BFF-71E80C0B7887}" type="pres">
      <dgm:prSet presAssocID="{97CC24A2-758C-4C42-A19A-98CCD612DC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54414936-17F1-4279-A446-667FCB593015}" type="pres">
      <dgm:prSet presAssocID="{97CC24A2-758C-4C42-A19A-98CCD612DC75}" presName="parentText" presStyleLbl="node1" presStyleIdx="3" presStyleCnt="5" custScaleX="1302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B7F45-5D19-41CB-A648-74CA82D2689E}" type="pres">
      <dgm:prSet presAssocID="{97CC24A2-758C-4C42-A19A-98CCD612DC75}" presName="negativeSpace" presStyleCnt="0"/>
      <dgm:spPr/>
    </dgm:pt>
    <dgm:pt modelId="{71910115-E0F7-4BF1-83A4-2E3DAEE94DFE}" type="pres">
      <dgm:prSet presAssocID="{97CC24A2-758C-4C42-A19A-98CCD612DC75}" presName="childText" presStyleLbl="conFgAcc1" presStyleIdx="3" presStyleCnt="5">
        <dgm:presLayoutVars>
          <dgm:bulletEnabled val="1"/>
        </dgm:presLayoutVars>
      </dgm:prSet>
      <dgm:spPr/>
    </dgm:pt>
    <dgm:pt modelId="{BA0E355A-0230-43E9-B8D7-EA3BE159E276}" type="pres">
      <dgm:prSet presAssocID="{696026E6-21D7-428C-8B35-F5157614A0BF}" presName="spaceBetweenRectangles" presStyleCnt="0"/>
      <dgm:spPr/>
    </dgm:pt>
    <dgm:pt modelId="{0554A010-8DEB-4F37-9F3A-0F1AA66AEB5E}" type="pres">
      <dgm:prSet presAssocID="{D78704C3-5013-432F-8679-BF4A6C9DF65C}" presName="parentLin" presStyleCnt="0"/>
      <dgm:spPr/>
    </dgm:pt>
    <dgm:pt modelId="{36620DB7-0B8E-494C-A99F-A879E24EBC8F}" type="pres">
      <dgm:prSet presAssocID="{D78704C3-5013-432F-8679-BF4A6C9DF65C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5D626839-7443-400F-8047-F53B6756BB3E}" type="pres">
      <dgm:prSet presAssocID="{D78704C3-5013-432F-8679-BF4A6C9DF65C}" presName="parentText" presStyleLbl="node1" presStyleIdx="4" presStyleCnt="5" custScaleX="135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9A5DAD-F73B-4A18-A2E2-AF682E4BD841}" type="pres">
      <dgm:prSet presAssocID="{D78704C3-5013-432F-8679-BF4A6C9DF65C}" presName="negativeSpace" presStyleCnt="0"/>
      <dgm:spPr/>
    </dgm:pt>
    <dgm:pt modelId="{8C8AEA24-50F6-47CA-92C0-3734445C6C98}" type="pres">
      <dgm:prSet presAssocID="{D78704C3-5013-432F-8679-BF4A6C9DF65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5F30D7C-C928-4174-B4E9-635C1740136E}" srcId="{8B3E8B85-D1F3-4714-AB21-C6E20ED5060A}" destId="{25CEE07C-776F-495E-A04A-C90804C57860}" srcOrd="1" destOrd="0" parTransId="{2D6768BA-D67B-460F-9091-9B400A5D6248}" sibTransId="{7B0BE56D-9F1B-4DEB-8AC6-FC9FC6630CD7}"/>
    <dgm:cxn modelId="{5D49D875-4135-43A4-B2EC-7F1AF251C2F4}" type="presOf" srcId="{D78704C3-5013-432F-8679-BF4A6C9DF65C}" destId="{5D626839-7443-400F-8047-F53B6756BB3E}" srcOrd="1" destOrd="0" presId="urn:microsoft.com/office/officeart/2005/8/layout/list1"/>
    <dgm:cxn modelId="{5824F8CD-C138-426B-B28D-C62C12D30610}" type="presOf" srcId="{63165DDF-FF8B-4302-9FF8-CC8159D4438B}" destId="{AB027D1F-6FA3-42B5-96BC-95C06E6C6C59}" srcOrd="0" destOrd="0" presId="urn:microsoft.com/office/officeart/2005/8/layout/list1"/>
    <dgm:cxn modelId="{19C6D6BE-1CE4-43B6-B749-6A3383DEB753}" type="presOf" srcId="{D78704C3-5013-432F-8679-BF4A6C9DF65C}" destId="{36620DB7-0B8E-494C-A99F-A879E24EBC8F}" srcOrd="0" destOrd="0" presId="urn:microsoft.com/office/officeart/2005/8/layout/list1"/>
    <dgm:cxn modelId="{182E3A30-28D0-4305-97A8-7AC58D3E95E9}" type="presOf" srcId="{97CC24A2-758C-4C42-A19A-98CCD612DC75}" destId="{54414936-17F1-4279-A446-667FCB593015}" srcOrd="1" destOrd="0" presId="urn:microsoft.com/office/officeart/2005/8/layout/list1"/>
    <dgm:cxn modelId="{92273B9A-ED2F-4118-940E-3AEC967ADD99}" type="presOf" srcId="{29159EA3-FECE-44DF-A4A6-FD271D5197A7}" destId="{8516A4F5-A721-4A9A-B1DB-6C985F5C67ED}" srcOrd="0" destOrd="0" presId="urn:microsoft.com/office/officeart/2005/8/layout/list1"/>
    <dgm:cxn modelId="{72812539-CCC7-43B1-815D-755367A08262}" srcId="{8B3E8B85-D1F3-4714-AB21-C6E20ED5060A}" destId="{97CC24A2-758C-4C42-A19A-98CCD612DC75}" srcOrd="3" destOrd="0" parTransId="{8D834CD6-A8A3-4371-A958-747409818EFE}" sibTransId="{696026E6-21D7-428C-8B35-F5157614A0BF}"/>
    <dgm:cxn modelId="{3C932398-3EED-424D-A797-B02FEF662851}" type="presOf" srcId="{25CEE07C-776F-495E-A04A-C90804C57860}" destId="{F76190CE-FB1E-481B-857B-B7159BC64968}" srcOrd="0" destOrd="0" presId="urn:microsoft.com/office/officeart/2005/8/layout/list1"/>
    <dgm:cxn modelId="{702E127B-9716-4B56-BCE3-00476CA9064F}" type="presOf" srcId="{97CC24A2-758C-4C42-A19A-98CCD612DC75}" destId="{E899F3DE-921E-438D-8BFF-71E80C0B7887}" srcOrd="0" destOrd="0" presId="urn:microsoft.com/office/officeart/2005/8/layout/list1"/>
    <dgm:cxn modelId="{29A28897-FB57-4475-8229-5CD60D45BCF5}" srcId="{8B3E8B85-D1F3-4714-AB21-C6E20ED5060A}" destId="{29159EA3-FECE-44DF-A4A6-FD271D5197A7}" srcOrd="0" destOrd="0" parTransId="{7D6B4BC6-7DDE-452F-903C-1FEF21AA32C2}" sibTransId="{15C09F99-6A93-46B0-83C8-0A4FAD32709B}"/>
    <dgm:cxn modelId="{D96BC996-66B6-4365-8573-7C8F844D5E22}" type="presOf" srcId="{25CEE07C-776F-495E-A04A-C90804C57860}" destId="{1893B5C4-E520-48FF-B40D-76089BA177B1}" srcOrd="1" destOrd="0" presId="urn:microsoft.com/office/officeart/2005/8/layout/list1"/>
    <dgm:cxn modelId="{734E147B-4B64-4255-84E1-90FB0DCA7695}" srcId="{8B3E8B85-D1F3-4714-AB21-C6E20ED5060A}" destId="{63165DDF-FF8B-4302-9FF8-CC8159D4438B}" srcOrd="2" destOrd="0" parTransId="{9A5EDB02-4185-4ECB-A9D5-C29E351B4020}" sibTransId="{B4EC71FA-7D9E-468E-95C4-E9811B1158F2}"/>
    <dgm:cxn modelId="{CC819C03-F97B-4137-8794-2DF00FAAC023}" type="presOf" srcId="{8B3E8B85-D1F3-4714-AB21-C6E20ED5060A}" destId="{2CE6B097-E51F-4521-8E2B-6A7CB2EC1808}" srcOrd="0" destOrd="0" presId="urn:microsoft.com/office/officeart/2005/8/layout/list1"/>
    <dgm:cxn modelId="{B426BF49-DCC5-4D07-9632-8ED25BA24F0E}" type="presOf" srcId="{29159EA3-FECE-44DF-A4A6-FD271D5197A7}" destId="{5A016765-2A2F-4021-9D02-A5F617891D0B}" srcOrd="1" destOrd="0" presId="urn:microsoft.com/office/officeart/2005/8/layout/list1"/>
    <dgm:cxn modelId="{4E3A8AC1-67E1-4FD8-88DD-BC4E87F0BDE1}" srcId="{8B3E8B85-D1F3-4714-AB21-C6E20ED5060A}" destId="{D78704C3-5013-432F-8679-BF4A6C9DF65C}" srcOrd="4" destOrd="0" parTransId="{33504E01-AAB2-47D1-B222-29883C909DA1}" sibTransId="{B9036848-3C25-4642-BCD1-2F28AF6DB4F1}"/>
    <dgm:cxn modelId="{0AF75CB2-1909-4731-BF0A-1AF66F9822C4}" type="presOf" srcId="{63165DDF-FF8B-4302-9FF8-CC8159D4438B}" destId="{2C640F51-6DF6-4A82-9C40-BD83F9814555}" srcOrd="1" destOrd="0" presId="urn:microsoft.com/office/officeart/2005/8/layout/list1"/>
    <dgm:cxn modelId="{3EA7F0F7-6AA5-416E-A902-E57E281242F2}" type="presParOf" srcId="{2CE6B097-E51F-4521-8E2B-6A7CB2EC1808}" destId="{0964C786-1680-4E96-A627-4648C35F594B}" srcOrd="0" destOrd="0" presId="urn:microsoft.com/office/officeart/2005/8/layout/list1"/>
    <dgm:cxn modelId="{ED4B5422-1923-49D0-80C5-BF9FB2EBB33C}" type="presParOf" srcId="{0964C786-1680-4E96-A627-4648C35F594B}" destId="{8516A4F5-A721-4A9A-B1DB-6C985F5C67ED}" srcOrd="0" destOrd="0" presId="urn:microsoft.com/office/officeart/2005/8/layout/list1"/>
    <dgm:cxn modelId="{488A2545-62AD-4637-99E3-1E949E7A7D3B}" type="presParOf" srcId="{0964C786-1680-4E96-A627-4648C35F594B}" destId="{5A016765-2A2F-4021-9D02-A5F617891D0B}" srcOrd="1" destOrd="0" presId="urn:microsoft.com/office/officeart/2005/8/layout/list1"/>
    <dgm:cxn modelId="{1FD7CE81-820C-4273-8976-F5CD5D9346A9}" type="presParOf" srcId="{2CE6B097-E51F-4521-8E2B-6A7CB2EC1808}" destId="{1E7542C5-0E4B-4763-B5F1-810468FB579A}" srcOrd="1" destOrd="0" presId="urn:microsoft.com/office/officeart/2005/8/layout/list1"/>
    <dgm:cxn modelId="{E655DB83-83E1-4B3D-BB92-62DA4A36C8C9}" type="presParOf" srcId="{2CE6B097-E51F-4521-8E2B-6A7CB2EC1808}" destId="{37CA2DE7-623C-48C5-B0FD-8CDB5695BCFD}" srcOrd="2" destOrd="0" presId="urn:microsoft.com/office/officeart/2005/8/layout/list1"/>
    <dgm:cxn modelId="{A07A14F7-44A2-40AC-9511-7F7BF3CE2459}" type="presParOf" srcId="{2CE6B097-E51F-4521-8E2B-6A7CB2EC1808}" destId="{F0FDFCE4-7526-442C-8E99-671D35005F20}" srcOrd="3" destOrd="0" presId="urn:microsoft.com/office/officeart/2005/8/layout/list1"/>
    <dgm:cxn modelId="{0CD8C669-AA2E-4740-94D3-DD6B48B9F8F0}" type="presParOf" srcId="{2CE6B097-E51F-4521-8E2B-6A7CB2EC1808}" destId="{89547510-9574-484B-9936-A21DA1E2DA90}" srcOrd="4" destOrd="0" presId="urn:microsoft.com/office/officeart/2005/8/layout/list1"/>
    <dgm:cxn modelId="{2BF88B53-8778-4959-BCE2-34497A06FAEC}" type="presParOf" srcId="{89547510-9574-484B-9936-A21DA1E2DA90}" destId="{F76190CE-FB1E-481B-857B-B7159BC64968}" srcOrd="0" destOrd="0" presId="urn:microsoft.com/office/officeart/2005/8/layout/list1"/>
    <dgm:cxn modelId="{3EEEDF1C-FB77-42F0-8EAD-E6FCE9285BD7}" type="presParOf" srcId="{89547510-9574-484B-9936-A21DA1E2DA90}" destId="{1893B5C4-E520-48FF-B40D-76089BA177B1}" srcOrd="1" destOrd="0" presId="urn:microsoft.com/office/officeart/2005/8/layout/list1"/>
    <dgm:cxn modelId="{C766DFD5-1367-4635-92DB-9BD0DB5B095E}" type="presParOf" srcId="{2CE6B097-E51F-4521-8E2B-6A7CB2EC1808}" destId="{B32E331A-A6E8-4383-ADB2-93DEC4B1D6E2}" srcOrd="5" destOrd="0" presId="urn:microsoft.com/office/officeart/2005/8/layout/list1"/>
    <dgm:cxn modelId="{3C484333-5947-4B42-80CD-AEDE9DAE1665}" type="presParOf" srcId="{2CE6B097-E51F-4521-8E2B-6A7CB2EC1808}" destId="{8DC66170-BBF9-486A-A154-0948519E1554}" srcOrd="6" destOrd="0" presId="urn:microsoft.com/office/officeart/2005/8/layout/list1"/>
    <dgm:cxn modelId="{4220579B-8AB4-40B5-945F-508084C8DB41}" type="presParOf" srcId="{2CE6B097-E51F-4521-8E2B-6A7CB2EC1808}" destId="{DF58E986-CE24-4B8B-BEE9-EEACB90F02CD}" srcOrd="7" destOrd="0" presId="urn:microsoft.com/office/officeart/2005/8/layout/list1"/>
    <dgm:cxn modelId="{B25EB70A-62E7-4AFC-9BCA-56BCC92167DF}" type="presParOf" srcId="{2CE6B097-E51F-4521-8E2B-6A7CB2EC1808}" destId="{0089EF97-61E8-435B-A0CF-7C873209227C}" srcOrd="8" destOrd="0" presId="urn:microsoft.com/office/officeart/2005/8/layout/list1"/>
    <dgm:cxn modelId="{254B46C9-AB4F-417A-A7AA-A8C26F09D149}" type="presParOf" srcId="{0089EF97-61E8-435B-A0CF-7C873209227C}" destId="{AB027D1F-6FA3-42B5-96BC-95C06E6C6C59}" srcOrd="0" destOrd="0" presId="urn:microsoft.com/office/officeart/2005/8/layout/list1"/>
    <dgm:cxn modelId="{A8D00853-CC88-4A02-9578-229CBB2682FA}" type="presParOf" srcId="{0089EF97-61E8-435B-A0CF-7C873209227C}" destId="{2C640F51-6DF6-4A82-9C40-BD83F9814555}" srcOrd="1" destOrd="0" presId="urn:microsoft.com/office/officeart/2005/8/layout/list1"/>
    <dgm:cxn modelId="{476E1982-8834-4FCB-8415-EEAF0A8C7DE5}" type="presParOf" srcId="{2CE6B097-E51F-4521-8E2B-6A7CB2EC1808}" destId="{3F51D8AA-9219-407B-AA74-94B9E76274FA}" srcOrd="9" destOrd="0" presId="urn:microsoft.com/office/officeart/2005/8/layout/list1"/>
    <dgm:cxn modelId="{D9C62B6C-BD26-4620-9A7B-F3D0DE9B6BF2}" type="presParOf" srcId="{2CE6B097-E51F-4521-8E2B-6A7CB2EC1808}" destId="{F352C46B-69DF-492E-9F4E-9787E6562780}" srcOrd="10" destOrd="0" presId="urn:microsoft.com/office/officeart/2005/8/layout/list1"/>
    <dgm:cxn modelId="{33E3AB33-06B5-4F99-8D36-D929ABB0F0AF}" type="presParOf" srcId="{2CE6B097-E51F-4521-8E2B-6A7CB2EC1808}" destId="{E5F16361-4878-4D5C-B714-8BC8DF668D94}" srcOrd="11" destOrd="0" presId="urn:microsoft.com/office/officeart/2005/8/layout/list1"/>
    <dgm:cxn modelId="{134DBA39-ED39-427D-B73B-200054AF064A}" type="presParOf" srcId="{2CE6B097-E51F-4521-8E2B-6A7CB2EC1808}" destId="{2A58FD0E-C2D0-4B67-A378-A24F27B851D1}" srcOrd="12" destOrd="0" presId="urn:microsoft.com/office/officeart/2005/8/layout/list1"/>
    <dgm:cxn modelId="{BC5EBBF1-7F02-42CB-B95D-F9140B3ACCCA}" type="presParOf" srcId="{2A58FD0E-C2D0-4B67-A378-A24F27B851D1}" destId="{E899F3DE-921E-438D-8BFF-71E80C0B7887}" srcOrd="0" destOrd="0" presId="urn:microsoft.com/office/officeart/2005/8/layout/list1"/>
    <dgm:cxn modelId="{7AB8C49A-6A34-4C49-A020-21ED80611521}" type="presParOf" srcId="{2A58FD0E-C2D0-4B67-A378-A24F27B851D1}" destId="{54414936-17F1-4279-A446-667FCB593015}" srcOrd="1" destOrd="0" presId="urn:microsoft.com/office/officeart/2005/8/layout/list1"/>
    <dgm:cxn modelId="{458AF822-6DF1-4C82-A9B8-004A2A42F927}" type="presParOf" srcId="{2CE6B097-E51F-4521-8E2B-6A7CB2EC1808}" destId="{AD7B7F45-5D19-41CB-A648-74CA82D2689E}" srcOrd="13" destOrd="0" presId="urn:microsoft.com/office/officeart/2005/8/layout/list1"/>
    <dgm:cxn modelId="{D3908CC5-6DEF-450E-BAEE-0E42A599B1EE}" type="presParOf" srcId="{2CE6B097-E51F-4521-8E2B-6A7CB2EC1808}" destId="{71910115-E0F7-4BF1-83A4-2E3DAEE94DFE}" srcOrd="14" destOrd="0" presId="urn:microsoft.com/office/officeart/2005/8/layout/list1"/>
    <dgm:cxn modelId="{23DF0E88-B55F-4655-A850-305CD2B34A69}" type="presParOf" srcId="{2CE6B097-E51F-4521-8E2B-6A7CB2EC1808}" destId="{BA0E355A-0230-43E9-B8D7-EA3BE159E276}" srcOrd="15" destOrd="0" presId="urn:microsoft.com/office/officeart/2005/8/layout/list1"/>
    <dgm:cxn modelId="{ECF91629-1A12-479F-93BE-0215C24F2D4D}" type="presParOf" srcId="{2CE6B097-E51F-4521-8E2B-6A7CB2EC1808}" destId="{0554A010-8DEB-4F37-9F3A-0F1AA66AEB5E}" srcOrd="16" destOrd="0" presId="urn:microsoft.com/office/officeart/2005/8/layout/list1"/>
    <dgm:cxn modelId="{AEEDCDF9-8FF3-4079-A516-F26360243DB8}" type="presParOf" srcId="{0554A010-8DEB-4F37-9F3A-0F1AA66AEB5E}" destId="{36620DB7-0B8E-494C-A99F-A879E24EBC8F}" srcOrd="0" destOrd="0" presId="urn:microsoft.com/office/officeart/2005/8/layout/list1"/>
    <dgm:cxn modelId="{600A8AB4-5D15-4591-941E-51D6CE4B95EF}" type="presParOf" srcId="{0554A010-8DEB-4F37-9F3A-0F1AA66AEB5E}" destId="{5D626839-7443-400F-8047-F53B6756BB3E}" srcOrd="1" destOrd="0" presId="urn:microsoft.com/office/officeart/2005/8/layout/list1"/>
    <dgm:cxn modelId="{85C02425-36F0-4D50-A73A-3C1C0AD36A59}" type="presParOf" srcId="{2CE6B097-E51F-4521-8E2B-6A7CB2EC1808}" destId="{2E9A5DAD-F73B-4A18-A2E2-AF682E4BD841}" srcOrd="17" destOrd="0" presId="urn:microsoft.com/office/officeart/2005/8/layout/list1"/>
    <dgm:cxn modelId="{9DD5E31E-7313-498B-A157-094499C80840}" type="presParOf" srcId="{2CE6B097-E51F-4521-8E2B-6A7CB2EC1808}" destId="{8C8AEA24-50F6-47CA-92C0-3734445C6C9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043D1-58AB-49D5-81F7-E9AF4FDAF2A2}">
      <dsp:nvSpPr>
        <dsp:cNvPr id="0" name=""/>
        <dsp:cNvSpPr/>
      </dsp:nvSpPr>
      <dsp:spPr>
        <a:xfrm>
          <a:off x="0" y="4098908"/>
          <a:ext cx="8147248" cy="13453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Необычное видение, мышление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0" y="4098908"/>
        <a:ext cx="8147248" cy="726490"/>
      </dsp:txXfrm>
    </dsp:sp>
    <dsp:sp modelId="{97169AD6-A3ED-498B-8311-1E3AC33A7AC8}">
      <dsp:nvSpPr>
        <dsp:cNvPr id="0" name=""/>
        <dsp:cNvSpPr/>
      </dsp:nvSpPr>
      <dsp:spPr>
        <a:xfrm>
          <a:off x="0" y="4798491"/>
          <a:ext cx="4073624" cy="61886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«</a:t>
          </a:r>
          <a:r>
            <a:rPr lang="ru-RU" sz="2300" kern="1200" dirty="0" err="1" smtClean="0"/>
            <a:t>Крейзитивность</a:t>
          </a:r>
          <a:r>
            <a:rPr lang="ru-RU" sz="2300" kern="1200" dirty="0" smtClean="0"/>
            <a:t>»</a:t>
          </a:r>
          <a:endParaRPr lang="ru-RU" sz="2300" kern="1200" dirty="0"/>
        </a:p>
      </dsp:txBody>
      <dsp:txXfrm>
        <a:off x="0" y="4798491"/>
        <a:ext cx="4073624" cy="618862"/>
      </dsp:txXfrm>
    </dsp:sp>
    <dsp:sp modelId="{9C1C141B-25B0-43C8-B9AD-79F17CB4838D}">
      <dsp:nvSpPr>
        <dsp:cNvPr id="0" name=""/>
        <dsp:cNvSpPr/>
      </dsp:nvSpPr>
      <dsp:spPr>
        <a:xfrm>
          <a:off x="4073624" y="4798491"/>
          <a:ext cx="4073624" cy="618862"/>
        </a:xfrm>
        <a:prstGeom prst="rect">
          <a:avLst/>
        </a:prstGeom>
        <a:solidFill>
          <a:schemeClr val="accent5">
            <a:tint val="40000"/>
            <a:alpha val="90000"/>
            <a:hueOff val="-2148096"/>
            <a:satOff val="9651"/>
            <a:lumOff val="66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Креативность</a:t>
          </a:r>
          <a:endParaRPr lang="ru-RU" sz="2300" kern="1200" dirty="0"/>
        </a:p>
      </dsp:txBody>
      <dsp:txXfrm>
        <a:off x="4073624" y="4798491"/>
        <a:ext cx="4073624" cy="618862"/>
      </dsp:txXfrm>
    </dsp:sp>
    <dsp:sp modelId="{955F27EE-22D9-4113-8CBA-DB902EF99BB7}">
      <dsp:nvSpPr>
        <dsp:cNvPr id="0" name=""/>
        <dsp:cNvSpPr/>
      </dsp:nvSpPr>
      <dsp:spPr>
        <a:xfrm rot="10800000">
          <a:off x="0" y="2049935"/>
          <a:ext cx="8147248" cy="2069153"/>
        </a:xfrm>
        <a:prstGeom prst="upArrowCallou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Повышенная эмоциональность</a:t>
          </a:r>
          <a:endParaRPr lang="ru-RU" sz="3200" kern="1200" dirty="0">
            <a:solidFill>
              <a:schemeClr val="tx1"/>
            </a:solidFill>
          </a:endParaRPr>
        </a:p>
      </dsp:txBody>
      <dsp:txXfrm rot="-10800000">
        <a:off x="0" y="2049935"/>
        <a:ext cx="8147248" cy="726272"/>
      </dsp:txXfrm>
    </dsp:sp>
    <dsp:sp modelId="{FDFF6469-9B3F-47A9-BE39-3E154832AAEA}">
      <dsp:nvSpPr>
        <dsp:cNvPr id="0" name=""/>
        <dsp:cNvSpPr/>
      </dsp:nvSpPr>
      <dsp:spPr>
        <a:xfrm>
          <a:off x="0" y="2776208"/>
          <a:ext cx="4073624" cy="618676"/>
        </a:xfrm>
        <a:prstGeom prst="rect">
          <a:avLst/>
        </a:prstGeom>
        <a:solidFill>
          <a:schemeClr val="accent5">
            <a:tint val="40000"/>
            <a:alpha val="90000"/>
            <a:hueOff val="-4296193"/>
            <a:satOff val="19301"/>
            <a:lumOff val="132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Сложный характер</a:t>
          </a:r>
          <a:endParaRPr lang="ru-RU" sz="2300" kern="1200" dirty="0"/>
        </a:p>
      </dsp:txBody>
      <dsp:txXfrm>
        <a:off x="0" y="2776208"/>
        <a:ext cx="4073624" cy="618676"/>
      </dsp:txXfrm>
    </dsp:sp>
    <dsp:sp modelId="{849D198E-70A0-441E-B60D-CFEC932AB9C1}">
      <dsp:nvSpPr>
        <dsp:cNvPr id="0" name=""/>
        <dsp:cNvSpPr/>
      </dsp:nvSpPr>
      <dsp:spPr>
        <a:xfrm>
          <a:off x="4073624" y="2776208"/>
          <a:ext cx="4073624" cy="618676"/>
        </a:xfrm>
        <a:prstGeom prst="rect">
          <a:avLst/>
        </a:prstGeom>
        <a:solidFill>
          <a:schemeClr val="accent5">
            <a:tint val="40000"/>
            <a:alpha val="90000"/>
            <a:hueOff val="-6444289"/>
            <a:satOff val="28952"/>
            <a:lumOff val="199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 уживается</a:t>
          </a:r>
          <a:endParaRPr lang="ru-RU" sz="2300" kern="1200" dirty="0"/>
        </a:p>
      </dsp:txBody>
      <dsp:txXfrm>
        <a:off x="4073624" y="2776208"/>
        <a:ext cx="4073624" cy="618676"/>
      </dsp:txXfrm>
    </dsp:sp>
    <dsp:sp modelId="{ADF70A43-3C35-43D2-9692-42AD0E68C116}">
      <dsp:nvSpPr>
        <dsp:cNvPr id="0" name=""/>
        <dsp:cNvSpPr/>
      </dsp:nvSpPr>
      <dsp:spPr>
        <a:xfrm rot="10800000">
          <a:off x="0" y="10"/>
          <a:ext cx="8147248" cy="2069153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Ненасытный в познании</a:t>
          </a:r>
          <a:endParaRPr lang="ru-RU" sz="3600" kern="1200" dirty="0">
            <a:solidFill>
              <a:schemeClr val="tx1"/>
            </a:solidFill>
          </a:endParaRPr>
        </a:p>
      </dsp:txBody>
      <dsp:txXfrm rot="-10800000">
        <a:off x="0" y="10"/>
        <a:ext cx="8147248" cy="726272"/>
      </dsp:txXfrm>
    </dsp:sp>
    <dsp:sp modelId="{70DC8573-A2B0-458F-A896-F386108A9687}">
      <dsp:nvSpPr>
        <dsp:cNvPr id="0" name=""/>
        <dsp:cNvSpPr/>
      </dsp:nvSpPr>
      <dsp:spPr>
        <a:xfrm>
          <a:off x="0" y="727235"/>
          <a:ext cx="4073624" cy="618676"/>
        </a:xfrm>
        <a:prstGeom prst="rect">
          <a:avLst/>
        </a:prstGeom>
        <a:solidFill>
          <a:schemeClr val="accent5">
            <a:tint val="40000"/>
            <a:alpha val="90000"/>
            <a:hueOff val="-8592385"/>
            <a:satOff val="38602"/>
            <a:lumOff val="26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Высокая работоспособность</a:t>
          </a:r>
          <a:endParaRPr lang="ru-RU" sz="2300" kern="1200" dirty="0"/>
        </a:p>
      </dsp:txBody>
      <dsp:txXfrm>
        <a:off x="0" y="727235"/>
        <a:ext cx="4073624" cy="618676"/>
      </dsp:txXfrm>
    </dsp:sp>
    <dsp:sp modelId="{1E246A2F-7775-4931-AC0D-B3A85C06ADC3}">
      <dsp:nvSpPr>
        <dsp:cNvPr id="0" name=""/>
        <dsp:cNvSpPr/>
      </dsp:nvSpPr>
      <dsp:spPr>
        <a:xfrm>
          <a:off x="4073624" y="727235"/>
          <a:ext cx="4073624" cy="618676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Самостоятельность в выборе </a:t>
          </a:r>
          <a:endParaRPr lang="ru-RU" sz="2300" kern="1200" dirty="0"/>
        </a:p>
      </dsp:txBody>
      <dsp:txXfrm>
        <a:off x="4073624" y="727235"/>
        <a:ext cx="4073624" cy="618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D4D96-6634-4BDA-A910-77044577666F}">
      <dsp:nvSpPr>
        <dsp:cNvPr id="0" name=""/>
        <dsp:cNvSpPr/>
      </dsp:nvSpPr>
      <dsp:spPr>
        <a:xfrm>
          <a:off x="0" y="3643552"/>
          <a:ext cx="8229600" cy="11958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Странность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0" y="3643552"/>
        <a:ext cx="8229600" cy="645783"/>
      </dsp:txXfrm>
    </dsp:sp>
    <dsp:sp modelId="{018436DF-F69A-4B77-A8C4-D7967D8CF3B0}">
      <dsp:nvSpPr>
        <dsp:cNvPr id="0" name=""/>
        <dsp:cNvSpPr/>
      </dsp:nvSpPr>
      <dsp:spPr>
        <a:xfrm>
          <a:off x="0" y="4265417"/>
          <a:ext cx="4114799" cy="5501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Ценностных ориентаций</a:t>
          </a:r>
          <a:endParaRPr lang="ru-RU" sz="2400" kern="1200" dirty="0"/>
        </a:p>
      </dsp:txBody>
      <dsp:txXfrm>
        <a:off x="0" y="4265417"/>
        <a:ext cx="4114799" cy="550111"/>
      </dsp:txXfrm>
    </dsp:sp>
    <dsp:sp modelId="{5FFFEF14-2B85-4D65-9B42-7D48423B993F}">
      <dsp:nvSpPr>
        <dsp:cNvPr id="0" name=""/>
        <dsp:cNvSpPr/>
      </dsp:nvSpPr>
      <dsp:spPr>
        <a:xfrm>
          <a:off x="4114800" y="4265417"/>
          <a:ext cx="4114799" cy="550111"/>
        </a:xfrm>
        <a:prstGeom prst="rect">
          <a:avLst/>
        </a:prstGeom>
        <a:solidFill>
          <a:schemeClr val="accent5">
            <a:tint val="40000"/>
            <a:alpha val="90000"/>
            <a:hueOff val="-2148096"/>
            <a:satOff val="9651"/>
            <a:lumOff val="66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Поведения и отношений</a:t>
          </a:r>
          <a:endParaRPr lang="ru-RU" sz="2400" kern="1200" dirty="0"/>
        </a:p>
      </dsp:txBody>
      <dsp:txXfrm>
        <a:off x="4114800" y="4265417"/>
        <a:ext cx="4114799" cy="550111"/>
      </dsp:txXfrm>
    </dsp:sp>
    <dsp:sp modelId="{F48D53B1-A623-4C42-A4B9-9EE39E6489C8}">
      <dsp:nvSpPr>
        <dsp:cNvPr id="0" name=""/>
        <dsp:cNvSpPr/>
      </dsp:nvSpPr>
      <dsp:spPr>
        <a:xfrm rot="10800000">
          <a:off x="0" y="1822203"/>
          <a:ext cx="8229600" cy="1839286"/>
        </a:xfrm>
        <a:prstGeom prst="upArrowCallou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Проявление способностей в разных областях</a:t>
          </a:r>
          <a:endParaRPr lang="ru-RU" sz="2800" kern="1200" dirty="0">
            <a:solidFill>
              <a:schemeClr val="tx1"/>
            </a:solidFill>
          </a:endParaRPr>
        </a:p>
      </dsp:txBody>
      <dsp:txXfrm rot="-10800000">
        <a:off x="0" y="1822203"/>
        <a:ext cx="8229600" cy="645589"/>
      </dsp:txXfrm>
    </dsp:sp>
    <dsp:sp modelId="{24D2E91D-6DBE-469C-9315-1D912DE33146}">
      <dsp:nvSpPr>
        <dsp:cNvPr id="0" name=""/>
        <dsp:cNvSpPr/>
      </dsp:nvSpPr>
      <dsp:spPr>
        <a:xfrm>
          <a:off x="0" y="2467793"/>
          <a:ext cx="4114799" cy="549946"/>
        </a:xfrm>
        <a:prstGeom prst="rect">
          <a:avLst/>
        </a:prstGeom>
        <a:solidFill>
          <a:schemeClr val="accent5">
            <a:tint val="40000"/>
            <a:alpha val="90000"/>
            <a:hueOff val="-4296193"/>
            <a:satOff val="19301"/>
            <a:lumOff val="132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Нестандартные связи</a:t>
          </a:r>
          <a:endParaRPr lang="ru-RU" sz="2400" kern="1200" dirty="0"/>
        </a:p>
      </dsp:txBody>
      <dsp:txXfrm>
        <a:off x="0" y="2467793"/>
        <a:ext cx="4114799" cy="549946"/>
      </dsp:txXfrm>
    </dsp:sp>
    <dsp:sp modelId="{A153584B-C33F-4271-9571-C8E689EBF053}">
      <dsp:nvSpPr>
        <dsp:cNvPr id="0" name=""/>
        <dsp:cNvSpPr/>
      </dsp:nvSpPr>
      <dsp:spPr>
        <a:xfrm>
          <a:off x="4114800" y="2467793"/>
          <a:ext cx="4114799" cy="549946"/>
        </a:xfrm>
        <a:prstGeom prst="rect">
          <a:avLst/>
        </a:prstGeom>
        <a:solidFill>
          <a:schemeClr val="accent5">
            <a:tint val="40000"/>
            <a:alpha val="90000"/>
            <a:hueOff val="-6444289"/>
            <a:satOff val="28952"/>
            <a:lumOff val="199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Перекрёстная </a:t>
          </a:r>
          <a:r>
            <a:rPr lang="ru-RU" sz="2400" kern="1200" dirty="0" err="1" smtClean="0"/>
            <a:t>сензитивность</a:t>
          </a:r>
          <a:endParaRPr lang="ru-RU" sz="2400" kern="1200" dirty="0"/>
        </a:p>
      </dsp:txBody>
      <dsp:txXfrm>
        <a:off x="4114800" y="2467793"/>
        <a:ext cx="4114799" cy="549946"/>
      </dsp:txXfrm>
    </dsp:sp>
    <dsp:sp modelId="{B6096CFB-5BF6-42E5-8C6E-3E4E92C56252}">
      <dsp:nvSpPr>
        <dsp:cNvPr id="0" name=""/>
        <dsp:cNvSpPr/>
      </dsp:nvSpPr>
      <dsp:spPr>
        <a:xfrm rot="10800000">
          <a:off x="0" y="855"/>
          <a:ext cx="8229600" cy="1839286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Ускоренное развитие способностей</a:t>
          </a:r>
          <a:endParaRPr lang="ru-RU" sz="3200" kern="1200" dirty="0">
            <a:solidFill>
              <a:schemeClr val="tx1"/>
            </a:solidFill>
          </a:endParaRPr>
        </a:p>
      </dsp:txBody>
      <dsp:txXfrm rot="-10800000">
        <a:off x="0" y="855"/>
        <a:ext cx="8229600" cy="645589"/>
      </dsp:txXfrm>
    </dsp:sp>
    <dsp:sp modelId="{E98E95C3-2BD5-46F6-846C-D4A36A9D30A2}">
      <dsp:nvSpPr>
        <dsp:cNvPr id="0" name=""/>
        <dsp:cNvSpPr/>
      </dsp:nvSpPr>
      <dsp:spPr>
        <a:xfrm>
          <a:off x="0" y="646445"/>
          <a:ext cx="4114799" cy="549946"/>
        </a:xfrm>
        <a:prstGeom prst="rect">
          <a:avLst/>
        </a:prstGeom>
        <a:solidFill>
          <a:schemeClr val="accent5">
            <a:tint val="40000"/>
            <a:alpha val="90000"/>
            <a:hueOff val="-8592385"/>
            <a:satOff val="38602"/>
            <a:lumOff val="26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Раннее проявление</a:t>
          </a:r>
          <a:endParaRPr lang="ru-RU" sz="2400" kern="1200" dirty="0"/>
        </a:p>
      </dsp:txBody>
      <dsp:txXfrm>
        <a:off x="0" y="646445"/>
        <a:ext cx="4114799" cy="549946"/>
      </dsp:txXfrm>
    </dsp:sp>
    <dsp:sp modelId="{1F111EAB-B1C3-4CFB-A108-157D5D816820}">
      <dsp:nvSpPr>
        <dsp:cNvPr id="0" name=""/>
        <dsp:cNvSpPr/>
      </dsp:nvSpPr>
      <dsp:spPr>
        <a:xfrm>
          <a:off x="4114800" y="646445"/>
          <a:ext cx="4114799" cy="549946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Может исчезнуть</a:t>
          </a:r>
          <a:endParaRPr lang="ru-RU" sz="2400" kern="1200" dirty="0"/>
        </a:p>
      </dsp:txBody>
      <dsp:txXfrm>
        <a:off x="4114800" y="646445"/>
        <a:ext cx="4114799" cy="5499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A2DE7-623C-48C5-B0FD-8CDB5695BCFD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16765-2A2F-4021-9D02-A5F617891D0B}">
      <dsp:nvSpPr>
        <dsp:cNvPr id="0" name=""/>
        <dsp:cNvSpPr/>
      </dsp:nvSpPr>
      <dsp:spPr>
        <a:xfrm>
          <a:off x="411480" y="48981"/>
          <a:ext cx="7376544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Оптимист, верит в силы ученика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40301" y="77802"/>
        <a:ext cx="7318902" cy="532758"/>
      </dsp:txXfrm>
    </dsp:sp>
    <dsp:sp modelId="{8DC66170-BBF9-486A-A154-0948519E1554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93B5C4-E520-48FF-B40D-76089BA177B1}">
      <dsp:nvSpPr>
        <dsp:cNvPr id="0" name=""/>
        <dsp:cNvSpPr/>
      </dsp:nvSpPr>
      <dsp:spPr>
        <a:xfrm>
          <a:off x="411480" y="956181"/>
          <a:ext cx="7503856" cy="59040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Компетентность, самосовершенствование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40301" y="985002"/>
        <a:ext cx="7446214" cy="532758"/>
      </dsp:txXfrm>
    </dsp:sp>
    <dsp:sp modelId="{F352C46B-69DF-492E-9F4E-9787E6562780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40F51-6DF6-4A82-9C40-BD83F9814555}">
      <dsp:nvSpPr>
        <dsp:cNvPr id="0" name=""/>
        <dsp:cNvSpPr/>
      </dsp:nvSpPr>
      <dsp:spPr>
        <a:xfrm>
          <a:off x="411480" y="1863381"/>
          <a:ext cx="7475225" cy="5904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Устойчив к стрессу, критике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40301" y="1892202"/>
        <a:ext cx="7417583" cy="532758"/>
      </dsp:txXfrm>
    </dsp:sp>
    <dsp:sp modelId="{71910115-E0F7-4BF1-83A4-2E3DAEE94DFE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14936-17F1-4279-A446-667FCB593015}">
      <dsp:nvSpPr>
        <dsp:cNvPr id="0" name=""/>
        <dsp:cNvSpPr/>
      </dsp:nvSpPr>
      <dsp:spPr>
        <a:xfrm>
          <a:off x="411480" y="2770581"/>
          <a:ext cx="7503856" cy="59040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Предпочитает  директивам сотрудничество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40301" y="2799402"/>
        <a:ext cx="7446214" cy="532758"/>
      </dsp:txXfrm>
    </dsp:sp>
    <dsp:sp modelId="{8C8AEA24-50F6-47CA-92C0-3734445C6C98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26839-7443-400F-8047-F53B6756BB3E}">
      <dsp:nvSpPr>
        <dsp:cNvPr id="0" name=""/>
        <dsp:cNvSpPr/>
      </dsp:nvSpPr>
      <dsp:spPr>
        <a:xfrm>
          <a:off x="411480" y="3677781"/>
          <a:ext cx="7789587" cy="5904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К нестандартным детям – нестандартный подход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40301" y="3706602"/>
        <a:ext cx="7731945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CB31A-9DE0-4E99-920D-C2C77943AC5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2D5E-AEBA-48CD-964E-5B7BCD032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171847"/>
          </a:xfrm>
        </p:spPr>
        <p:txBody>
          <a:bodyPr>
            <a:normAutofit/>
          </a:bodyPr>
          <a:lstStyle/>
          <a:p>
            <a:r>
              <a:rPr lang="ru-RU" dirty="0" smtClean="0"/>
              <a:t>Реализация системно-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 </a:t>
            </a:r>
            <a:r>
              <a:rPr lang="ru-RU" dirty="0" smtClean="0"/>
              <a:t>в </a:t>
            </a:r>
            <a:r>
              <a:rPr lang="ru-RU" dirty="0" smtClean="0"/>
              <a:t>обучении </a:t>
            </a:r>
            <a:r>
              <a:rPr lang="ru-RU" dirty="0" smtClean="0"/>
              <a:t>одарённых </a:t>
            </a:r>
            <a:r>
              <a:rPr lang="ru-RU" dirty="0" smtClean="0"/>
              <a:t>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П.В. Цыганкова, зав. отделом ФГОС ГАУ ДПО СОИРО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Школа – это место, где шлифуют булыжники и губят алмазы</a:t>
            </a:r>
            <a:br>
              <a:rPr lang="ru-RU" dirty="0" smtClean="0"/>
            </a:br>
            <a:r>
              <a:rPr lang="ru-RU" dirty="0" smtClean="0"/>
              <a:t>Р. </a:t>
            </a:r>
            <a:r>
              <a:rPr lang="ru-RU" dirty="0" err="1" smtClean="0"/>
              <a:t>Ингесолл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В хорошей школе </a:t>
            </a:r>
            <a:r>
              <a:rPr lang="ru-RU" sz="4400" dirty="0" smtClean="0"/>
              <a:t>шлифуют и алмазы, и булыжники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именно СДП?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Учёт индивидуальных особенностей обучающихся</a:t>
            </a:r>
          </a:p>
          <a:p>
            <a:r>
              <a:rPr lang="ru-RU" dirty="0" smtClean="0"/>
              <a:t>Развитие всех качеств </a:t>
            </a:r>
            <a:r>
              <a:rPr lang="ru-RU" dirty="0" smtClean="0"/>
              <a:t>личности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412776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Особенности одарённого ученика: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689510"/>
              </p:ext>
            </p:extLst>
          </p:nvPr>
        </p:nvGraphicFramePr>
        <p:xfrm>
          <a:off x="539552" y="1412776"/>
          <a:ext cx="814724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052736"/>
          </a:xfrm>
        </p:spPr>
        <p:txBody>
          <a:bodyPr/>
          <a:lstStyle/>
          <a:p>
            <a:r>
              <a:rPr lang="ru-RU" dirty="0" smtClean="0"/>
              <a:t>Часто характерны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644949"/>
              </p:ext>
            </p:extLst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учителя – наставника одарённого школьника: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Какими качествами должен обладать тот, кто …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Ведёт за собой?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Поддерживает в пути?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Будет рядом?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Даёт стимул?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учителя – наставника одарённого школьника: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Ученик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828916" cy="395128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Высокая </a:t>
            </a:r>
            <a:r>
              <a:rPr lang="ru-RU" dirty="0" err="1" smtClean="0"/>
              <a:t>работоспособ-ность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«Чувство пути»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Мотив быть лучшим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Нестандарт-ность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Сложный характер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Учитель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214678" y="2174875"/>
            <a:ext cx="5472123" cy="395128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Готовность к сотрудничеству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Интересная личность, компетентность и кругозор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Готовность к оказанию помощи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err="1" smtClean="0"/>
              <a:t>Эмпатия</a:t>
            </a:r>
            <a:r>
              <a:rPr lang="ru-RU" dirty="0" smtClean="0"/>
              <a:t> и сила, оптимизм и поддержка, готовность мириться с некоторыми странностями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Устойчивость к стрессу, неблагодарности, критике</a:t>
            </a:r>
          </a:p>
          <a:p>
            <a:pPr>
              <a:buNone/>
            </a:pPr>
            <a:r>
              <a:rPr lang="ru-RU" dirty="0" smtClean="0"/>
              <a:t>Трудно и ответственно быть рядом с тем, кто  более продвинут, талантлив, умен…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</a:t>
            </a:r>
            <a:r>
              <a:rPr lang="ru-RU" dirty="0" smtClean="0"/>
              <a:t>обучать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57298"/>
            <a:ext cx="8219256" cy="4768865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Мастерские: </a:t>
            </a:r>
            <a:r>
              <a:rPr lang="ru-RU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комфортный формат общения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Исследовательская и проектная деятельность</a:t>
            </a:r>
            <a:r>
              <a:rPr lang="ru-RU" dirty="0" smtClean="0">
                <a:solidFill>
                  <a:schemeClr val="tx1"/>
                </a:solidFill>
              </a:rPr>
              <a:t>: можно и выявить, и развивать; обучение сотрудничеству с другими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Индивидуальная траектория</a:t>
            </a:r>
            <a:r>
              <a:rPr lang="ru-RU" dirty="0" smtClean="0">
                <a:solidFill>
                  <a:schemeClr val="tx1"/>
                </a:solidFill>
              </a:rPr>
              <a:t>: работать над тем, что получается </a:t>
            </a:r>
            <a:r>
              <a:rPr lang="ru-RU" u="sng" dirty="0" smtClean="0">
                <a:solidFill>
                  <a:schemeClr val="tx1"/>
                </a:solidFill>
              </a:rPr>
              <a:t>плохо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Общение</a:t>
            </a:r>
            <a:r>
              <a:rPr lang="ru-RU" dirty="0" smtClean="0">
                <a:solidFill>
                  <a:schemeClr val="tx1"/>
                </a:solidFill>
              </a:rPr>
              <a:t>: докажи; объясни; что будет, если; предложи свой способ (видение)…: пустить в мирное русло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Цена ошибки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Современная школа часто становится </a:t>
            </a:r>
            <a:r>
              <a:rPr lang="ru-RU" u="sng" dirty="0">
                <a:solidFill>
                  <a:schemeClr val="tx1"/>
                </a:solidFill>
              </a:rPr>
              <a:t>зоной задерживающего развития</a:t>
            </a:r>
            <a:r>
              <a:rPr lang="ru-RU" dirty="0">
                <a:solidFill>
                  <a:schemeClr val="tx1"/>
                </a:solidFill>
              </a:rPr>
              <a:t> одарённых </a:t>
            </a:r>
            <a:r>
              <a:rPr lang="ru-RU" dirty="0" smtClean="0">
                <a:solidFill>
                  <a:schemeClr val="tx1"/>
                </a:solidFill>
              </a:rPr>
              <a:t>детей: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30</a:t>
            </a:r>
            <a:r>
              <a:rPr lang="ru-RU" dirty="0">
                <a:solidFill>
                  <a:schemeClr val="tx1"/>
                </a:solidFill>
              </a:rPr>
              <a:t>% одаренных детей отчисляются из школы за </a:t>
            </a:r>
            <a:r>
              <a:rPr lang="ru-RU" dirty="0" smtClean="0">
                <a:solidFill>
                  <a:schemeClr val="tx1"/>
                </a:solidFill>
              </a:rPr>
              <a:t>неуспеваемость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две </a:t>
            </a:r>
            <a:r>
              <a:rPr lang="ru-RU" dirty="0">
                <a:solidFill>
                  <a:schemeClr val="tx1"/>
                </a:solidFill>
              </a:rPr>
              <a:t>трети одарённых детей скрываются под личиной интеллектуально пассивных </a:t>
            </a:r>
            <a:r>
              <a:rPr lang="ru-RU" dirty="0" smtClean="0">
                <a:solidFill>
                  <a:schemeClr val="tx1"/>
                </a:solidFill>
              </a:rPr>
              <a:t>школьников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8754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309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Реализация системно-деятельностного подхода в обучении одарённых детей</vt:lpstr>
      <vt:lpstr>Почему именно СДП?</vt:lpstr>
      <vt:lpstr>Особенности одарённого ученика:</vt:lpstr>
      <vt:lpstr>Часто характерны</vt:lpstr>
      <vt:lpstr>Особенности учителя – наставника одарённого школьника:</vt:lpstr>
      <vt:lpstr>Особенности учителя – наставника одарённого школьника:</vt:lpstr>
      <vt:lpstr>Взаимодействие</vt:lpstr>
      <vt:lpstr>Как обучать?</vt:lpstr>
      <vt:lpstr>Цена ошибки</vt:lpstr>
      <vt:lpstr>Школа – это место, где шлифуют булыжники и губят алмазы Р. Ингесолл   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Системно-деятельностный подход в развитии одарённых обучающихся</dc:title>
  <dc:creator>Цыганкова Полина Владимировна</dc:creator>
  <cp:lastModifiedBy>ФГОС-2</cp:lastModifiedBy>
  <cp:revision>10</cp:revision>
  <dcterms:created xsi:type="dcterms:W3CDTF">2017-04-22T18:50:16Z</dcterms:created>
  <dcterms:modified xsi:type="dcterms:W3CDTF">2017-04-24T05:35:30Z</dcterms:modified>
</cp:coreProperties>
</file>